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90" r:id="rId3"/>
    <p:sldMasterId id="2147483702" r:id="rId4"/>
    <p:sldMasterId id="2147483714" r:id="rId5"/>
    <p:sldMasterId id="2147483744" r:id="rId6"/>
  </p:sldMasterIdLst>
  <p:notesMasterIdLst>
    <p:notesMasterId r:id="rId25"/>
  </p:notesMasterIdLst>
  <p:sldIdLst>
    <p:sldId id="256" r:id="rId7"/>
    <p:sldId id="257" r:id="rId8"/>
    <p:sldId id="268" r:id="rId9"/>
    <p:sldId id="259" r:id="rId10"/>
    <p:sldId id="269" r:id="rId11"/>
    <p:sldId id="270" r:id="rId12"/>
    <p:sldId id="292" r:id="rId13"/>
    <p:sldId id="293" r:id="rId14"/>
    <p:sldId id="299" r:id="rId15"/>
    <p:sldId id="300" r:id="rId16"/>
    <p:sldId id="301" r:id="rId17"/>
    <p:sldId id="302" r:id="rId18"/>
    <p:sldId id="261" r:id="rId19"/>
    <p:sldId id="303" r:id="rId20"/>
    <p:sldId id="304" r:id="rId21"/>
    <p:sldId id="318" r:id="rId22"/>
    <p:sldId id="266" r:id="rId23"/>
    <p:sldId id="319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2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customschemas.google.com/relationships/presentationmetadata" Target="meta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bf7f698039_0_2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bf7f698039_0_2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475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Google Shape;1845;gc062ea4f8e_0_3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6" name="Google Shape;1846;gc062ea4f8e_0_3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31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bfe78c466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bfe78c466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53128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Go </a:t>
            </a:r>
            <a:r>
              <a:rPr lang="en-US" baseline="0" dirty="0" err="1"/>
              <a:t>với</a:t>
            </a:r>
            <a:r>
              <a:rPr lang="en-US" baseline="0" dirty="0"/>
              <a:t> </a:t>
            </a:r>
            <a:r>
              <a:rPr lang="en-US" baseline="0" dirty="0" err="1"/>
              <a:t>màu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ô </a:t>
            </a:r>
            <a:r>
              <a:rPr lang="en-US" baseline="0" dirty="0" err="1"/>
              <a:t>tô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số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cup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Slide </a:t>
            </a:r>
            <a:r>
              <a:rPr lang="en-US" baseline="0" dirty="0" err="1"/>
              <a:t>chúc</a:t>
            </a:r>
            <a:r>
              <a:rPr lang="en-US" baseline="0" dirty="0"/>
              <a:t> </a:t>
            </a:r>
            <a:r>
              <a:rPr lang="en-US" baseline="0" dirty="0" err="1"/>
              <a:t>mừng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BEBA6-45F6-4847-8C80-4BFD170479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194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BEBA6-45F6-4847-8C80-4BFD170479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60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BEBA6-45F6-4847-8C80-4BFD170479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1789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BEBA6-45F6-4847-8C80-4BFD170479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5286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đua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CBEBA6-45F6-4847-8C80-4BFD1704797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337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gbfe78c4662_0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6" name="Google Shape;1916;gbfe78c4662_0_8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7534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gc062ea4f8e_0_1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0" name="Google Shape;2190;gc062ea4f8e_0_1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258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gc062ea4f8e_0_3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6" name="Google Shape;3186;gc062ea4f8e_0_3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63367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574067" y="163832"/>
            <a:ext cx="15255421" cy="6718689"/>
            <a:chOff x="-1180550" y="122873"/>
            <a:chExt cx="11441566" cy="5039017"/>
          </a:xfrm>
        </p:grpSpPr>
        <p:sp>
          <p:nvSpPr>
            <p:cNvPr id="10" name="Google Shape;10;p2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 rot="302">
            <a:off x="1270200" y="1042119"/>
            <a:ext cx="45464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1492200" y="3778833"/>
            <a:ext cx="410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4597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-571526" y="571357"/>
            <a:ext cx="13563596" cy="6934947"/>
            <a:chOff x="-1180550" y="-1533167"/>
            <a:chExt cx="11441566" cy="5849972"/>
          </a:xfrm>
        </p:grpSpPr>
        <p:sp>
          <p:nvSpPr>
            <p:cNvPr id="41" name="Google Shape;41;p3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21971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title" idx="2" hasCustomPrompt="1"/>
          </p:nvPr>
        </p:nvSpPr>
        <p:spPr>
          <a:xfrm>
            <a:off x="76781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4" name="Google Shape;64;p3"/>
          <p:cNvSpPr txBox="1">
            <a:spLocks noGrp="1"/>
          </p:cNvSpPr>
          <p:nvPr>
            <p:ph type="subTitle" idx="1"/>
          </p:nvPr>
        </p:nvSpPr>
        <p:spPr>
          <a:xfrm>
            <a:off x="20075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1795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400" cy="4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-502540" y="266567"/>
            <a:ext cx="14183895" cy="1497563"/>
            <a:chOff x="-376905" y="199925"/>
            <a:chExt cx="10637921" cy="1123172"/>
          </a:xfrm>
        </p:grpSpPr>
        <p:sp>
          <p:nvSpPr>
            <p:cNvPr id="69" name="Google Shape;69;p4"/>
            <p:cNvSpPr/>
            <p:nvPr/>
          </p:nvSpPr>
          <p:spPr>
            <a:xfrm>
              <a:off x="8587302" y="1999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924471" y="7681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72" name="Google Shape;72;p4"/>
          <p:cNvGrpSpPr/>
          <p:nvPr/>
        </p:nvGrpSpPr>
        <p:grpSpPr>
          <a:xfrm>
            <a:off x="-7" y="6141741"/>
            <a:ext cx="12192323" cy="956535"/>
            <a:chOff x="-179259" y="4444489"/>
            <a:chExt cx="9944799" cy="717401"/>
          </a:xfrm>
        </p:grpSpPr>
        <p:sp>
          <p:nvSpPr>
            <p:cNvPr id="73" name="Google Shape;73;p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>
            <a:off x="10289369" y="4952884"/>
            <a:ext cx="3668707" cy="1827857"/>
            <a:chOff x="404850" y="2182975"/>
            <a:chExt cx="2230850" cy="1111475"/>
          </a:xfrm>
        </p:grpSpPr>
        <p:sp>
          <p:nvSpPr>
            <p:cNvPr id="76" name="Google Shape;76;p4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811907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rgbClr val="9EDADA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6462821" y="188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6462821" y="41199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5587AC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6342021" y="2576433"/>
            <a:ext cx="41184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6340821" y="4811633"/>
            <a:ext cx="41208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1986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6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113" name="Google Shape;113;p6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294794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1144367" y="1787900"/>
            <a:ext cx="4607200" cy="12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1"/>
          </p:nvPr>
        </p:nvSpPr>
        <p:spPr>
          <a:xfrm>
            <a:off x="1552567" y="3237100"/>
            <a:ext cx="3790800" cy="1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10397934" y="1597167"/>
            <a:ext cx="2124687" cy="1012653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0" name="Google Shape;120;p7"/>
          <p:cNvSpPr/>
          <p:nvPr/>
        </p:nvSpPr>
        <p:spPr>
          <a:xfrm>
            <a:off x="5202867" y="365688"/>
            <a:ext cx="2406067" cy="1329667"/>
          </a:xfrm>
          <a:custGeom>
            <a:avLst/>
            <a:gdLst/>
            <a:ahLst/>
            <a:cxnLst/>
            <a:rect l="l" t="t" r="r" b="b"/>
            <a:pathLst>
              <a:path w="72182" h="39890" extrusionOk="0">
                <a:moveTo>
                  <a:pt x="34167" y="1"/>
                </a:moveTo>
                <a:cubicBezTo>
                  <a:pt x="33792" y="1"/>
                  <a:pt x="33407" y="8"/>
                  <a:pt x="33013" y="22"/>
                </a:cubicBezTo>
                <a:cubicBezTo>
                  <a:pt x="21215" y="438"/>
                  <a:pt x="19139" y="10404"/>
                  <a:pt x="22178" y="17011"/>
                </a:cubicBezTo>
                <a:cubicBezTo>
                  <a:pt x="22178" y="17011"/>
                  <a:pt x="19602" y="16309"/>
                  <a:pt x="16688" y="16309"/>
                </a:cubicBezTo>
                <a:cubicBezTo>
                  <a:pt x="12231" y="16309"/>
                  <a:pt x="6982" y="17952"/>
                  <a:pt x="8945" y="26261"/>
                </a:cubicBezTo>
                <a:cubicBezTo>
                  <a:pt x="8945" y="26261"/>
                  <a:pt x="92" y="27393"/>
                  <a:pt x="35" y="33056"/>
                </a:cubicBezTo>
                <a:cubicBezTo>
                  <a:pt x="0" y="36563"/>
                  <a:pt x="6514" y="38260"/>
                  <a:pt x="12709" y="38260"/>
                </a:cubicBezTo>
                <a:cubicBezTo>
                  <a:pt x="16519" y="38260"/>
                  <a:pt x="20208" y="37618"/>
                  <a:pt x="22178" y="36360"/>
                </a:cubicBezTo>
                <a:cubicBezTo>
                  <a:pt x="22178" y="36360"/>
                  <a:pt x="30156" y="39522"/>
                  <a:pt x="36958" y="39522"/>
                </a:cubicBezTo>
                <a:cubicBezTo>
                  <a:pt x="39289" y="39522"/>
                  <a:pt x="41482" y="39151"/>
                  <a:pt x="43168" y="38153"/>
                </a:cubicBezTo>
                <a:cubicBezTo>
                  <a:pt x="43168" y="38153"/>
                  <a:pt x="52917" y="39890"/>
                  <a:pt x="60468" y="39890"/>
                </a:cubicBezTo>
                <a:cubicBezTo>
                  <a:pt x="64243" y="39890"/>
                  <a:pt x="67469" y="39456"/>
                  <a:pt x="68652" y="38153"/>
                </a:cubicBezTo>
                <a:cubicBezTo>
                  <a:pt x="72182" y="34227"/>
                  <a:pt x="60629" y="29508"/>
                  <a:pt x="60629" y="29508"/>
                </a:cubicBezTo>
                <a:cubicBezTo>
                  <a:pt x="60629" y="29508"/>
                  <a:pt x="63215" y="17955"/>
                  <a:pt x="48586" y="16766"/>
                </a:cubicBezTo>
                <a:cubicBezTo>
                  <a:pt x="48586" y="16766"/>
                  <a:pt x="52447" y="1"/>
                  <a:pt x="341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1" name="Google Shape;121;p7"/>
          <p:cNvSpPr/>
          <p:nvPr/>
        </p:nvSpPr>
        <p:spPr>
          <a:xfrm>
            <a:off x="-806800" y="4415855"/>
            <a:ext cx="2489400" cy="1382933"/>
          </a:xfrm>
          <a:custGeom>
            <a:avLst/>
            <a:gdLst/>
            <a:ahLst/>
            <a:cxnLst/>
            <a:rect l="l" t="t" r="r" b="b"/>
            <a:pathLst>
              <a:path w="74682" h="41488" extrusionOk="0">
                <a:moveTo>
                  <a:pt x="34145" y="1"/>
                </a:moveTo>
                <a:cubicBezTo>
                  <a:pt x="33779" y="1"/>
                  <a:pt x="33404" y="7"/>
                  <a:pt x="33020" y="21"/>
                </a:cubicBezTo>
                <a:cubicBezTo>
                  <a:pt x="21222" y="455"/>
                  <a:pt x="19127" y="10403"/>
                  <a:pt x="22185" y="17010"/>
                </a:cubicBezTo>
                <a:cubicBezTo>
                  <a:pt x="22185" y="17010"/>
                  <a:pt x="19623" y="16314"/>
                  <a:pt x="16716" y="16314"/>
                </a:cubicBezTo>
                <a:cubicBezTo>
                  <a:pt x="12253" y="16314"/>
                  <a:pt x="6979" y="17955"/>
                  <a:pt x="8934" y="26278"/>
                </a:cubicBezTo>
                <a:cubicBezTo>
                  <a:pt x="8934" y="26278"/>
                  <a:pt x="81" y="27392"/>
                  <a:pt x="24" y="33055"/>
                </a:cubicBezTo>
                <a:cubicBezTo>
                  <a:pt x="1" y="36562"/>
                  <a:pt x="6512" y="38259"/>
                  <a:pt x="12707" y="38259"/>
                </a:cubicBezTo>
                <a:cubicBezTo>
                  <a:pt x="16517" y="38259"/>
                  <a:pt x="20208" y="37617"/>
                  <a:pt x="22185" y="36359"/>
                </a:cubicBezTo>
                <a:cubicBezTo>
                  <a:pt x="22185" y="36359"/>
                  <a:pt x="27456" y="41488"/>
                  <a:pt x="34246" y="41488"/>
                </a:cubicBezTo>
                <a:cubicBezTo>
                  <a:pt x="37046" y="41488"/>
                  <a:pt x="40104" y="40615"/>
                  <a:pt x="43157" y="38152"/>
                </a:cubicBezTo>
                <a:cubicBezTo>
                  <a:pt x="44754" y="40242"/>
                  <a:pt x="50343" y="41173"/>
                  <a:pt x="56207" y="41173"/>
                </a:cubicBezTo>
                <a:cubicBezTo>
                  <a:pt x="63372" y="41173"/>
                  <a:pt x="70947" y="39783"/>
                  <a:pt x="72152" y="37416"/>
                </a:cubicBezTo>
                <a:cubicBezTo>
                  <a:pt x="74681" y="32395"/>
                  <a:pt x="60618" y="29525"/>
                  <a:pt x="60618" y="29525"/>
                </a:cubicBezTo>
                <a:cubicBezTo>
                  <a:pt x="60618" y="29525"/>
                  <a:pt x="63223" y="17954"/>
                  <a:pt x="48594" y="16784"/>
                </a:cubicBezTo>
                <a:cubicBezTo>
                  <a:pt x="48594" y="16784"/>
                  <a:pt x="52440" y="1"/>
                  <a:pt x="341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555352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8"/>
          <p:cNvGrpSpPr/>
          <p:nvPr/>
        </p:nvGrpSpPr>
        <p:grpSpPr>
          <a:xfrm>
            <a:off x="-851510" y="-1439599"/>
            <a:ext cx="13821276" cy="9782441"/>
            <a:chOff x="-638633" y="-1041600"/>
            <a:chExt cx="10365957" cy="7336831"/>
          </a:xfrm>
        </p:grpSpPr>
        <p:sp>
          <p:nvSpPr>
            <p:cNvPr id="124" name="Google Shape;124;p8"/>
            <p:cNvSpPr/>
            <p:nvPr/>
          </p:nvSpPr>
          <p:spPr>
            <a:xfrm>
              <a:off x="824400" y="4387602"/>
              <a:ext cx="7336788" cy="571746"/>
            </a:xfrm>
            <a:custGeom>
              <a:avLst/>
              <a:gdLst/>
              <a:ahLst/>
              <a:cxnLst/>
              <a:rect l="l" t="t" r="r" b="b"/>
              <a:pathLst>
                <a:path w="166537" h="12978" extrusionOk="0">
                  <a:moveTo>
                    <a:pt x="0" y="1"/>
                  </a:moveTo>
                  <a:lnTo>
                    <a:pt x="0" y="12977"/>
                  </a:lnTo>
                  <a:lnTo>
                    <a:pt x="166537" y="12977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rgbClr val="C1CA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20050" y="4548450"/>
              <a:ext cx="9024224" cy="1746781"/>
            </a:xfrm>
            <a:custGeom>
              <a:avLst/>
              <a:gdLst/>
              <a:ahLst/>
              <a:cxnLst/>
              <a:rect l="l" t="t" r="r" b="b"/>
              <a:pathLst>
                <a:path w="166537" h="39650" extrusionOk="0">
                  <a:moveTo>
                    <a:pt x="0" y="0"/>
                  </a:moveTo>
                  <a:lnTo>
                    <a:pt x="0" y="39649"/>
                  </a:lnTo>
                  <a:lnTo>
                    <a:pt x="166537" y="39649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824400" y="5604930"/>
              <a:ext cx="7336788" cy="58725"/>
            </a:xfrm>
            <a:custGeom>
              <a:avLst/>
              <a:gdLst/>
              <a:ahLst/>
              <a:cxnLst/>
              <a:rect l="l" t="t" r="r" b="b"/>
              <a:pathLst>
                <a:path w="166537" h="1333" extrusionOk="0">
                  <a:moveTo>
                    <a:pt x="0" y="0"/>
                  </a:moveTo>
                  <a:lnTo>
                    <a:pt x="0" y="1333"/>
                  </a:lnTo>
                  <a:lnTo>
                    <a:pt x="166537" y="1333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824400" y="4548447"/>
              <a:ext cx="7336788" cy="29385"/>
            </a:xfrm>
            <a:custGeom>
              <a:avLst/>
              <a:gdLst/>
              <a:ahLst/>
              <a:cxnLst/>
              <a:rect l="l" t="t" r="r" b="b"/>
              <a:pathLst>
                <a:path w="166537" h="667" extrusionOk="0">
                  <a:moveTo>
                    <a:pt x="0" y="0"/>
                  </a:moveTo>
                  <a:lnTo>
                    <a:pt x="0" y="666"/>
                  </a:lnTo>
                  <a:lnTo>
                    <a:pt x="166537" y="666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A7AF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4587" y="5805645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3071205" y="5838510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1"/>
                  </a:moveTo>
                  <a:cubicBezTo>
                    <a:pt x="347" y="1"/>
                    <a:pt x="1" y="187"/>
                    <a:pt x="1" y="401"/>
                  </a:cubicBezTo>
                  <a:cubicBezTo>
                    <a:pt x="1" y="587"/>
                    <a:pt x="347" y="774"/>
                    <a:pt x="800" y="774"/>
                  </a:cubicBezTo>
                  <a:cubicBezTo>
                    <a:pt x="1226" y="774"/>
                    <a:pt x="1599" y="587"/>
                    <a:pt x="1599" y="401"/>
                  </a:cubicBezTo>
                  <a:cubicBezTo>
                    <a:pt x="1599" y="187"/>
                    <a:pt x="1226" y="1"/>
                    <a:pt x="80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777755" y="5978208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1"/>
                  </a:moveTo>
                  <a:cubicBezTo>
                    <a:pt x="746" y="1"/>
                    <a:pt x="0" y="187"/>
                    <a:pt x="0" y="427"/>
                  </a:cubicBezTo>
                  <a:cubicBezTo>
                    <a:pt x="0" y="667"/>
                    <a:pt x="746" y="827"/>
                    <a:pt x="1679" y="827"/>
                  </a:cubicBezTo>
                  <a:cubicBezTo>
                    <a:pt x="2585" y="827"/>
                    <a:pt x="3331" y="667"/>
                    <a:pt x="3331" y="427"/>
                  </a:cubicBezTo>
                  <a:cubicBezTo>
                    <a:pt x="3331" y="187"/>
                    <a:pt x="2585" y="1"/>
                    <a:pt x="167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657551" y="5844413"/>
              <a:ext cx="120975" cy="32909"/>
            </a:xfrm>
            <a:custGeom>
              <a:avLst/>
              <a:gdLst/>
              <a:ahLst/>
              <a:cxnLst/>
              <a:rect l="l" t="t" r="r" b="b"/>
              <a:pathLst>
                <a:path w="2746" h="747" extrusionOk="0">
                  <a:moveTo>
                    <a:pt x="1360" y="0"/>
                  </a:moveTo>
                  <a:cubicBezTo>
                    <a:pt x="614" y="0"/>
                    <a:pt x="1" y="160"/>
                    <a:pt x="1" y="373"/>
                  </a:cubicBezTo>
                  <a:cubicBezTo>
                    <a:pt x="1" y="586"/>
                    <a:pt x="614" y="746"/>
                    <a:pt x="1360" y="746"/>
                  </a:cubicBezTo>
                  <a:cubicBezTo>
                    <a:pt x="2132" y="746"/>
                    <a:pt x="2745" y="586"/>
                    <a:pt x="2745" y="373"/>
                  </a:cubicBezTo>
                  <a:cubicBezTo>
                    <a:pt x="2745" y="160"/>
                    <a:pt x="2132" y="0"/>
                    <a:pt x="136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864169" y="5877278"/>
              <a:ext cx="70488" cy="32909"/>
            </a:xfrm>
            <a:custGeom>
              <a:avLst/>
              <a:gdLst/>
              <a:ahLst/>
              <a:cxnLst/>
              <a:rect l="l" t="t" r="r" b="b"/>
              <a:pathLst>
                <a:path w="1600" h="747" extrusionOk="0">
                  <a:moveTo>
                    <a:pt x="800" y="0"/>
                  </a:moveTo>
                  <a:cubicBezTo>
                    <a:pt x="347" y="0"/>
                    <a:pt x="0" y="160"/>
                    <a:pt x="0" y="373"/>
                  </a:cubicBezTo>
                  <a:cubicBezTo>
                    <a:pt x="0" y="586"/>
                    <a:pt x="347" y="746"/>
                    <a:pt x="800" y="746"/>
                  </a:cubicBezTo>
                  <a:cubicBezTo>
                    <a:pt x="1226" y="746"/>
                    <a:pt x="1599" y="586"/>
                    <a:pt x="1599" y="373"/>
                  </a:cubicBezTo>
                  <a:cubicBezTo>
                    <a:pt x="1599" y="160"/>
                    <a:pt x="1226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571864" y="6016976"/>
              <a:ext cx="145602" cy="36433"/>
            </a:xfrm>
            <a:custGeom>
              <a:avLst/>
              <a:gdLst/>
              <a:ahLst/>
              <a:cxnLst/>
              <a:rect l="l" t="t" r="r" b="b"/>
              <a:pathLst>
                <a:path w="3305" h="827" extrusionOk="0">
                  <a:moveTo>
                    <a:pt x="1653" y="0"/>
                  </a:moveTo>
                  <a:cubicBezTo>
                    <a:pt x="720" y="0"/>
                    <a:pt x="1" y="187"/>
                    <a:pt x="1" y="400"/>
                  </a:cubicBezTo>
                  <a:cubicBezTo>
                    <a:pt x="1" y="640"/>
                    <a:pt x="720" y="826"/>
                    <a:pt x="1653" y="826"/>
                  </a:cubicBezTo>
                  <a:cubicBezTo>
                    <a:pt x="2559" y="826"/>
                    <a:pt x="3305" y="640"/>
                    <a:pt x="3305" y="400"/>
                  </a:cubicBezTo>
                  <a:cubicBezTo>
                    <a:pt x="3305" y="187"/>
                    <a:pt x="2559" y="0"/>
                    <a:pt x="16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4148835" y="4661140"/>
              <a:ext cx="117407" cy="21146"/>
            </a:xfrm>
            <a:custGeom>
              <a:avLst/>
              <a:gdLst/>
              <a:ahLst/>
              <a:cxnLst/>
              <a:rect l="l" t="t" r="r" b="b"/>
              <a:pathLst>
                <a:path w="2665" h="480" extrusionOk="0">
                  <a:moveTo>
                    <a:pt x="1333" y="0"/>
                  </a:moveTo>
                  <a:cubicBezTo>
                    <a:pt x="587" y="0"/>
                    <a:pt x="0" y="107"/>
                    <a:pt x="0" y="240"/>
                  </a:cubicBezTo>
                  <a:cubicBezTo>
                    <a:pt x="0" y="373"/>
                    <a:pt x="587" y="480"/>
                    <a:pt x="1333" y="480"/>
                  </a:cubicBezTo>
                  <a:cubicBezTo>
                    <a:pt x="2052" y="480"/>
                    <a:pt x="2665" y="373"/>
                    <a:pt x="2665" y="240"/>
                  </a:cubicBezTo>
                  <a:cubicBezTo>
                    <a:pt x="2665" y="107"/>
                    <a:pt x="2052" y="0"/>
                    <a:pt x="133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4012661" y="4722156"/>
              <a:ext cx="69299" cy="32909"/>
            </a:xfrm>
            <a:custGeom>
              <a:avLst/>
              <a:gdLst/>
              <a:ahLst/>
              <a:cxnLst/>
              <a:rect l="l" t="t" r="r" b="b"/>
              <a:pathLst>
                <a:path w="1573" h="747" extrusionOk="0">
                  <a:moveTo>
                    <a:pt x="773" y="1"/>
                  </a:moveTo>
                  <a:cubicBezTo>
                    <a:pt x="347" y="1"/>
                    <a:pt x="0" y="161"/>
                    <a:pt x="0" y="374"/>
                  </a:cubicBezTo>
                  <a:cubicBezTo>
                    <a:pt x="0" y="587"/>
                    <a:pt x="347" y="747"/>
                    <a:pt x="773" y="747"/>
                  </a:cubicBezTo>
                  <a:cubicBezTo>
                    <a:pt x="1226" y="747"/>
                    <a:pt x="1573" y="587"/>
                    <a:pt x="1573" y="374"/>
                  </a:cubicBezTo>
                  <a:cubicBezTo>
                    <a:pt x="1573" y="161"/>
                    <a:pt x="1226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4266197" y="4750351"/>
              <a:ext cx="89299" cy="10617"/>
            </a:xfrm>
            <a:custGeom>
              <a:avLst/>
              <a:gdLst/>
              <a:ahLst/>
              <a:cxnLst/>
              <a:rect l="l" t="t" r="r" b="b"/>
              <a:pathLst>
                <a:path w="2027" h="241" extrusionOk="0">
                  <a:moveTo>
                    <a:pt x="1014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40"/>
                    <a:pt x="1014" y="240"/>
                  </a:cubicBezTo>
                  <a:cubicBezTo>
                    <a:pt x="1573" y="240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4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015868" y="4705723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301124" y="4839563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0"/>
                  </a:moveTo>
                  <a:cubicBezTo>
                    <a:pt x="347" y="0"/>
                    <a:pt x="1" y="187"/>
                    <a:pt x="1" y="373"/>
                  </a:cubicBezTo>
                  <a:cubicBezTo>
                    <a:pt x="1" y="587"/>
                    <a:pt x="347" y="773"/>
                    <a:pt x="800" y="773"/>
                  </a:cubicBezTo>
                  <a:cubicBezTo>
                    <a:pt x="1227" y="773"/>
                    <a:pt x="1600" y="587"/>
                    <a:pt x="1600" y="373"/>
                  </a:cubicBezTo>
                  <a:cubicBezTo>
                    <a:pt x="1600" y="187"/>
                    <a:pt x="1227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001814" y="4906482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0"/>
                  </a:moveTo>
                  <a:cubicBezTo>
                    <a:pt x="746" y="0"/>
                    <a:pt x="0" y="187"/>
                    <a:pt x="0" y="400"/>
                  </a:cubicBezTo>
                  <a:cubicBezTo>
                    <a:pt x="0" y="640"/>
                    <a:pt x="746" y="826"/>
                    <a:pt x="1679" y="826"/>
                  </a:cubicBezTo>
                  <a:cubicBezTo>
                    <a:pt x="2585" y="826"/>
                    <a:pt x="3331" y="640"/>
                    <a:pt x="3331" y="400"/>
                  </a:cubicBezTo>
                  <a:cubicBezTo>
                    <a:pt x="3331" y="187"/>
                    <a:pt x="2585" y="0"/>
                    <a:pt x="1679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025296" y="5324388"/>
              <a:ext cx="68109" cy="20001"/>
            </a:xfrm>
            <a:custGeom>
              <a:avLst/>
              <a:gdLst/>
              <a:ahLst/>
              <a:cxnLst/>
              <a:rect l="l" t="t" r="r" b="b"/>
              <a:pathLst>
                <a:path w="1546" h="454" extrusionOk="0">
                  <a:moveTo>
                    <a:pt x="773" y="0"/>
                  </a:moveTo>
                  <a:cubicBezTo>
                    <a:pt x="346" y="0"/>
                    <a:pt x="0" y="107"/>
                    <a:pt x="0" y="240"/>
                  </a:cubicBezTo>
                  <a:cubicBezTo>
                    <a:pt x="0" y="373"/>
                    <a:pt x="346" y="453"/>
                    <a:pt x="773" y="453"/>
                  </a:cubicBezTo>
                  <a:cubicBezTo>
                    <a:pt x="1199" y="453"/>
                    <a:pt x="1546" y="373"/>
                    <a:pt x="1546" y="240"/>
                  </a:cubicBezTo>
                  <a:cubicBezTo>
                    <a:pt x="1546" y="107"/>
                    <a:pt x="1199" y="0"/>
                    <a:pt x="77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2144993" y="5344345"/>
              <a:ext cx="128024" cy="54011"/>
            </a:xfrm>
            <a:custGeom>
              <a:avLst/>
              <a:gdLst/>
              <a:ahLst/>
              <a:cxnLst/>
              <a:rect l="l" t="t" r="r" b="b"/>
              <a:pathLst>
                <a:path w="2906" h="1226" extrusionOk="0">
                  <a:moveTo>
                    <a:pt x="1440" y="0"/>
                  </a:moveTo>
                  <a:cubicBezTo>
                    <a:pt x="667" y="0"/>
                    <a:pt x="1" y="293"/>
                    <a:pt x="1" y="613"/>
                  </a:cubicBezTo>
                  <a:cubicBezTo>
                    <a:pt x="1" y="933"/>
                    <a:pt x="667" y="1226"/>
                    <a:pt x="1440" y="1226"/>
                  </a:cubicBezTo>
                  <a:cubicBezTo>
                    <a:pt x="2239" y="1226"/>
                    <a:pt x="2905" y="933"/>
                    <a:pt x="2905" y="613"/>
                  </a:cubicBezTo>
                  <a:cubicBezTo>
                    <a:pt x="2905" y="293"/>
                    <a:pt x="2239" y="0"/>
                    <a:pt x="144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072214" y="5424128"/>
              <a:ext cx="45861" cy="14142"/>
            </a:xfrm>
            <a:custGeom>
              <a:avLst/>
              <a:gdLst/>
              <a:ahLst/>
              <a:cxnLst/>
              <a:rect l="l" t="t" r="r" b="b"/>
              <a:pathLst>
                <a:path w="1041" h="321" extrusionOk="0">
                  <a:moveTo>
                    <a:pt x="534" y="1"/>
                  </a:moveTo>
                  <a:cubicBezTo>
                    <a:pt x="241" y="1"/>
                    <a:pt x="1" y="81"/>
                    <a:pt x="1" y="161"/>
                  </a:cubicBezTo>
                  <a:cubicBezTo>
                    <a:pt x="1" y="241"/>
                    <a:pt x="241" y="321"/>
                    <a:pt x="534" y="321"/>
                  </a:cubicBezTo>
                  <a:cubicBezTo>
                    <a:pt x="800" y="321"/>
                    <a:pt x="1040" y="241"/>
                    <a:pt x="1040" y="161"/>
                  </a:cubicBezTo>
                  <a:cubicBezTo>
                    <a:pt x="1040" y="81"/>
                    <a:pt x="800" y="1"/>
                    <a:pt x="53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534748" y="5474615"/>
              <a:ext cx="54055" cy="20001"/>
            </a:xfrm>
            <a:custGeom>
              <a:avLst/>
              <a:gdLst/>
              <a:ahLst/>
              <a:cxnLst/>
              <a:rect l="l" t="t" r="r" b="b"/>
              <a:pathLst>
                <a:path w="1227" h="454" extrusionOk="0">
                  <a:moveTo>
                    <a:pt x="613" y="1"/>
                  </a:moveTo>
                  <a:cubicBezTo>
                    <a:pt x="267" y="1"/>
                    <a:pt x="0" y="107"/>
                    <a:pt x="0" y="241"/>
                  </a:cubicBezTo>
                  <a:cubicBezTo>
                    <a:pt x="0" y="374"/>
                    <a:pt x="267" y="454"/>
                    <a:pt x="613" y="454"/>
                  </a:cubicBezTo>
                  <a:cubicBezTo>
                    <a:pt x="960" y="454"/>
                    <a:pt x="1226" y="374"/>
                    <a:pt x="1226" y="241"/>
                  </a:cubicBezTo>
                  <a:cubicBezTo>
                    <a:pt x="1226" y="107"/>
                    <a:pt x="960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1230543" y="4976882"/>
              <a:ext cx="117451" cy="21190"/>
            </a:xfrm>
            <a:custGeom>
              <a:avLst/>
              <a:gdLst/>
              <a:ahLst/>
              <a:cxnLst/>
              <a:rect l="l" t="t" r="r" b="b"/>
              <a:pathLst>
                <a:path w="2666" h="481" extrusionOk="0">
                  <a:moveTo>
                    <a:pt x="1333" y="1"/>
                  </a:moveTo>
                  <a:cubicBezTo>
                    <a:pt x="587" y="1"/>
                    <a:pt x="1" y="108"/>
                    <a:pt x="1" y="241"/>
                  </a:cubicBezTo>
                  <a:cubicBezTo>
                    <a:pt x="1" y="374"/>
                    <a:pt x="587" y="481"/>
                    <a:pt x="1333" y="481"/>
                  </a:cubicBezTo>
                  <a:cubicBezTo>
                    <a:pt x="2079" y="481"/>
                    <a:pt x="2665" y="374"/>
                    <a:pt x="2665" y="241"/>
                  </a:cubicBezTo>
                  <a:cubicBezTo>
                    <a:pt x="2665" y="108"/>
                    <a:pt x="2079" y="1"/>
                    <a:pt x="133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1373766" y="5030893"/>
              <a:ext cx="69299" cy="34099"/>
            </a:xfrm>
            <a:custGeom>
              <a:avLst/>
              <a:gdLst/>
              <a:ahLst/>
              <a:cxnLst/>
              <a:rect l="l" t="t" r="r" b="b"/>
              <a:pathLst>
                <a:path w="1573" h="774" extrusionOk="0">
                  <a:moveTo>
                    <a:pt x="773" y="1"/>
                  </a:moveTo>
                  <a:cubicBezTo>
                    <a:pt x="347" y="1"/>
                    <a:pt x="1" y="187"/>
                    <a:pt x="1" y="400"/>
                  </a:cubicBezTo>
                  <a:cubicBezTo>
                    <a:pt x="1" y="587"/>
                    <a:pt x="347" y="773"/>
                    <a:pt x="773" y="773"/>
                  </a:cubicBezTo>
                  <a:cubicBezTo>
                    <a:pt x="1200" y="773"/>
                    <a:pt x="1573" y="587"/>
                    <a:pt x="1573" y="400"/>
                  </a:cubicBezTo>
                  <a:cubicBezTo>
                    <a:pt x="1573" y="18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1230543" y="5283285"/>
              <a:ext cx="89255" cy="9428"/>
            </a:xfrm>
            <a:custGeom>
              <a:avLst/>
              <a:gdLst/>
              <a:ahLst/>
              <a:cxnLst/>
              <a:rect l="l" t="t" r="r" b="b"/>
              <a:pathLst>
                <a:path w="2026" h="214" extrusionOk="0">
                  <a:moveTo>
                    <a:pt x="1013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14"/>
                    <a:pt x="1013" y="214"/>
                  </a:cubicBezTo>
                  <a:cubicBezTo>
                    <a:pt x="1573" y="214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669595" y="6069798"/>
              <a:ext cx="93969" cy="41103"/>
            </a:xfrm>
            <a:custGeom>
              <a:avLst/>
              <a:gdLst/>
              <a:ahLst/>
              <a:cxnLst/>
              <a:rect l="l" t="t" r="r" b="b"/>
              <a:pathLst>
                <a:path w="2133" h="933" extrusionOk="0">
                  <a:moveTo>
                    <a:pt x="1066" y="0"/>
                  </a:moveTo>
                  <a:cubicBezTo>
                    <a:pt x="480" y="0"/>
                    <a:pt x="0" y="213"/>
                    <a:pt x="0" y="453"/>
                  </a:cubicBezTo>
                  <a:cubicBezTo>
                    <a:pt x="0" y="720"/>
                    <a:pt x="480" y="933"/>
                    <a:pt x="1066" y="933"/>
                  </a:cubicBezTo>
                  <a:cubicBezTo>
                    <a:pt x="1652" y="933"/>
                    <a:pt x="2132" y="720"/>
                    <a:pt x="2132" y="453"/>
                  </a:cubicBezTo>
                  <a:cubicBezTo>
                    <a:pt x="2132" y="213"/>
                    <a:pt x="1652" y="0"/>
                    <a:pt x="1066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5940155" y="574577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4" y="1"/>
                  </a:moveTo>
                  <a:cubicBezTo>
                    <a:pt x="347" y="1"/>
                    <a:pt x="1" y="108"/>
                    <a:pt x="1" y="214"/>
                  </a:cubicBezTo>
                  <a:cubicBezTo>
                    <a:pt x="1" y="347"/>
                    <a:pt x="347" y="454"/>
                    <a:pt x="774" y="454"/>
                  </a:cubicBezTo>
                  <a:cubicBezTo>
                    <a:pt x="1200" y="454"/>
                    <a:pt x="1546" y="347"/>
                    <a:pt x="1546" y="214"/>
                  </a:cubicBezTo>
                  <a:cubicBezTo>
                    <a:pt x="1546" y="108"/>
                    <a:pt x="1200" y="1"/>
                    <a:pt x="77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5761732" y="5765731"/>
              <a:ext cx="126834" cy="52866"/>
            </a:xfrm>
            <a:custGeom>
              <a:avLst/>
              <a:gdLst/>
              <a:ahLst/>
              <a:cxnLst/>
              <a:rect l="l" t="t" r="r" b="b"/>
              <a:pathLst>
                <a:path w="2879" h="1200" extrusionOk="0">
                  <a:moveTo>
                    <a:pt x="1440" y="1"/>
                  </a:moveTo>
                  <a:cubicBezTo>
                    <a:pt x="640" y="1"/>
                    <a:pt x="1" y="267"/>
                    <a:pt x="1" y="614"/>
                  </a:cubicBezTo>
                  <a:cubicBezTo>
                    <a:pt x="1" y="934"/>
                    <a:pt x="640" y="1200"/>
                    <a:pt x="1440" y="1200"/>
                  </a:cubicBezTo>
                  <a:cubicBezTo>
                    <a:pt x="2239" y="1200"/>
                    <a:pt x="2879" y="934"/>
                    <a:pt x="2879" y="614"/>
                  </a:cubicBezTo>
                  <a:cubicBezTo>
                    <a:pt x="2879" y="267"/>
                    <a:pt x="2239" y="1"/>
                    <a:pt x="144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5915528" y="5845558"/>
              <a:ext cx="45817" cy="12952"/>
            </a:xfrm>
            <a:custGeom>
              <a:avLst/>
              <a:gdLst/>
              <a:ahLst/>
              <a:cxnLst/>
              <a:rect l="l" t="t" r="r" b="b"/>
              <a:pathLst>
                <a:path w="1040" h="294" extrusionOk="0">
                  <a:moveTo>
                    <a:pt x="507" y="1"/>
                  </a:moveTo>
                  <a:cubicBezTo>
                    <a:pt x="240" y="1"/>
                    <a:pt x="0" y="54"/>
                    <a:pt x="0" y="134"/>
                  </a:cubicBezTo>
                  <a:cubicBezTo>
                    <a:pt x="0" y="241"/>
                    <a:pt x="240" y="294"/>
                    <a:pt x="507" y="294"/>
                  </a:cubicBezTo>
                  <a:cubicBezTo>
                    <a:pt x="800" y="294"/>
                    <a:pt x="1040" y="241"/>
                    <a:pt x="1040" y="134"/>
                  </a:cubicBezTo>
                  <a:cubicBezTo>
                    <a:pt x="1040" y="54"/>
                    <a:pt x="800" y="1"/>
                    <a:pt x="50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5538726" y="5745774"/>
              <a:ext cx="55201" cy="20001"/>
            </a:xfrm>
            <a:custGeom>
              <a:avLst/>
              <a:gdLst/>
              <a:ahLst/>
              <a:cxnLst/>
              <a:rect l="l" t="t" r="r" b="b"/>
              <a:pathLst>
                <a:path w="1253" h="454" extrusionOk="0">
                  <a:moveTo>
                    <a:pt x="613" y="1"/>
                  </a:moveTo>
                  <a:cubicBezTo>
                    <a:pt x="293" y="1"/>
                    <a:pt x="0" y="108"/>
                    <a:pt x="0" y="214"/>
                  </a:cubicBezTo>
                  <a:cubicBezTo>
                    <a:pt x="0" y="347"/>
                    <a:pt x="293" y="454"/>
                    <a:pt x="613" y="454"/>
                  </a:cubicBezTo>
                  <a:cubicBezTo>
                    <a:pt x="959" y="454"/>
                    <a:pt x="1252" y="347"/>
                    <a:pt x="1252" y="214"/>
                  </a:cubicBezTo>
                  <a:cubicBezTo>
                    <a:pt x="1252" y="108"/>
                    <a:pt x="959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7145764" y="5292668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1"/>
                  </a:moveTo>
                  <a:cubicBezTo>
                    <a:pt x="560" y="1"/>
                    <a:pt x="0" y="187"/>
                    <a:pt x="0" y="400"/>
                  </a:cubicBezTo>
                  <a:cubicBezTo>
                    <a:pt x="0" y="614"/>
                    <a:pt x="560" y="773"/>
                    <a:pt x="1253" y="773"/>
                  </a:cubicBezTo>
                  <a:cubicBezTo>
                    <a:pt x="1972" y="773"/>
                    <a:pt x="2532" y="614"/>
                    <a:pt x="2532" y="400"/>
                  </a:cubicBezTo>
                  <a:cubicBezTo>
                    <a:pt x="2532" y="187"/>
                    <a:pt x="1972" y="1"/>
                    <a:pt x="125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7386393" y="5371306"/>
              <a:ext cx="59915" cy="10617"/>
            </a:xfrm>
            <a:custGeom>
              <a:avLst/>
              <a:gdLst/>
              <a:ahLst/>
              <a:cxnLst/>
              <a:rect l="l" t="t" r="r" b="b"/>
              <a:pathLst>
                <a:path w="1360" h="241" extrusionOk="0">
                  <a:moveTo>
                    <a:pt x="693" y="1"/>
                  </a:moveTo>
                  <a:cubicBezTo>
                    <a:pt x="294" y="1"/>
                    <a:pt x="1" y="54"/>
                    <a:pt x="1" y="108"/>
                  </a:cubicBezTo>
                  <a:cubicBezTo>
                    <a:pt x="1" y="187"/>
                    <a:pt x="294" y="241"/>
                    <a:pt x="693" y="241"/>
                  </a:cubicBezTo>
                  <a:cubicBezTo>
                    <a:pt x="1066" y="241"/>
                    <a:pt x="1360" y="187"/>
                    <a:pt x="1360" y="108"/>
                  </a:cubicBezTo>
                  <a:cubicBezTo>
                    <a:pt x="1360" y="54"/>
                    <a:pt x="1066" y="1"/>
                    <a:pt x="69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5056235" y="492758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3" y="1"/>
                  </a:moveTo>
                  <a:cubicBezTo>
                    <a:pt x="347" y="1"/>
                    <a:pt x="1" y="107"/>
                    <a:pt x="1" y="241"/>
                  </a:cubicBezTo>
                  <a:cubicBezTo>
                    <a:pt x="1" y="374"/>
                    <a:pt x="347" y="454"/>
                    <a:pt x="773" y="454"/>
                  </a:cubicBezTo>
                  <a:cubicBezTo>
                    <a:pt x="1200" y="454"/>
                    <a:pt x="1546" y="374"/>
                    <a:pt x="1546" y="241"/>
                  </a:cubicBezTo>
                  <a:cubicBezTo>
                    <a:pt x="1546" y="10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4877813" y="4947541"/>
              <a:ext cx="126834" cy="54055"/>
            </a:xfrm>
            <a:custGeom>
              <a:avLst/>
              <a:gdLst/>
              <a:ahLst/>
              <a:cxnLst/>
              <a:rect l="l" t="t" r="r" b="b"/>
              <a:pathLst>
                <a:path w="2879" h="1227" extrusionOk="0">
                  <a:moveTo>
                    <a:pt x="1439" y="1"/>
                  </a:moveTo>
                  <a:cubicBezTo>
                    <a:pt x="640" y="1"/>
                    <a:pt x="0" y="294"/>
                    <a:pt x="0" y="614"/>
                  </a:cubicBezTo>
                  <a:cubicBezTo>
                    <a:pt x="0" y="933"/>
                    <a:pt x="640" y="1227"/>
                    <a:pt x="1439" y="1227"/>
                  </a:cubicBezTo>
                  <a:cubicBezTo>
                    <a:pt x="2239" y="1227"/>
                    <a:pt x="2878" y="933"/>
                    <a:pt x="2878" y="614"/>
                  </a:cubicBezTo>
                  <a:cubicBezTo>
                    <a:pt x="2878" y="294"/>
                    <a:pt x="2239" y="1"/>
                    <a:pt x="143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031609" y="5027369"/>
              <a:ext cx="45817" cy="14142"/>
            </a:xfrm>
            <a:custGeom>
              <a:avLst/>
              <a:gdLst/>
              <a:ahLst/>
              <a:cxnLst/>
              <a:rect l="l" t="t" r="r" b="b"/>
              <a:pathLst>
                <a:path w="1040" h="321" extrusionOk="0">
                  <a:moveTo>
                    <a:pt x="506" y="1"/>
                  </a:moveTo>
                  <a:cubicBezTo>
                    <a:pt x="240" y="1"/>
                    <a:pt x="0" y="81"/>
                    <a:pt x="0" y="161"/>
                  </a:cubicBezTo>
                  <a:cubicBezTo>
                    <a:pt x="0" y="241"/>
                    <a:pt x="240" y="320"/>
                    <a:pt x="506" y="320"/>
                  </a:cubicBezTo>
                  <a:cubicBezTo>
                    <a:pt x="799" y="320"/>
                    <a:pt x="1039" y="241"/>
                    <a:pt x="1039" y="161"/>
                  </a:cubicBezTo>
                  <a:cubicBezTo>
                    <a:pt x="1039" y="81"/>
                    <a:pt x="799" y="1"/>
                    <a:pt x="50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7784341" y="4634134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0"/>
                  </a:moveTo>
                  <a:cubicBezTo>
                    <a:pt x="560" y="0"/>
                    <a:pt x="1" y="160"/>
                    <a:pt x="1" y="373"/>
                  </a:cubicBezTo>
                  <a:cubicBezTo>
                    <a:pt x="1" y="587"/>
                    <a:pt x="560" y="773"/>
                    <a:pt x="1253" y="773"/>
                  </a:cubicBezTo>
                  <a:cubicBezTo>
                    <a:pt x="1972" y="773"/>
                    <a:pt x="2532" y="587"/>
                    <a:pt x="2532" y="373"/>
                  </a:cubicBezTo>
                  <a:cubicBezTo>
                    <a:pt x="2532" y="160"/>
                    <a:pt x="1972" y="0"/>
                    <a:pt x="12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024970" y="4712772"/>
              <a:ext cx="59915" cy="9428"/>
            </a:xfrm>
            <a:custGeom>
              <a:avLst/>
              <a:gdLst/>
              <a:ahLst/>
              <a:cxnLst/>
              <a:rect l="l" t="t" r="r" b="b"/>
              <a:pathLst>
                <a:path w="1360" h="214" extrusionOk="0">
                  <a:moveTo>
                    <a:pt x="667" y="1"/>
                  </a:moveTo>
                  <a:cubicBezTo>
                    <a:pt x="294" y="1"/>
                    <a:pt x="1" y="54"/>
                    <a:pt x="1" y="107"/>
                  </a:cubicBezTo>
                  <a:cubicBezTo>
                    <a:pt x="1" y="161"/>
                    <a:pt x="294" y="214"/>
                    <a:pt x="667" y="214"/>
                  </a:cubicBezTo>
                  <a:cubicBezTo>
                    <a:pt x="1067" y="214"/>
                    <a:pt x="1360" y="161"/>
                    <a:pt x="1360" y="107"/>
                  </a:cubicBezTo>
                  <a:cubicBezTo>
                    <a:pt x="1360" y="54"/>
                    <a:pt x="1067" y="1"/>
                    <a:pt x="66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120049" y="5062613"/>
              <a:ext cx="8514246" cy="413236"/>
            </a:xfrm>
            <a:custGeom>
              <a:avLst/>
              <a:gdLst/>
              <a:ahLst/>
              <a:cxnLst/>
              <a:rect l="l" t="t" r="r" b="b"/>
              <a:pathLst>
                <a:path w="193264" h="9380" extrusionOk="0">
                  <a:moveTo>
                    <a:pt x="96645" y="0"/>
                  </a:moveTo>
                  <a:cubicBezTo>
                    <a:pt x="43274" y="0"/>
                    <a:pt x="1" y="2078"/>
                    <a:pt x="1" y="4690"/>
                  </a:cubicBezTo>
                  <a:cubicBezTo>
                    <a:pt x="1" y="7274"/>
                    <a:pt x="43274" y="9379"/>
                    <a:pt x="96645" y="9379"/>
                  </a:cubicBezTo>
                  <a:cubicBezTo>
                    <a:pt x="150017" y="9379"/>
                    <a:pt x="193263" y="7274"/>
                    <a:pt x="193263" y="4690"/>
                  </a:cubicBezTo>
                  <a:cubicBezTo>
                    <a:pt x="193263" y="2078"/>
                    <a:pt x="150017" y="0"/>
                    <a:pt x="96645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824400" y="4387602"/>
              <a:ext cx="7336788" cy="44"/>
            </a:xfrm>
            <a:custGeom>
              <a:avLst/>
              <a:gdLst/>
              <a:ahLst/>
              <a:cxnLst/>
              <a:rect l="l" t="t" r="r" b="b"/>
              <a:pathLst>
                <a:path w="166537" h="1" extrusionOk="0">
                  <a:moveTo>
                    <a:pt x="0" y="1"/>
                  </a:moveTo>
                  <a:lnTo>
                    <a:pt x="166537" y="1"/>
                  </a:lnTo>
                </a:path>
              </a:pathLst>
            </a:custGeom>
            <a:solidFill>
              <a:srgbClr val="D2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824400" y="3173843"/>
              <a:ext cx="7336788" cy="1580077"/>
            </a:xfrm>
            <a:custGeom>
              <a:avLst/>
              <a:gdLst/>
              <a:ahLst/>
              <a:cxnLst/>
              <a:rect l="l" t="t" r="r" b="b"/>
              <a:pathLst>
                <a:path w="166537" h="35866" extrusionOk="0">
                  <a:moveTo>
                    <a:pt x="0" y="0"/>
                  </a:moveTo>
                  <a:lnTo>
                    <a:pt x="0" y="35865"/>
                  </a:lnTo>
                  <a:lnTo>
                    <a:pt x="166537" y="35865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2B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-638633" y="3683295"/>
              <a:ext cx="1632943" cy="1632899"/>
            </a:xfrm>
            <a:custGeom>
              <a:avLst/>
              <a:gdLst/>
              <a:ahLst/>
              <a:cxnLst/>
              <a:rect l="l" t="t" r="r" b="b"/>
              <a:pathLst>
                <a:path w="37066" h="37065" extrusionOk="0">
                  <a:moveTo>
                    <a:pt x="18546" y="0"/>
                  </a:moveTo>
                  <a:cubicBezTo>
                    <a:pt x="8314" y="0"/>
                    <a:pt x="1" y="8287"/>
                    <a:pt x="1" y="18519"/>
                  </a:cubicBezTo>
                  <a:cubicBezTo>
                    <a:pt x="1" y="28751"/>
                    <a:pt x="8314" y="37065"/>
                    <a:pt x="18546" y="37065"/>
                  </a:cubicBezTo>
                  <a:cubicBezTo>
                    <a:pt x="28778" y="37065"/>
                    <a:pt x="37065" y="28751"/>
                    <a:pt x="37065" y="18519"/>
                  </a:cubicBezTo>
                  <a:cubicBezTo>
                    <a:pt x="37065" y="8287"/>
                    <a:pt x="28778" y="0"/>
                    <a:pt x="185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-306414" y="4015514"/>
              <a:ext cx="968505" cy="967316"/>
            </a:xfrm>
            <a:custGeom>
              <a:avLst/>
              <a:gdLst/>
              <a:ahLst/>
              <a:cxnLst/>
              <a:rect l="l" t="t" r="r" b="b"/>
              <a:pathLst>
                <a:path w="21984" h="21957" extrusionOk="0">
                  <a:moveTo>
                    <a:pt x="11005" y="0"/>
                  </a:moveTo>
                  <a:cubicBezTo>
                    <a:pt x="4930" y="0"/>
                    <a:pt x="1" y="4903"/>
                    <a:pt x="1" y="10978"/>
                  </a:cubicBezTo>
                  <a:cubicBezTo>
                    <a:pt x="1" y="17053"/>
                    <a:pt x="4930" y="21956"/>
                    <a:pt x="11005" y="21956"/>
                  </a:cubicBezTo>
                  <a:cubicBezTo>
                    <a:pt x="17081" y="21956"/>
                    <a:pt x="21983" y="17053"/>
                    <a:pt x="21983" y="10978"/>
                  </a:cubicBezTo>
                  <a:cubicBezTo>
                    <a:pt x="21983" y="4903"/>
                    <a:pt x="17081" y="0"/>
                    <a:pt x="110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-129137" y="4191558"/>
              <a:ext cx="615140" cy="615184"/>
            </a:xfrm>
            <a:custGeom>
              <a:avLst/>
              <a:gdLst/>
              <a:ahLst/>
              <a:cxnLst/>
              <a:rect l="l" t="t" r="r" b="b"/>
              <a:pathLst>
                <a:path w="13963" h="13964" extrusionOk="0">
                  <a:moveTo>
                    <a:pt x="6981" y="1"/>
                  </a:moveTo>
                  <a:cubicBezTo>
                    <a:pt x="3118" y="1"/>
                    <a:pt x="0" y="3118"/>
                    <a:pt x="0" y="6982"/>
                  </a:cubicBezTo>
                  <a:cubicBezTo>
                    <a:pt x="0" y="10846"/>
                    <a:pt x="3118" y="13963"/>
                    <a:pt x="6981" y="13963"/>
                  </a:cubicBezTo>
                  <a:cubicBezTo>
                    <a:pt x="10845" y="13963"/>
                    <a:pt x="13963" y="10846"/>
                    <a:pt x="13963" y="6982"/>
                  </a:cubicBezTo>
                  <a:cubicBezTo>
                    <a:pt x="13963" y="3118"/>
                    <a:pt x="10845" y="1"/>
                    <a:pt x="698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8057992" y="3646906"/>
              <a:ext cx="1669332" cy="1669288"/>
            </a:xfrm>
            <a:custGeom>
              <a:avLst/>
              <a:gdLst/>
              <a:ahLst/>
              <a:cxnLst/>
              <a:rect l="l" t="t" r="r" b="b"/>
              <a:pathLst>
                <a:path w="37892" h="37891" extrusionOk="0">
                  <a:moveTo>
                    <a:pt x="18946" y="0"/>
                  </a:moveTo>
                  <a:cubicBezTo>
                    <a:pt x="8474" y="0"/>
                    <a:pt x="1" y="8474"/>
                    <a:pt x="1" y="18945"/>
                  </a:cubicBezTo>
                  <a:cubicBezTo>
                    <a:pt x="1" y="29391"/>
                    <a:pt x="8474" y="37891"/>
                    <a:pt x="18946" y="37891"/>
                  </a:cubicBezTo>
                  <a:cubicBezTo>
                    <a:pt x="29418" y="37891"/>
                    <a:pt x="37891" y="29391"/>
                    <a:pt x="37891" y="18945"/>
                  </a:cubicBezTo>
                  <a:cubicBezTo>
                    <a:pt x="37891" y="8474"/>
                    <a:pt x="29418" y="0"/>
                    <a:pt x="18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397259" y="3986129"/>
              <a:ext cx="990797" cy="989652"/>
            </a:xfrm>
            <a:custGeom>
              <a:avLst/>
              <a:gdLst/>
              <a:ahLst/>
              <a:cxnLst/>
              <a:rect l="l" t="t" r="r" b="b"/>
              <a:pathLst>
                <a:path w="22490" h="22464" extrusionOk="0">
                  <a:moveTo>
                    <a:pt x="11245" y="1"/>
                  </a:moveTo>
                  <a:cubicBezTo>
                    <a:pt x="5037" y="1"/>
                    <a:pt x="1" y="5037"/>
                    <a:pt x="1" y="11245"/>
                  </a:cubicBezTo>
                  <a:cubicBezTo>
                    <a:pt x="1" y="17427"/>
                    <a:pt x="5037" y="22463"/>
                    <a:pt x="11245" y="22463"/>
                  </a:cubicBezTo>
                  <a:cubicBezTo>
                    <a:pt x="17454" y="22463"/>
                    <a:pt x="22490" y="17427"/>
                    <a:pt x="22490" y="11245"/>
                  </a:cubicBezTo>
                  <a:cubicBezTo>
                    <a:pt x="22490" y="5037"/>
                    <a:pt x="17454" y="1"/>
                    <a:pt x="11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8578061" y="4165741"/>
              <a:ext cx="629238" cy="630427"/>
            </a:xfrm>
            <a:custGeom>
              <a:avLst/>
              <a:gdLst/>
              <a:ahLst/>
              <a:cxnLst/>
              <a:rect l="l" t="t" r="r" b="b"/>
              <a:pathLst>
                <a:path w="14283" h="14310" extrusionOk="0">
                  <a:moveTo>
                    <a:pt x="7141" y="1"/>
                  </a:moveTo>
                  <a:cubicBezTo>
                    <a:pt x="3198" y="1"/>
                    <a:pt x="0" y="3198"/>
                    <a:pt x="0" y="7168"/>
                  </a:cubicBezTo>
                  <a:cubicBezTo>
                    <a:pt x="0" y="11112"/>
                    <a:pt x="3198" y="14309"/>
                    <a:pt x="7141" y="14309"/>
                  </a:cubicBezTo>
                  <a:cubicBezTo>
                    <a:pt x="11085" y="14309"/>
                    <a:pt x="14282" y="11112"/>
                    <a:pt x="14282" y="7168"/>
                  </a:cubicBezTo>
                  <a:cubicBezTo>
                    <a:pt x="14282" y="3198"/>
                    <a:pt x="11085" y="1"/>
                    <a:pt x="714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00" y="-1041600"/>
              <a:ext cx="9143947" cy="5928173"/>
            </a:xfrm>
            <a:custGeom>
              <a:avLst/>
              <a:gdLst/>
              <a:ahLst/>
              <a:cxnLst/>
              <a:rect l="l" t="t" r="r" b="b"/>
              <a:pathLst>
                <a:path w="166564" h="134563" extrusionOk="0">
                  <a:moveTo>
                    <a:pt x="166537" y="1"/>
                  </a:moveTo>
                  <a:lnTo>
                    <a:pt x="0" y="1"/>
                  </a:lnTo>
                  <a:lnTo>
                    <a:pt x="0" y="106931"/>
                  </a:lnTo>
                  <a:cubicBezTo>
                    <a:pt x="5836" y="106744"/>
                    <a:pt x="9699" y="108529"/>
                    <a:pt x="13004" y="112446"/>
                  </a:cubicBezTo>
                  <a:cubicBezTo>
                    <a:pt x="16494" y="116576"/>
                    <a:pt x="17986" y="123451"/>
                    <a:pt x="17826" y="128887"/>
                  </a:cubicBezTo>
                  <a:cubicBezTo>
                    <a:pt x="17720" y="132750"/>
                    <a:pt x="18652" y="134242"/>
                    <a:pt x="20837" y="134429"/>
                  </a:cubicBezTo>
                  <a:cubicBezTo>
                    <a:pt x="22090" y="134536"/>
                    <a:pt x="64403" y="134562"/>
                    <a:pt x="75035" y="134562"/>
                  </a:cubicBezTo>
                  <a:lnTo>
                    <a:pt x="135601" y="134562"/>
                  </a:lnTo>
                  <a:cubicBezTo>
                    <a:pt x="138479" y="134562"/>
                    <a:pt x="144234" y="134562"/>
                    <a:pt x="145753" y="134429"/>
                  </a:cubicBezTo>
                  <a:cubicBezTo>
                    <a:pt x="147911" y="134242"/>
                    <a:pt x="148844" y="132777"/>
                    <a:pt x="148737" y="128887"/>
                  </a:cubicBezTo>
                  <a:cubicBezTo>
                    <a:pt x="148578" y="123451"/>
                    <a:pt x="150070" y="116576"/>
                    <a:pt x="153560" y="112446"/>
                  </a:cubicBezTo>
                  <a:cubicBezTo>
                    <a:pt x="156891" y="108529"/>
                    <a:pt x="160728" y="106771"/>
                    <a:pt x="166564" y="1069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3679296" y="986865"/>
              <a:ext cx="132694" cy="93969"/>
            </a:xfrm>
            <a:custGeom>
              <a:avLst/>
              <a:gdLst/>
              <a:ahLst/>
              <a:cxnLst/>
              <a:rect l="l" t="t" r="r" b="b"/>
              <a:pathLst>
                <a:path w="3012" h="2133" extrusionOk="0">
                  <a:moveTo>
                    <a:pt x="3011" y="1"/>
                  </a:moveTo>
                  <a:lnTo>
                    <a:pt x="3011" y="1"/>
                  </a:lnTo>
                  <a:cubicBezTo>
                    <a:pt x="2825" y="54"/>
                    <a:pt x="2638" y="107"/>
                    <a:pt x="2451" y="187"/>
                  </a:cubicBezTo>
                  <a:lnTo>
                    <a:pt x="2185" y="294"/>
                  </a:lnTo>
                  <a:cubicBezTo>
                    <a:pt x="2105" y="347"/>
                    <a:pt x="1999" y="401"/>
                    <a:pt x="1919" y="454"/>
                  </a:cubicBezTo>
                  <a:cubicBezTo>
                    <a:pt x="1732" y="560"/>
                    <a:pt x="1519" y="694"/>
                    <a:pt x="1332" y="827"/>
                  </a:cubicBezTo>
                  <a:cubicBezTo>
                    <a:pt x="986" y="1067"/>
                    <a:pt x="666" y="1360"/>
                    <a:pt x="400" y="1680"/>
                  </a:cubicBezTo>
                  <a:cubicBezTo>
                    <a:pt x="240" y="1839"/>
                    <a:pt x="133" y="1973"/>
                    <a:pt x="0" y="2133"/>
                  </a:cubicBezTo>
                  <a:cubicBezTo>
                    <a:pt x="187" y="2026"/>
                    <a:pt x="346" y="1919"/>
                    <a:pt x="506" y="1813"/>
                  </a:cubicBezTo>
                  <a:lnTo>
                    <a:pt x="986" y="1466"/>
                  </a:lnTo>
                  <a:cubicBezTo>
                    <a:pt x="1172" y="1333"/>
                    <a:pt x="1332" y="1200"/>
                    <a:pt x="1519" y="1067"/>
                  </a:cubicBezTo>
                  <a:cubicBezTo>
                    <a:pt x="1705" y="933"/>
                    <a:pt x="1892" y="800"/>
                    <a:pt x="2078" y="667"/>
                  </a:cubicBezTo>
                  <a:cubicBezTo>
                    <a:pt x="2158" y="614"/>
                    <a:pt x="2238" y="534"/>
                    <a:pt x="2318" y="481"/>
                  </a:cubicBezTo>
                  <a:cubicBezTo>
                    <a:pt x="2398" y="454"/>
                    <a:pt x="2478" y="401"/>
                    <a:pt x="2558" y="347"/>
                  </a:cubicBezTo>
                  <a:cubicBezTo>
                    <a:pt x="2718" y="241"/>
                    <a:pt x="2878" y="134"/>
                    <a:pt x="3011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3769653" y="1009201"/>
              <a:ext cx="93969" cy="170229"/>
            </a:xfrm>
            <a:custGeom>
              <a:avLst/>
              <a:gdLst/>
              <a:ahLst/>
              <a:cxnLst/>
              <a:rect l="l" t="t" r="r" b="b"/>
              <a:pathLst>
                <a:path w="2133" h="3864" extrusionOk="0">
                  <a:moveTo>
                    <a:pt x="2132" y="0"/>
                  </a:moveTo>
                  <a:lnTo>
                    <a:pt x="2132" y="0"/>
                  </a:lnTo>
                  <a:cubicBezTo>
                    <a:pt x="2053" y="80"/>
                    <a:pt x="1999" y="187"/>
                    <a:pt x="1946" y="267"/>
                  </a:cubicBezTo>
                  <a:cubicBezTo>
                    <a:pt x="1893" y="347"/>
                    <a:pt x="1813" y="453"/>
                    <a:pt x="1786" y="533"/>
                  </a:cubicBezTo>
                  <a:cubicBezTo>
                    <a:pt x="1733" y="640"/>
                    <a:pt x="1706" y="746"/>
                    <a:pt x="1653" y="826"/>
                  </a:cubicBezTo>
                  <a:cubicBezTo>
                    <a:pt x="1626" y="879"/>
                    <a:pt x="1626" y="933"/>
                    <a:pt x="1626" y="1013"/>
                  </a:cubicBezTo>
                  <a:lnTo>
                    <a:pt x="1612" y="1056"/>
                  </a:lnTo>
                  <a:lnTo>
                    <a:pt x="1612" y="1056"/>
                  </a:lnTo>
                  <a:lnTo>
                    <a:pt x="1466" y="1093"/>
                  </a:lnTo>
                  <a:lnTo>
                    <a:pt x="1253" y="1119"/>
                  </a:lnTo>
                  <a:cubicBezTo>
                    <a:pt x="1147" y="1146"/>
                    <a:pt x="1067" y="1173"/>
                    <a:pt x="987" y="1199"/>
                  </a:cubicBezTo>
                  <a:cubicBezTo>
                    <a:pt x="907" y="1226"/>
                    <a:pt x="853" y="1253"/>
                    <a:pt x="774" y="1279"/>
                  </a:cubicBezTo>
                  <a:lnTo>
                    <a:pt x="720" y="1279"/>
                  </a:lnTo>
                  <a:lnTo>
                    <a:pt x="667" y="1332"/>
                  </a:lnTo>
                  <a:lnTo>
                    <a:pt x="587" y="1412"/>
                  </a:lnTo>
                  <a:cubicBezTo>
                    <a:pt x="534" y="1466"/>
                    <a:pt x="480" y="1546"/>
                    <a:pt x="427" y="1599"/>
                  </a:cubicBezTo>
                  <a:lnTo>
                    <a:pt x="294" y="1812"/>
                  </a:lnTo>
                  <a:lnTo>
                    <a:pt x="214" y="2025"/>
                  </a:lnTo>
                  <a:cubicBezTo>
                    <a:pt x="134" y="2185"/>
                    <a:pt x="81" y="2318"/>
                    <a:pt x="54" y="2478"/>
                  </a:cubicBezTo>
                  <a:cubicBezTo>
                    <a:pt x="54" y="2558"/>
                    <a:pt x="27" y="2638"/>
                    <a:pt x="27" y="2718"/>
                  </a:cubicBezTo>
                  <a:cubicBezTo>
                    <a:pt x="1" y="2798"/>
                    <a:pt x="1" y="2878"/>
                    <a:pt x="1" y="2958"/>
                  </a:cubicBezTo>
                  <a:lnTo>
                    <a:pt x="1" y="3171"/>
                  </a:lnTo>
                  <a:cubicBezTo>
                    <a:pt x="1" y="3251"/>
                    <a:pt x="1" y="3331"/>
                    <a:pt x="1" y="3411"/>
                  </a:cubicBezTo>
                  <a:cubicBezTo>
                    <a:pt x="1" y="3571"/>
                    <a:pt x="27" y="3704"/>
                    <a:pt x="81" y="3864"/>
                  </a:cubicBezTo>
                  <a:lnTo>
                    <a:pt x="81" y="3624"/>
                  </a:lnTo>
                  <a:cubicBezTo>
                    <a:pt x="81" y="3544"/>
                    <a:pt x="81" y="3464"/>
                    <a:pt x="107" y="3411"/>
                  </a:cubicBezTo>
                  <a:cubicBezTo>
                    <a:pt x="134" y="3278"/>
                    <a:pt x="161" y="3144"/>
                    <a:pt x="214" y="3011"/>
                  </a:cubicBezTo>
                  <a:cubicBezTo>
                    <a:pt x="241" y="2878"/>
                    <a:pt x="294" y="2718"/>
                    <a:pt x="321" y="2585"/>
                  </a:cubicBezTo>
                  <a:cubicBezTo>
                    <a:pt x="374" y="2452"/>
                    <a:pt x="427" y="2318"/>
                    <a:pt x="507" y="2185"/>
                  </a:cubicBezTo>
                  <a:lnTo>
                    <a:pt x="587" y="1999"/>
                  </a:lnTo>
                  <a:lnTo>
                    <a:pt x="694" y="1839"/>
                  </a:lnTo>
                  <a:lnTo>
                    <a:pt x="774" y="1759"/>
                  </a:lnTo>
                  <a:lnTo>
                    <a:pt x="827" y="1679"/>
                  </a:lnTo>
                  <a:lnTo>
                    <a:pt x="907" y="1599"/>
                  </a:lnTo>
                  <a:lnTo>
                    <a:pt x="933" y="1572"/>
                  </a:lnTo>
                  <a:cubicBezTo>
                    <a:pt x="987" y="1546"/>
                    <a:pt x="1067" y="1492"/>
                    <a:pt x="1147" y="1466"/>
                  </a:cubicBezTo>
                  <a:cubicBezTo>
                    <a:pt x="1200" y="1466"/>
                    <a:pt x="1253" y="1439"/>
                    <a:pt x="1306" y="1439"/>
                  </a:cubicBezTo>
                  <a:cubicBezTo>
                    <a:pt x="1466" y="1386"/>
                    <a:pt x="1626" y="1359"/>
                    <a:pt x="1759" y="1306"/>
                  </a:cubicBezTo>
                  <a:lnTo>
                    <a:pt x="1839" y="1279"/>
                  </a:lnTo>
                  <a:lnTo>
                    <a:pt x="1839" y="1173"/>
                  </a:lnTo>
                  <a:cubicBezTo>
                    <a:pt x="1866" y="1093"/>
                    <a:pt x="1839" y="986"/>
                    <a:pt x="1866" y="879"/>
                  </a:cubicBezTo>
                  <a:cubicBezTo>
                    <a:pt x="1893" y="800"/>
                    <a:pt x="1919" y="693"/>
                    <a:pt x="1946" y="586"/>
                  </a:cubicBezTo>
                  <a:cubicBezTo>
                    <a:pt x="1999" y="400"/>
                    <a:pt x="2053" y="213"/>
                    <a:pt x="2132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824400" y="-476951"/>
              <a:ext cx="7336788" cy="72823"/>
            </a:xfrm>
            <a:custGeom>
              <a:avLst/>
              <a:gdLst/>
              <a:ahLst/>
              <a:cxnLst/>
              <a:rect l="l" t="t" r="r" b="b"/>
              <a:pathLst>
                <a:path w="166537" h="1653" extrusionOk="0">
                  <a:moveTo>
                    <a:pt x="0" y="1"/>
                  </a:moveTo>
                  <a:lnTo>
                    <a:pt x="0" y="1653"/>
                  </a:lnTo>
                  <a:lnTo>
                    <a:pt x="166537" y="1653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824400" y="-695287"/>
              <a:ext cx="7336788" cy="82207"/>
            </a:xfrm>
            <a:custGeom>
              <a:avLst/>
              <a:gdLst/>
              <a:ahLst/>
              <a:cxnLst/>
              <a:rect l="l" t="t" r="r" b="b"/>
              <a:pathLst>
                <a:path w="166537" h="1866" extrusionOk="0">
                  <a:moveTo>
                    <a:pt x="0" y="0"/>
                  </a:moveTo>
                  <a:lnTo>
                    <a:pt x="0" y="1866"/>
                  </a:lnTo>
                  <a:lnTo>
                    <a:pt x="166537" y="1866"/>
                  </a:lnTo>
                  <a:lnTo>
                    <a:pt x="166537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03175" y="3519550"/>
              <a:ext cx="8514347" cy="1024235"/>
            </a:xfrm>
            <a:custGeom>
              <a:avLst/>
              <a:gdLst/>
              <a:ahLst/>
              <a:cxnLst/>
              <a:rect l="l" t="t" r="r" b="b"/>
              <a:pathLst>
                <a:path w="170988" h="23249" extrusionOk="0">
                  <a:moveTo>
                    <a:pt x="3628" y="0"/>
                  </a:moveTo>
                  <a:cubicBezTo>
                    <a:pt x="3225" y="0"/>
                    <a:pt x="2825" y="14"/>
                    <a:pt x="2426" y="40"/>
                  </a:cubicBezTo>
                  <a:cubicBezTo>
                    <a:pt x="1600" y="67"/>
                    <a:pt x="800" y="173"/>
                    <a:pt x="1" y="307"/>
                  </a:cubicBezTo>
                  <a:cubicBezTo>
                    <a:pt x="663" y="218"/>
                    <a:pt x="1344" y="167"/>
                    <a:pt x="2012" y="167"/>
                  </a:cubicBezTo>
                  <a:cubicBezTo>
                    <a:pt x="2150" y="167"/>
                    <a:pt x="2288" y="169"/>
                    <a:pt x="2426" y="173"/>
                  </a:cubicBezTo>
                  <a:cubicBezTo>
                    <a:pt x="2572" y="168"/>
                    <a:pt x="2719" y="166"/>
                    <a:pt x="2866" y="166"/>
                  </a:cubicBezTo>
                  <a:cubicBezTo>
                    <a:pt x="3518" y="166"/>
                    <a:pt x="4171" y="210"/>
                    <a:pt x="4824" y="253"/>
                  </a:cubicBezTo>
                  <a:cubicBezTo>
                    <a:pt x="5623" y="307"/>
                    <a:pt x="6422" y="413"/>
                    <a:pt x="7222" y="546"/>
                  </a:cubicBezTo>
                  <a:cubicBezTo>
                    <a:pt x="7622" y="600"/>
                    <a:pt x="7995" y="680"/>
                    <a:pt x="8394" y="760"/>
                  </a:cubicBezTo>
                  <a:lnTo>
                    <a:pt x="9567" y="1053"/>
                  </a:lnTo>
                  <a:cubicBezTo>
                    <a:pt x="9940" y="1159"/>
                    <a:pt x="10339" y="1239"/>
                    <a:pt x="10712" y="1372"/>
                  </a:cubicBezTo>
                  <a:cubicBezTo>
                    <a:pt x="11085" y="1532"/>
                    <a:pt x="11459" y="1639"/>
                    <a:pt x="11832" y="1799"/>
                  </a:cubicBezTo>
                  <a:lnTo>
                    <a:pt x="12924" y="2252"/>
                  </a:lnTo>
                  <a:lnTo>
                    <a:pt x="13990" y="2785"/>
                  </a:lnTo>
                  <a:lnTo>
                    <a:pt x="15056" y="3371"/>
                  </a:lnTo>
                  <a:cubicBezTo>
                    <a:pt x="15375" y="3611"/>
                    <a:pt x="15722" y="3824"/>
                    <a:pt x="16042" y="4037"/>
                  </a:cubicBezTo>
                  <a:cubicBezTo>
                    <a:pt x="16388" y="4250"/>
                    <a:pt x="16654" y="4517"/>
                    <a:pt x="17001" y="4756"/>
                  </a:cubicBezTo>
                  <a:cubicBezTo>
                    <a:pt x="17294" y="4996"/>
                    <a:pt x="17614" y="5263"/>
                    <a:pt x="17880" y="5556"/>
                  </a:cubicBezTo>
                  <a:lnTo>
                    <a:pt x="18333" y="5956"/>
                  </a:lnTo>
                  <a:cubicBezTo>
                    <a:pt x="18466" y="6089"/>
                    <a:pt x="18600" y="6222"/>
                    <a:pt x="18733" y="6382"/>
                  </a:cubicBezTo>
                  <a:lnTo>
                    <a:pt x="19159" y="6808"/>
                  </a:lnTo>
                  <a:cubicBezTo>
                    <a:pt x="19292" y="6941"/>
                    <a:pt x="19426" y="7101"/>
                    <a:pt x="19532" y="7261"/>
                  </a:cubicBezTo>
                  <a:lnTo>
                    <a:pt x="20278" y="8167"/>
                  </a:lnTo>
                  <a:lnTo>
                    <a:pt x="20944" y="9153"/>
                  </a:lnTo>
                  <a:cubicBezTo>
                    <a:pt x="21184" y="9473"/>
                    <a:pt x="21397" y="9793"/>
                    <a:pt x="21584" y="10139"/>
                  </a:cubicBezTo>
                  <a:lnTo>
                    <a:pt x="21904" y="10645"/>
                  </a:lnTo>
                  <a:cubicBezTo>
                    <a:pt x="22010" y="10805"/>
                    <a:pt x="22090" y="10992"/>
                    <a:pt x="22170" y="11178"/>
                  </a:cubicBezTo>
                  <a:lnTo>
                    <a:pt x="22703" y="12244"/>
                  </a:lnTo>
                  <a:cubicBezTo>
                    <a:pt x="22890" y="12590"/>
                    <a:pt x="23049" y="12963"/>
                    <a:pt x="23183" y="13310"/>
                  </a:cubicBezTo>
                  <a:cubicBezTo>
                    <a:pt x="23316" y="13683"/>
                    <a:pt x="23502" y="14056"/>
                    <a:pt x="23609" y="14429"/>
                  </a:cubicBezTo>
                  <a:lnTo>
                    <a:pt x="23982" y="15548"/>
                  </a:lnTo>
                  <a:cubicBezTo>
                    <a:pt x="24062" y="15735"/>
                    <a:pt x="24115" y="15921"/>
                    <a:pt x="24169" y="16108"/>
                  </a:cubicBezTo>
                  <a:lnTo>
                    <a:pt x="24328" y="16694"/>
                  </a:lnTo>
                  <a:lnTo>
                    <a:pt x="24622" y="17840"/>
                  </a:lnTo>
                  <a:cubicBezTo>
                    <a:pt x="24808" y="18612"/>
                    <a:pt x="24941" y="19385"/>
                    <a:pt x="25101" y="20158"/>
                  </a:cubicBezTo>
                  <a:lnTo>
                    <a:pt x="25421" y="22529"/>
                  </a:lnTo>
                  <a:cubicBezTo>
                    <a:pt x="25474" y="22822"/>
                    <a:pt x="25714" y="23035"/>
                    <a:pt x="25980" y="23035"/>
                  </a:cubicBezTo>
                  <a:lnTo>
                    <a:pt x="41035" y="23089"/>
                  </a:lnTo>
                  <a:lnTo>
                    <a:pt x="56064" y="23169"/>
                  </a:lnTo>
                  <a:cubicBezTo>
                    <a:pt x="61073" y="23195"/>
                    <a:pt x="66082" y="23222"/>
                    <a:pt x="71065" y="23222"/>
                  </a:cubicBezTo>
                  <a:lnTo>
                    <a:pt x="86094" y="23249"/>
                  </a:lnTo>
                  <a:lnTo>
                    <a:pt x="101122" y="23222"/>
                  </a:lnTo>
                  <a:lnTo>
                    <a:pt x="108636" y="23222"/>
                  </a:lnTo>
                  <a:lnTo>
                    <a:pt x="116150" y="23169"/>
                  </a:lnTo>
                  <a:lnTo>
                    <a:pt x="131152" y="23089"/>
                  </a:lnTo>
                  <a:lnTo>
                    <a:pt x="146180" y="22956"/>
                  </a:lnTo>
                  <a:cubicBezTo>
                    <a:pt x="146473" y="22956"/>
                    <a:pt x="146686" y="22742"/>
                    <a:pt x="146713" y="22449"/>
                  </a:cubicBezTo>
                  <a:cubicBezTo>
                    <a:pt x="146766" y="21730"/>
                    <a:pt x="146873" y="20957"/>
                    <a:pt x="147006" y="20184"/>
                  </a:cubicBezTo>
                  <a:cubicBezTo>
                    <a:pt x="147139" y="19438"/>
                    <a:pt x="147272" y="18692"/>
                    <a:pt x="147486" y="17946"/>
                  </a:cubicBezTo>
                  <a:cubicBezTo>
                    <a:pt x="147672" y="17200"/>
                    <a:pt x="147859" y="16454"/>
                    <a:pt x="148098" y="15735"/>
                  </a:cubicBezTo>
                  <a:cubicBezTo>
                    <a:pt x="148232" y="15361"/>
                    <a:pt x="148365" y="15015"/>
                    <a:pt x="148498" y="14642"/>
                  </a:cubicBezTo>
                  <a:cubicBezTo>
                    <a:pt x="148631" y="14296"/>
                    <a:pt x="148765" y="13923"/>
                    <a:pt x="148924" y="13576"/>
                  </a:cubicBezTo>
                  <a:lnTo>
                    <a:pt x="149138" y="13043"/>
                  </a:lnTo>
                  <a:lnTo>
                    <a:pt x="149377" y="12510"/>
                  </a:lnTo>
                  <a:cubicBezTo>
                    <a:pt x="149537" y="12164"/>
                    <a:pt x="149724" y="11818"/>
                    <a:pt x="149884" y="11498"/>
                  </a:cubicBezTo>
                  <a:cubicBezTo>
                    <a:pt x="150070" y="11151"/>
                    <a:pt x="150257" y="10805"/>
                    <a:pt x="150443" y="10485"/>
                  </a:cubicBezTo>
                  <a:cubicBezTo>
                    <a:pt x="150630" y="10166"/>
                    <a:pt x="150816" y="9819"/>
                    <a:pt x="151029" y="9499"/>
                  </a:cubicBezTo>
                  <a:cubicBezTo>
                    <a:pt x="151456" y="8860"/>
                    <a:pt x="151909" y="8247"/>
                    <a:pt x="152362" y="7634"/>
                  </a:cubicBezTo>
                  <a:lnTo>
                    <a:pt x="153108" y="6755"/>
                  </a:lnTo>
                  <a:lnTo>
                    <a:pt x="153907" y="5929"/>
                  </a:lnTo>
                  <a:cubicBezTo>
                    <a:pt x="154174" y="5662"/>
                    <a:pt x="154493" y="5423"/>
                    <a:pt x="154760" y="5156"/>
                  </a:cubicBezTo>
                  <a:cubicBezTo>
                    <a:pt x="155053" y="4890"/>
                    <a:pt x="155346" y="4650"/>
                    <a:pt x="155639" y="4410"/>
                  </a:cubicBezTo>
                  <a:cubicBezTo>
                    <a:pt x="155959" y="4197"/>
                    <a:pt x="156252" y="3957"/>
                    <a:pt x="156572" y="3744"/>
                  </a:cubicBezTo>
                  <a:cubicBezTo>
                    <a:pt x="156918" y="3557"/>
                    <a:pt x="157211" y="3318"/>
                    <a:pt x="157558" y="3131"/>
                  </a:cubicBezTo>
                  <a:lnTo>
                    <a:pt x="158544" y="2572"/>
                  </a:lnTo>
                  <a:cubicBezTo>
                    <a:pt x="158890" y="2385"/>
                    <a:pt x="159263" y="2252"/>
                    <a:pt x="159609" y="2092"/>
                  </a:cubicBezTo>
                  <a:lnTo>
                    <a:pt x="160116" y="1852"/>
                  </a:lnTo>
                  <a:lnTo>
                    <a:pt x="160675" y="1666"/>
                  </a:lnTo>
                  <a:cubicBezTo>
                    <a:pt x="161048" y="1532"/>
                    <a:pt x="161395" y="1372"/>
                    <a:pt x="161768" y="1266"/>
                  </a:cubicBezTo>
                  <a:cubicBezTo>
                    <a:pt x="162514" y="1053"/>
                    <a:pt x="163260" y="866"/>
                    <a:pt x="164033" y="733"/>
                  </a:cubicBezTo>
                  <a:cubicBezTo>
                    <a:pt x="164406" y="653"/>
                    <a:pt x="164779" y="573"/>
                    <a:pt x="165178" y="520"/>
                  </a:cubicBezTo>
                  <a:lnTo>
                    <a:pt x="166324" y="387"/>
                  </a:lnTo>
                  <a:lnTo>
                    <a:pt x="166910" y="307"/>
                  </a:lnTo>
                  <a:lnTo>
                    <a:pt x="167497" y="280"/>
                  </a:lnTo>
                  <a:lnTo>
                    <a:pt x="168642" y="227"/>
                  </a:lnTo>
                  <a:cubicBezTo>
                    <a:pt x="169415" y="227"/>
                    <a:pt x="170214" y="280"/>
                    <a:pt x="170987" y="280"/>
                  </a:cubicBezTo>
                  <a:cubicBezTo>
                    <a:pt x="170214" y="227"/>
                    <a:pt x="169442" y="173"/>
                    <a:pt x="168642" y="147"/>
                  </a:cubicBezTo>
                  <a:lnTo>
                    <a:pt x="166884" y="147"/>
                  </a:lnTo>
                  <a:lnTo>
                    <a:pt x="166297" y="173"/>
                  </a:lnTo>
                  <a:lnTo>
                    <a:pt x="165125" y="280"/>
                  </a:lnTo>
                  <a:cubicBezTo>
                    <a:pt x="164752" y="307"/>
                    <a:pt x="164352" y="387"/>
                    <a:pt x="163979" y="440"/>
                  </a:cubicBezTo>
                  <a:cubicBezTo>
                    <a:pt x="163207" y="573"/>
                    <a:pt x="162434" y="733"/>
                    <a:pt x="161661" y="946"/>
                  </a:cubicBezTo>
                  <a:cubicBezTo>
                    <a:pt x="161288" y="1026"/>
                    <a:pt x="160915" y="1159"/>
                    <a:pt x="160542" y="1293"/>
                  </a:cubicBezTo>
                  <a:lnTo>
                    <a:pt x="159982" y="1479"/>
                  </a:lnTo>
                  <a:lnTo>
                    <a:pt x="159423" y="1692"/>
                  </a:lnTo>
                  <a:cubicBezTo>
                    <a:pt x="159076" y="1852"/>
                    <a:pt x="158703" y="1985"/>
                    <a:pt x="158357" y="2172"/>
                  </a:cubicBezTo>
                  <a:lnTo>
                    <a:pt x="157291" y="2705"/>
                  </a:lnTo>
                  <a:cubicBezTo>
                    <a:pt x="156945" y="2891"/>
                    <a:pt x="156625" y="3104"/>
                    <a:pt x="156279" y="3318"/>
                  </a:cubicBezTo>
                  <a:cubicBezTo>
                    <a:pt x="155932" y="3504"/>
                    <a:pt x="155613" y="3744"/>
                    <a:pt x="155293" y="3984"/>
                  </a:cubicBezTo>
                  <a:cubicBezTo>
                    <a:pt x="154973" y="4197"/>
                    <a:pt x="154653" y="4437"/>
                    <a:pt x="154360" y="4703"/>
                  </a:cubicBezTo>
                  <a:cubicBezTo>
                    <a:pt x="154067" y="4970"/>
                    <a:pt x="153747" y="5209"/>
                    <a:pt x="153454" y="5476"/>
                  </a:cubicBezTo>
                  <a:lnTo>
                    <a:pt x="152628" y="6302"/>
                  </a:lnTo>
                  <a:lnTo>
                    <a:pt x="151829" y="7208"/>
                  </a:lnTo>
                  <a:cubicBezTo>
                    <a:pt x="151323" y="7794"/>
                    <a:pt x="150816" y="8407"/>
                    <a:pt x="150363" y="9073"/>
                  </a:cubicBezTo>
                  <a:cubicBezTo>
                    <a:pt x="150123" y="9419"/>
                    <a:pt x="149937" y="9739"/>
                    <a:pt x="149697" y="10086"/>
                  </a:cubicBezTo>
                  <a:cubicBezTo>
                    <a:pt x="149484" y="10405"/>
                    <a:pt x="149297" y="10752"/>
                    <a:pt x="149111" y="11098"/>
                  </a:cubicBezTo>
                  <a:cubicBezTo>
                    <a:pt x="148924" y="11445"/>
                    <a:pt x="148738" y="11818"/>
                    <a:pt x="148551" y="12164"/>
                  </a:cubicBezTo>
                  <a:lnTo>
                    <a:pt x="148285" y="12697"/>
                  </a:lnTo>
                  <a:lnTo>
                    <a:pt x="148045" y="13230"/>
                  </a:lnTo>
                  <a:cubicBezTo>
                    <a:pt x="147885" y="13603"/>
                    <a:pt x="147752" y="13976"/>
                    <a:pt x="147592" y="14322"/>
                  </a:cubicBezTo>
                  <a:cubicBezTo>
                    <a:pt x="147432" y="14695"/>
                    <a:pt x="147299" y="15068"/>
                    <a:pt x="147192" y="15441"/>
                  </a:cubicBezTo>
                  <a:cubicBezTo>
                    <a:pt x="146926" y="16188"/>
                    <a:pt x="146686" y="16934"/>
                    <a:pt x="146473" y="17706"/>
                  </a:cubicBezTo>
                  <a:cubicBezTo>
                    <a:pt x="146260" y="18506"/>
                    <a:pt x="146073" y="19252"/>
                    <a:pt x="145940" y="20051"/>
                  </a:cubicBezTo>
                  <a:cubicBezTo>
                    <a:pt x="145814" y="20663"/>
                    <a:pt x="145720" y="21274"/>
                    <a:pt x="145647" y="21912"/>
                  </a:cubicBezTo>
                  <a:lnTo>
                    <a:pt x="145647" y="21912"/>
                  </a:lnTo>
                  <a:lnTo>
                    <a:pt x="131125" y="21783"/>
                  </a:lnTo>
                  <a:lnTo>
                    <a:pt x="116097" y="21703"/>
                  </a:lnTo>
                  <a:lnTo>
                    <a:pt x="108583" y="21650"/>
                  </a:lnTo>
                  <a:lnTo>
                    <a:pt x="71039" y="21650"/>
                  </a:lnTo>
                  <a:cubicBezTo>
                    <a:pt x="66029" y="21650"/>
                    <a:pt x="61046" y="21677"/>
                    <a:pt x="56037" y="21703"/>
                  </a:cubicBezTo>
                  <a:lnTo>
                    <a:pt x="41009" y="21783"/>
                  </a:lnTo>
                  <a:lnTo>
                    <a:pt x="26488" y="21912"/>
                  </a:lnTo>
                  <a:lnTo>
                    <a:pt x="26488" y="21912"/>
                  </a:lnTo>
                  <a:lnTo>
                    <a:pt x="26194" y="19998"/>
                  </a:lnTo>
                  <a:cubicBezTo>
                    <a:pt x="26007" y="19198"/>
                    <a:pt x="25847" y="18399"/>
                    <a:pt x="25634" y="17600"/>
                  </a:cubicBezTo>
                  <a:lnTo>
                    <a:pt x="25314" y="16427"/>
                  </a:lnTo>
                  <a:lnTo>
                    <a:pt x="25154" y="15841"/>
                  </a:lnTo>
                  <a:cubicBezTo>
                    <a:pt x="25075" y="15628"/>
                    <a:pt x="25021" y="15441"/>
                    <a:pt x="24941" y="15255"/>
                  </a:cubicBezTo>
                  <a:lnTo>
                    <a:pt x="24542" y="14109"/>
                  </a:lnTo>
                  <a:cubicBezTo>
                    <a:pt x="24382" y="13709"/>
                    <a:pt x="24222" y="13336"/>
                    <a:pt x="24062" y="12963"/>
                  </a:cubicBezTo>
                  <a:cubicBezTo>
                    <a:pt x="23875" y="12590"/>
                    <a:pt x="23742" y="12217"/>
                    <a:pt x="23529" y="11844"/>
                  </a:cubicBezTo>
                  <a:lnTo>
                    <a:pt x="22970" y="10752"/>
                  </a:lnTo>
                  <a:cubicBezTo>
                    <a:pt x="22863" y="10565"/>
                    <a:pt x="22783" y="10405"/>
                    <a:pt x="22650" y="10219"/>
                  </a:cubicBezTo>
                  <a:lnTo>
                    <a:pt x="22330" y="9713"/>
                  </a:lnTo>
                  <a:cubicBezTo>
                    <a:pt x="22117" y="9340"/>
                    <a:pt x="21877" y="9020"/>
                    <a:pt x="21637" y="8673"/>
                  </a:cubicBezTo>
                  <a:lnTo>
                    <a:pt x="20891" y="7688"/>
                  </a:lnTo>
                  <a:lnTo>
                    <a:pt x="20092" y="6755"/>
                  </a:lnTo>
                  <a:cubicBezTo>
                    <a:pt x="19959" y="6595"/>
                    <a:pt x="19825" y="6435"/>
                    <a:pt x="19665" y="6302"/>
                  </a:cubicBezTo>
                  <a:lnTo>
                    <a:pt x="19239" y="5876"/>
                  </a:lnTo>
                  <a:cubicBezTo>
                    <a:pt x="19106" y="5716"/>
                    <a:pt x="18946" y="5582"/>
                    <a:pt x="18813" y="5449"/>
                  </a:cubicBezTo>
                  <a:lnTo>
                    <a:pt x="18333" y="5050"/>
                  </a:lnTo>
                  <a:cubicBezTo>
                    <a:pt x="17987" y="4783"/>
                    <a:pt x="17720" y="4517"/>
                    <a:pt x="17374" y="4277"/>
                  </a:cubicBezTo>
                  <a:cubicBezTo>
                    <a:pt x="17054" y="4037"/>
                    <a:pt x="16734" y="3771"/>
                    <a:pt x="16388" y="3557"/>
                  </a:cubicBezTo>
                  <a:cubicBezTo>
                    <a:pt x="16015" y="3344"/>
                    <a:pt x="15695" y="3131"/>
                    <a:pt x="15322" y="2918"/>
                  </a:cubicBezTo>
                  <a:lnTo>
                    <a:pt x="14230" y="2358"/>
                  </a:lnTo>
                  <a:lnTo>
                    <a:pt x="13111" y="1852"/>
                  </a:lnTo>
                  <a:lnTo>
                    <a:pt x="11991" y="1426"/>
                  </a:lnTo>
                  <a:cubicBezTo>
                    <a:pt x="11592" y="1293"/>
                    <a:pt x="11219" y="1159"/>
                    <a:pt x="10819" y="1026"/>
                  </a:cubicBezTo>
                  <a:cubicBezTo>
                    <a:pt x="10446" y="919"/>
                    <a:pt x="10046" y="813"/>
                    <a:pt x="9647" y="706"/>
                  </a:cubicBezTo>
                  <a:lnTo>
                    <a:pt x="8448" y="440"/>
                  </a:lnTo>
                  <a:cubicBezTo>
                    <a:pt x="8048" y="387"/>
                    <a:pt x="7648" y="307"/>
                    <a:pt x="7248" y="253"/>
                  </a:cubicBezTo>
                  <a:cubicBezTo>
                    <a:pt x="6449" y="147"/>
                    <a:pt x="5650" y="67"/>
                    <a:pt x="4850" y="40"/>
                  </a:cubicBezTo>
                  <a:cubicBezTo>
                    <a:pt x="4437" y="14"/>
                    <a:pt x="4031" y="0"/>
                    <a:pt x="3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736078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31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67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33531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34" y="1662"/>
                    <a:pt x="36079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82" y="54581"/>
                  </a:cubicBezTo>
                  <a:cubicBezTo>
                    <a:pt x="31763" y="54581"/>
                    <a:pt x="30643" y="54501"/>
                    <a:pt x="29551" y="54421"/>
                  </a:cubicBezTo>
                  <a:cubicBezTo>
                    <a:pt x="28512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47" y="54314"/>
                    <a:pt x="8288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1" y="54341"/>
                    <a:pt x="3705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324" y="1716"/>
                  </a:cubicBezTo>
                  <a:cubicBezTo>
                    <a:pt x="31070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5" y="93"/>
                  </a:cubicBezTo>
                  <a:cubicBezTo>
                    <a:pt x="7231" y="93"/>
                    <a:pt x="6547" y="99"/>
                    <a:pt x="5863" y="117"/>
                  </a:cubicBezTo>
                  <a:cubicBezTo>
                    <a:pt x="3305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3" y="55967"/>
                    <a:pt x="9886" y="55967"/>
                  </a:cubicBezTo>
                  <a:lnTo>
                    <a:pt x="26647" y="55967"/>
                  </a:lnTo>
                  <a:cubicBezTo>
                    <a:pt x="28452" y="55967"/>
                    <a:pt x="30713" y="56240"/>
                    <a:pt x="32911" y="56240"/>
                  </a:cubicBezTo>
                  <a:cubicBezTo>
                    <a:pt x="34997" y="56240"/>
                    <a:pt x="37027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3804720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37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23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rgbClr val="A8D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553793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96" y="51267"/>
                  </a:moveTo>
                  <a:cubicBezTo>
                    <a:pt x="39197" y="52226"/>
                    <a:pt x="38530" y="53026"/>
                    <a:pt x="37305" y="53772"/>
                  </a:cubicBezTo>
                  <a:cubicBezTo>
                    <a:pt x="34267" y="55690"/>
                    <a:pt x="29178" y="54704"/>
                    <a:pt x="25767" y="54704"/>
                  </a:cubicBezTo>
                  <a:lnTo>
                    <a:pt x="9566" y="54704"/>
                  </a:lnTo>
                  <a:cubicBezTo>
                    <a:pt x="7461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6" y="667"/>
                    <a:pt x="11618" y="667"/>
                  </a:cubicBezTo>
                  <a:lnTo>
                    <a:pt x="27126" y="667"/>
                  </a:lnTo>
                  <a:cubicBezTo>
                    <a:pt x="30643" y="667"/>
                    <a:pt x="34214" y="0"/>
                    <a:pt x="37411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29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76" y="48922"/>
                    <a:pt x="40023" y="50201"/>
                    <a:pt x="39596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32805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51" y="54704"/>
                    <a:pt x="25767" y="54704"/>
                  </a:cubicBezTo>
                  <a:lnTo>
                    <a:pt x="9513" y="54704"/>
                  </a:lnTo>
                  <a:cubicBezTo>
                    <a:pt x="7435" y="54704"/>
                    <a:pt x="4637" y="55157"/>
                    <a:pt x="2745" y="54038"/>
                  </a:cubicBezTo>
                  <a:cubicBezTo>
                    <a:pt x="1" y="52386"/>
                    <a:pt x="187" y="48496"/>
                    <a:pt x="187" y="45751"/>
                  </a:cubicBezTo>
                  <a:lnTo>
                    <a:pt x="187" y="7888"/>
                  </a:lnTo>
                  <a:lnTo>
                    <a:pt x="187" y="5276"/>
                  </a:lnTo>
                  <a:cubicBezTo>
                    <a:pt x="241" y="2505"/>
                    <a:pt x="3198" y="720"/>
                    <a:pt x="5650" y="667"/>
                  </a:cubicBezTo>
                  <a:cubicBezTo>
                    <a:pt x="7648" y="613"/>
                    <a:pt x="9620" y="667"/>
                    <a:pt x="11618" y="667"/>
                  </a:cubicBezTo>
                  <a:lnTo>
                    <a:pt x="27126" y="667"/>
                  </a:lnTo>
                  <a:cubicBezTo>
                    <a:pt x="30617" y="667"/>
                    <a:pt x="34187" y="0"/>
                    <a:pt x="37412" y="1919"/>
                  </a:cubicBezTo>
                  <a:cubicBezTo>
                    <a:pt x="39623" y="3251"/>
                    <a:pt x="39996" y="5276"/>
                    <a:pt x="40050" y="7728"/>
                  </a:cubicBezTo>
                  <a:cubicBezTo>
                    <a:pt x="40129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4202107" y="1566391"/>
              <a:ext cx="744877" cy="879596"/>
            </a:xfrm>
            <a:custGeom>
              <a:avLst/>
              <a:gdLst/>
              <a:ahLst/>
              <a:cxnLst/>
              <a:rect l="l" t="t" r="r" b="b"/>
              <a:pathLst>
                <a:path w="19479" h="23002" extrusionOk="0">
                  <a:moveTo>
                    <a:pt x="8585" y="0"/>
                  </a:moveTo>
                  <a:cubicBezTo>
                    <a:pt x="6201" y="0"/>
                    <a:pt x="3903" y="809"/>
                    <a:pt x="2639" y="3097"/>
                  </a:cubicBezTo>
                  <a:cubicBezTo>
                    <a:pt x="1706" y="4829"/>
                    <a:pt x="1" y="19618"/>
                    <a:pt x="1013" y="20790"/>
                  </a:cubicBezTo>
                  <a:cubicBezTo>
                    <a:pt x="1418" y="21290"/>
                    <a:pt x="2483" y="22301"/>
                    <a:pt x="3256" y="22301"/>
                  </a:cubicBezTo>
                  <a:cubicBezTo>
                    <a:pt x="3348" y="22301"/>
                    <a:pt x="3436" y="22287"/>
                    <a:pt x="3518" y="22256"/>
                  </a:cubicBezTo>
                  <a:lnTo>
                    <a:pt x="9753" y="22922"/>
                  </a:lnTo>
                  <a:cubicBezTo>
                    <a:pt x="12151" y="22682"/>
                    <a:pt x="16201" y="23002"/>
                    <a:pt x="18120" y="21270"/>
                  </a:cubicBezTo>
                  <a:cubicBezTo>
                    <a:pt x="19479" y="20018"/>
                    <a:pt x="19479" y="4030"/>
                    <a:pt x="18306" y="2618"/>
                  </a:cubicBezTo>
                  <a:cubicBezTo>
                    <a:pt x="17427" y="1525"/>
                    <a:pt x="16841" y="1366"/>
                    <a:pt x="15535" y="1179"/>
                  </a:cubicBezTo>
                  <a:cubicBezTo>
                    <a:pt x="13750" y="859"/>
                    <a:pt x="12018" y="326"/>
                    <a:pt x="10180" y="113"/>
                  </a:cubicBezTo>
                  <a:cubicBezTo>
                    <a:pt x="9651" y="40"/>
                    <a:pt x="9116" y="0"/>
                    <a:pt x="8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090026" y="738653"/>
              <a:ext cx="1048273" cy="1132822"/>
            </a:xfrm>
            <a:custGeom>
              <a:avLst/>
              <a:gdLst/>
              <a:ahLst/>
              <a:cxnLst/>
              <a:rect l="l" t="t" r="r" b="b"/>
              <a:pathLst>
                <a:path w="27413" h="29624" extrusionOk="0">
                  <a:moveTo>
                    <a:pt x="14072" y="0"/>
                  </a:moveTo>
                  <a:cubicBezTo>
                    <a:pt x="13783" y="0"/>
                    <a:pt x="13506" y="6"/>
                    <a:pt x="13244" y="16"/>
                  </a:cubicBezTo>
                  <a:cubicBezTo>
                    <a:pt x="10126" y="149"/>
                    <a:pt x="6236" y="762"/>
                    <a:pt x="4371" y="3640"/>
                  </a:cubicBezTo>
                  <a:cubicBezTo>
                    <a:pt x="3012" y="5665"/>
                    <a:pt x="1839" y="7903"/>
                    <a:pt x="2052" y="10355"/>
                  </a:cubicBezTo>
                  <a:cubicBezTo>
                    <a:pt x="2212" y="11820"/>
                    <a:pt x="2186" y="13446"/>
                    <a:pt x="2692" y="14805"/>
                  </a:cubicBezTo>
                  <a:cubicBezTo>
                    <a:pt x="2245" y="14703"/>
                    <a:pt x="1799" y="14370"/>
                    <a:pt x="1376" y="14370"/>
                  </a:cubicBezTo>
                  <a:cubicBezTo>
                    <a:pt x="1244" y="14370"/>
                    <a:pt x="1114" y="14402"/>
                    <a:pt x="987" y="14485"/>
                  </a:cubicBezTo>
                  <a:cubicBezTo>
                    <a:pt x="267" y="14938"/>
                    <a:pt x="1" y="15524"/>
                    <a:pt x="161" y="16164"/>
                  </a:cubicBezTo>
                  <a:cubicBezTo>
                    <a:pt x="853" y="18375"/>
                    <a:pt x="2292" y="18722"/>
                    <a:pt x="4237" y="18775"/>
                  </a:cubicBezTo>
                  <a:cubicBezTo>
                    <a:pt x="4291" y="18775"/>
                    <a:pt x="5170" y="20693"/>
                    <a:pt x="5303" y="20880"/>
                  </a:cubicBezTo>
                  <a:cubicBezTo>
                    <a:pt x="5783" y="21493"/>
                    <a:pt x="6342" y="22052"/>
                    <a:pt x="6982" y="22505"/>
                  </a:cubicBezTo>
                  <a:cubicBezTo>
                    <a:pt x="8447" y="23571"/>
                    <a:pt x="10153" y="24317"/>
                    <a:pt x="11965" y="24637"/>
                  </a:cubicBezTo>
                  <a:cubicBezTo>
                    <a:pt x="11858" y="26049"/>
                    <a:pt x="12098" y="26529"/>
                    <a:pt x="11725" y="27301"/>
                  </a:cubicBezTo>
                  <a:cubicBezTo>
                    <a:pt x="11512" y="27754"/>
                    <a:pt x="10979" y="27861"/>
                    <a:pt x="10766" y="28341"/>
                  </a:cubicBezTo>
                  <a:cubicBezTo>
                    <a:pt x="10526" y="28874"/>
                    <a:pt x="11219" y="29273"/>
                    <a:pt x="11805" y="29460"/>
                  </a:cubicBezTo>
                  <a:cubicBezTo>
                    <a:pt x="12102" y="29573"/>
                    <a:pt x="12493" y="29623"/>
                    <a:pt x="12912" y="29623"/>
                  </a:cubicBezTo>
                  <a:cubicBezTo>
                    <a:pt x="14374" y="29623"/>
                    <a:pt x="16162" y="29006"/>
                    <a:pt x="15375" y="28261"/>
                  </a:cubicBezTo>
                  <a:cubicBezTo>
                    <a:pt x="14683" y="27595"/>
                    <a:pt x="14203" y="25996"/>
                    <a:pt x="14629" y="24770"/>
                  </a:cubicBezTo>
                  <a:cubicBezTo>
                    <a:pt x="16921" y="24530"/>
                    <a:pt x="17694" y="24530"/>
                    <a:pt x="19053" y="24077"/>
                  </a:cubicBezTo>
                  <a:cubicBezTo>
                    <a:pt x="19825" y="23784"/>
                    <a:pt x="19932" y="23731"/>
                    <a:pt x="20731" y="23438"/>
                  </a:cubicBezTo>
                  <a:cubicBezTo>
                    <a:pt x="21344" y="23145"/>
                    <a:pt x="21957" y="22772"/>
                    <a:pt x="22543" y="22372"/>
                  </a:cubicBezTo>
                  <a:cubicBezTo>
                    <a:pt x="22682" y="22467"/>
                    <a:pt x="22934" y="22515"/>
                    <a:pt x="23251" y="22515"/>
                  </a:cubicBezTo>
                  <a:cubicBezTo>
                    <a:pt x="24275" y="22515"/>
                    <a:pt x="25980" y="22011"/>
                    <a:pt x="26753" y="20933"/>
                  </a:cubicBezTo>
                  <a:cubicBezTo>
                    <a:pt x="27413" y="19955"/>
                    <a:pt x="27218" y="18238"/>
                    <a:pt x="26003" y="18238"/>
                  </a:cubicBezTo>
                  <a:cubicBezTo>
                    <a:pt x="25794" y="18238"/>
                    <a:pt x="25556" y="18289"/>
                    <a:pt x="25288" y="18402"/>
                  </a:cubicBezTo>
                  <a:cubicBezTo>
                    <a:pt x="25474" y="16750"/>
                    <a:pt x="25741" y="15098"/>
                    <a:pt x="25821" y="13419"/>
                  </a:cubicBezTo>
                  <a:cubicBezTo>
                    <a:pt x="25954" y="11501"/>
                    <a:pt x="25714" y="9555"/>
                    <a:pt x="25501" y="7637"/>
                  </a:cubicBezTo>
                  <a:cubicBezTo>
                    <a:pt x="25261" y="5745"/>
                    <a:pt x="23769" y="2974"/>
                    <a:pt x="21850" y="2468"/>
                  </a:cubicBezTo>
                  <a:lnTo>
                    <a:pt x="20065" y="1455"/>
                  </a:lnTo>
                  <a:cubicBezTo>
                    <a:pt x="18665" y="289"/>
                    <a:pt x="16101" y="0"/>
                    <a:pt x="14072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3740974" y="791004"/>
              <a:ext cx="1366009" cy="1548338"/>
            </a:xfrm>
            <a:custGeom>
              <a:avLst/>
              <a:gdLst/>
              <a:ahLst/>
              <a:cxnLst/>
              <a:rect l="l" t="t" r="r" b="b"/>
              <a:pathLst>
                <a:path w="35722" h="40490" extrusionOk="0">
                  <a:moveTo>
                    <a:pt x="5900" y="1"/>
                  </a:moveTo>
                  <a:cubicBezTo>
                    <a:pt x="4689" y="1"/>
                    <a:pt x="4916" y="3378"/>
                    <a:pt x="4785" y="5175"/>
                  </a:cubicBezTo>
                  <a:cubicBezTo>
                    <a:pt x="4626" y="4056"/>
                    <a:pt x="4386" y="3017"/>
                    <a:pt x="4226" y="1925"/>
                  </a:cubicBezTo>
                  <a:cubicBezTo>
                    <a:pt x="4163" y="1421"/>
                    <a:pt x="3951" y="106"/>
                    <a:pt x="3447" y="106"/>
                  </a:cubicBezTo>
                  <a:cubicBezTo>
                    <a:pt x="3311" y="106"/>
                    <a:pt x="3154" y="201"/>
                    <a:pt x="2974" y="432"/>
                  </a:cubicBezTo>
                  <a:cubicBezTo>
                    <a:pt x="2414" y="1205"/>
                    <a:pt x="3453" y="5255"/>
                    <a:pt x="3533" y="5762"/>
                  </a:cubicBezTo>
                  <a:cubicBezTo>
                    <a:pt x="3480" y="5442"/>
                    <a:pt x="2494" y="3150"/>
                    <a:pt x="2068" y="2298"/>
                  </a:cubicBezTo>
                  <a:cubicBezTo>
                    <a:pt x="1859" y="1828"/>
                    <a:pt x="1492" y="1268"/>
                    <a:pt x="1232" y="1268"/>
                  </a:cubicBezTo>
                  <a:cubicBezTo>
                    <a:pt x="1094" y="1268"/>
                    <a:pt x="986" y="1428"/>
                    <a:pt x="948" y="1845"/>
                  </a:cubicBezTo>
                  <a:cubicBezTo>
                    <a:pt x="815" y="3390"/>
                    <a:pt x="1828" y="5016"/>
                    <a:pt x="2414" y="6348"/>
                  </a:cubicBezTo>
                  <a:cubicBezTo>
                    <a:pt x="2094" y="5735"/>
                    <a:pt x="1188" y="4909"/>
                    <a:pt x="815" y="4536"/>
                  </a:cubicBezTo>
                  <a:cubicBezTo>
                    <a:pt x="653" y="4369"/>
                    <a:pt x="524" y="4299"/>
                    <a:pt x="424" y="4299"/>
                  </a:cubicBezTo>
                  <a:cubicBezTo>
                    <a:pt x="0" y="4299"/>
                    <a:pt x="117" y="5565"/>
                    <a:pt x="549" y="5975"/>
                  </a:cubicBezTo>
                  <a:lnTo>
                    <a:pt x="2068" y="7574"/>
                  </a:lnTo>
                  <a:cubicBezTo>
                    <a:pt x="2521" y="8906"/>
                    <a:pt x="1934" y="9758"/>
                    <a:pt x="3453" y="10664"/>
                  </a:cubicBezTo>
                  <a:cubicBezTo>
                    <a:pt x="4253" y="11064"/>
                    <a:pt x="4199" y="11171"/>
                    <a:pt x="4466" y="12157"/>
                  </a:cubicBezTo>
                  <a:cubicBezTo>
                    <a:pt x="4706" y="13142"/>
                    <a:pt x="4785" y="14262"/>
                    <a:pt x="5132" y="15248"/>
                  </a:cubicBezTo>
                  <a:cubicBezTo>
                    <a:pt x="6358" y="19218"/>
                    <a:pt x="9049" y="23934"/>
                    <a:pt x="12912" y="25479"/>
                  </a:cubicBezTo>
                  <a:cubicBezTo>
                    <a:pt x="14591" y="26172"/>
                    <a:pt x="16350" y="26732"/>
                    <a:pt x="18135" y="27132"/>
                  </a:cubicBezTo>
                  <a:cubicBezTo>
                    <a:pt x="17389" y="30782"/>
                    <a:pt x="16856" y="38403"/>
                    <a:pt x="16909" y="39096"/>
                  </a:cubicBezTo>
                  <a:cubicBezTo>
                    <a:pt x="16940" y="39578"/>
                    <a:pt x="16912" y="39716"/>
                    <a:pt x="16927" y="39716"/>
                  </a:cubicBezTo>
                  <a:cubicBezTo>
                    <a:pt x="16949" y="39716"/>
                    <a:pt x="17050" y="39466"/>
                    <a:pt x="17484" y="39466"/>
                  </a:cubicBezTo>
                  <a:cubicBezTo>
                    <a:pt x="17565" y="39466"/>
                    <a:pt x="17657" y="39475"/>
                    <a:pt x="17762" y="39495"/>
                  </a:cubicBezTo>
                  <a:cubicBezTo>
                    <a:pt x="19442" y="39869"/>
                    <a:pt x="23125" y="40324"/>
                    <a:pt x="25338" y="40324"/>
                  </a:cubicBezTo>
                  <a:cubicBezTo>
                    <a:pt x="25652" y="40324"/>
                    <a:pt x="25937" y="40314"/>
                    <a:pt x="26182" y="40295"/>
                  </a:cubicBezTo>
                  <a:cubicBezTo>
                    <a:pt x="26475" y="38962"/>
                    <a:pt x="26369" y="29903"/>
                    <a:pt x="26369" y="29903"/>
                  </a:cubicBezTo>
                  <a:lnTo>
                    <a:pt x="26369" y="29903"/>
                  </a:lnTo>
                  <a:cubicBezTo>
                    <a:pt x="27701" y="32141"/>
                    <a:pt x="33750" y="40428"/>
                    <a:pt x="34123" y="40481"/>
                  </a:cubicBezTo>
                  <a:cubicBezTo>
                    <a:pt x="34148" y="40487"/>
                    <a:pt x="34175" y="40490"/>
                    <a:pt x="34206" y="40490"/>
                  </a:cubicBezTo>
                  <a:cubicBezTo>
                    <a:pt x="34593" y="40490"/>
                    <a:pt x="35375" y="40041"/>
                    <a:pt x="35721" y="39868"/>
                  </a:cubicBezTo>
                  <a:cubicBezTo>
                    <a:pt x="34043" y="37124"/>
                    <a:pt x="29460" y="31262"/>
                    <a:pt x="27754" y="28517"/>
                  </a:cubicBezTo>
                  <a:cubicBezTo>
                    <a:pt x="27088" y="27398"/>
                    <a:pt x="26395" y="26359"/>
                    <a:pt x="24983" y="26172"/>
                  </a:cubicBezTo>
                  <a:cubicBezTo>
                    <a:pt x="24887" y="26163"/>
                    <a:pt x="24804" y="26158"/>
                    <a:pt x="24731" y="26158"/>
                  </a:cubicBezTo>
                  <a:cubicBezTo>
                    <a:pt x="24191" y="26158"/>
                    <a:pt x="24171" y="26407"/>
                    <a:pt x="23491" y="26758"/>
                  </a:cubicBezTo>
                  <a:cubicBezTo>
                    <a:pt x="22873" y="27055"/>
                    <a:pt x="22208" y="27214"/>
                    <a:pt x="21519" y="27214"/>
                  </a:cubicBezTo>
                  <a:cubicBezTo>
                    <a:pt x="21466" y="27214"/>
                    <a:pt x="21413" y="27213"/>
                    <a:pt x="21359" y="27211"/>
                  </a:cubicBezTo>
                  <a:cubicBezTo>
                    <a:pt x="20240" y="27025"/>
                    <a:pt x="19814" y="26119"/>
                    <a:pt x="19174" y="25400"/>
                  </a:cubicBezTo>
                  <a:cubicBezTo>
                    <a:pt x="19174" y="25266"/>
                    <a:pt x="19174" y="25160"/>
                    <a:pt x="19148" y="25080"/>
                  </a:cubicBezTo>
                  <a:cubicBezTo>
                    <a:pt x="15550" y="24813"/>
                    <a:pt x="12646" y="23081"/>
                    <a:pt x="9955" y="20310"/>
                  </a:cubicBezTo>
                  <a:cubicBezTo>
                    <a:pt x="8463" y="18765"/>
                    <a:pt x="7397" y="16527"/>
                    <a:pt x="6917" y="14501"/>
                  </a:cubicBezTo>
                  <a:cubicBezTo>
                    <a:pt x="6571" y="12929"/>
                    <a:pt x="6038" y="11224"/>
                    <a:pt x="5905" y="9625"/>
                  </a:cubicBezTo>
                  <a:cubicBezTo>
                    <a:pt x="5691" y="6561"/>
                    <a:pt x="6571" y="299"/>
                    <a:pt x="5985" y="6"/>
                  </a:cubicBezTo>
                  <a:cubicBezTo>
                    <a:pt x="5955" y="3"/>
                    <a:pt x="5927" y="1"/>
                    <a:pt x="5900" y="1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3907661" y="930426"/>
              <a:ext cx="154872" cy="252919"/>
            </a:xfrm>
            <a:custGeom>
              <a:avLst/>
              <a:gdLst/>
              <a:ahLst/>
              <a:cxnLst/>
              <a:rect l="l" t="t" r="r" b="b"/>
              <a:pathLst>
                <a:path w="4050" h="6614" extrusionOk="0">
                  <a:moveTo>
                    <a:pt x="3516" y="0"/>
                  </a:moveTo>
                  <a:cubicBezTo>
                    <a:pt x="3492" y="0"/>
                    <a:pt x="3466" y="4"/>
                    <a:pt x="3437" y="11"/>
                  </a:cubicBezTo>
                  <a:cubicBezTo>
                    <a:pt x="3011" y="144"/>
                    <a:pt x="2638" y="970"/>
                    <a:pt x="2452" y="1316"/>
                  </a:cubicBezTo>
                  <a:cubicBezTo>
                    <a:pt x="2185" y="1796"/>
                    <a:pt x="1785" y="2409"/>
                    <a:pt x="1759" y="2968"/>
                  </a:cubicBezTo>
                  <a:cubicBezTo>
                    <a:pt x="1439" y="3075"/>
                    <a:pt x="1119" y="3075"/>
                    <a:pt x="853" y="3261"/>
                  </a:cubicBezTo>
                  <a:cubicBezTo>
                    <a:pt x="240" y="3741"/>
                    <a:pt x="0" y="4993"/>
                    <a:pt x="107" y="5713"/>
                  </a:cubicBezTo>
                  <a:lnTo>
                    <a:pt x="453" y="6486"/>
                  </a:lnTo>
                  <a:cubicBezTo>
                    <a:pt x="570" y="6564"/>
                    <a:pt x="701" y="6613"/>
                    <a:pt x="837" y="6613"/>
                  </a:cubicBezTo>
                  <a:cubicBezTo>
                    <a:pt x="886" y="6613"/>
                    <a:pt x="936" y="6606"/>
                    <a:pt x="986" y="6592"/>
                  </a:cubicBezTo>
                  <a:cubicBezTo>
                    <a:pt x="1919" y="6512"/>
                    <a:pt x="2638" y="5233"/>
                    <a:pt x="2984" y="4487"/>
                  </a:cubicBezTo>
                  <a:cubicBezTo>
                    <a:pt x="3384" y="3661"/>
                    <a:pt x="3624" y="2808"/>
                    <a:pt x="3731" y="1902"/>
                  </a:cubicBezTo>
                  <a:cubicBezTo>
                    <a:pt x="3756" y="1597"/>
                    <a:pt x="4049" y="0"/>
                    <a:pt x="3516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200080" y="1666464"/>
              <a:ext cx="704113" cy="702086"/>
            </a:xfrm>
            <a:custGeom>
              <a:avLst/>
              <a:gdLst/>
              <a:ahLst/>
              <a:cxnLst/>
              <a:rect l="l" t="t" r="r" b="b"/>
              <a:pathLst>
                <a:path w="18413" h="18360" extrusionOk="0">
                  <a:moveTo>
                    <a:pt x="1573" y="1"/>
                  </a:moveTo>
                  <a:cubicBezTo>
                    <a:pt x="1359" y="187"/>
                    <a:pt x="986" y="1333"/>
                    <a:pt x="880" y="1600"/>
                  </a:cubicBezTo>
                  <a:cubicBezTo>
                    <a:pt x="587" y="2426"/>
                    <a:pt x="267" y="2932"/>
                    <a:pt x="1" y="3785"/>
                  </a:cubicBezTo>
                  <a:cubicBezTo>
                    <a:pt x="1093" y="4531"/>
                    <a:pt x="4877" y="5250"/>
                    <a:pt x="5010" y="5650"/>
                  </a:cubicBezTo>
                  <a:cubicBezTo>
                    <a:pt x="5010" y="5650"/>
                    <a:pt x="4211" y="14496"/>
                    <a:pt x="3731" y="17267"/>
                  </a:cubicBezTo>
                  <a:cubicBezTo>
                    <a:pt x="6422" y="18173"/>
                    <a:pt x="8501" y="18307"/>
                    <a:pt x="11325" y="18360"/>
                  </a:cubicBezTo>
                  <a:cubicBezTo>
                    <a:pt x="12204" y="18360"/>
                    <a:pt x="13110" y="18173"/>
                    <a:pt x="13990" y="18173"/>
                  </a:cubicBezTo>
                  <a:cubicBezTo>
                    <a:pt x="14332" y="18173"/>
                    <a:pt x="14675" y="18241"/>
                    <a:pt x="15008" y="18241"/>
                  </a:cubicBezTo>
                  <a:cubicBezTo>
                    <a:pt x="15141" y="18241"/>
                    <a:pt x="15272" y="18230"/>
                    <a:pt x="15402" y="18200"/>
                  </a:cubicBezTo>
                  <a:cubicBezTo>
                    <a:pt x="15482" y="15242"/>
                    <a:pt x="14869" y="11379"/>
                    <a:pt x="14869" y="8421"/>
                  </a:cubicBezTo>
                  <a:lnTo>
                    <a:pt x="14869" y="8421"/>
                  </a:lnTo>
                  <a:cubicBezTo>
                    <a:pt x="15135" y="8847"/>
                    <a:pt x="15855" y="10393"/>
                    <a:pt x="15855" y="10393"/>
                  </a:cubicBezTo>
                  <a:cubicBezTo>
                    <a:pt x="15872" y="10395"/>
                    <a:pt x="15891" y="10397"/>
                    <a:pt x="15911" y="10397"/>
                  </a:cubicBezTo>
                  <a:cubicBezTo>
                    <a:pt x="16294" y="10397"/>
                    <a:pt x="17171" y="9929"/>
                    <a:pt x="17374" y="9727"/>
                  </a:cubicBezTo>
                  <a:cubicBezTo>
                    <a:pt x="17827" y="9300"/>
                    <a:pt x="18173" y="8794"/>
                    <a:pt x="18386" y="8234"/>
                  </a:cubicBezTo>
                  <a:cubicBezTo>
                    <a:pt x="18413" y="8048"/>
                    <a:pt x="17800" y="7568"/>
                    <a:pt x="17374" y="7035"/>
                  </a:cubicBezTo>
                  <a:cubicBezTo>
                    <a:pt x="16408" y="5740"/>
                    <a:pt x="14935" y="2992"/>
                    <a:pt x="12952" y="2992"/>
                  </a:cubicBezTo>
                  <a:cubicBezTo>
                    <a:pt x="12855" y="2992"/>
                    <a:pt x="12757" y="2998"/>
                    <a:pt x="12657" y="3012"/>
                  </a:cubicBezTo>
                  <a:cubicBezTo>
                    <a:pt x="12231" y="3118"/>
                    <a:pt x="12178" y="3385"/>
                    <a:pt x="11805" y="3625"/>
                  </a:cubicBezTo>
                  <a:cubicBezTo>
                    <a:pt x="11432" y="3838"/>
                    <a:pt x="11005" y="3944"/>
                    <a:pt x="10552" y="3971"/>
                  </a:cubicBezTo>
                  <a:cubicBezTo>
                    <a:pt x="10325" y="3995"/>
                    <a:pt x="10109" y="4012"/>
                    <a:pt x="9904" y="4012"/>
                  </a:cubicBezTo>
                  <a:cubicBezTo>
                    <a:pt x="9193" y="4012"/>
                    <a:pt x="8615" y="3806"/>
                    <a:pt x="8181" y="2959"/>
                  </a:cubicBezTo>
                  <a:lnTo>
                    <a:pt x="7648" y="2212"/>
                  </a:lnTo>
                  <a:cubicBezTo>
                    <a:pt x="5996" y="1893"/>
                    <a:pt x="4584" y="1200"/>
                    <a:pt x="2878" y="587"/>
                  </a:cubicBezTo>
                  <a:cubicBezTo>
                    <a:pt x="2479" y="427"/>
                    <a:pt x="1573" y="1"/>
                    <a:pt x="1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4345774" y="1707534"/>
              <a:ext cx="117244" cy="300337"/>
            </a:xfrm>
            <a:custGeom>
              <a:avLst/>
              <a:gdLst/>
              <a:ahLst/>
              <a:cxnLst/>
              <a:rect l="l" t="t" r="r" b="b"/>
              <a:pathLst>
                <a:path w="3066" h="7854" extrusionOk="0">
                  <a:moveTo>
                    <a:pt x="1715" y="1"/>
                  </a:moveTo>
                  <a:cubicBezTo>
                    <a:pt x="1644" y="1"/>
                    <a:pt x="1579" y="15"/>
                    <a:pt x="1520" y="46"/>
                  </a:cubicBezTo>
                  <a:cubicBezTo>
                    <a:pt x="694" y="499"/>
                    <a:pt x="294" y="1751"/>
                    <a:pt x="187" y="2604"/>
                  </a:cubicBezTo>
                  <a:cubicBezTo>
                    <a:pt x="54" y="3590"/>
                    <a:pt x="1" y="4576"/>
                    <a:pt x="81" y="5562"/>
                  </a:cubicBezTo>
                  <a:cubicBezTo>
                    <a:pt x="107" y="6228"/>
                    <a:pt x="134" y="7374"/>
                    <a:pt x="720" y="7853"/>
                  </a:cubicBezTo>
                  <a:cubicBezTo>
                    <a:pt x="1040" y="6574"/>
                    <a:pt x="1067" y="5295"/>
                    <a:pt x="1573" y="4016"/>
                  </a:cubicBezTo>
                  <a:cubicBezTo>
                    <a:pt x="1999" y="2844"/>
                    <a:pt x="2266" y="1991"/>
                    <a:pt x="3038" y="952"/>
                  </a:cubicBezTo>
                  <a:lnTo>
                    <a:pt x="3065" y="952"/>
                  </a:lnTo>
                  <a:cubicBezTo>
                    <a:pt x="2857" y="627"/>
                    <a:pt x="2184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4694252" y="1761796"/>
              <a:ext cx="97856" cy="337774"/>
            </a:xfrm>
            <a:custGeom>
              <a:avLst/>
              <a:gdLst/>
              <a:ahLst/>
              <a:cxnLst/>
              <a:rect l="l" t="t" r="r" b="b"/>
              <a:pathLst>
                <a:path w="2559" h="8833" extrusionOk="0">
                  <a:moveTo>
                    <a:pt x="477" y="0"/>
                  </a:moveTo>
                  <a:cubicBezTo>
                    <a:pt x="347" y="0"/>
                    <a:pt x="242" y="26"/>
                    <a:pt x="187" y="92"/>
                  </a:cubicBezTo>
                  <a:cubicBezTo>
                    <a:pt x="1" y="812"/>
                    <a:pt x="1599" y="7766"/>
                    <a:pt x="2266" y="8832"/>
                  </a:cubicBezTo>
                  <a:cubicBezTo>
                    <a:pt x="2505" y="8806"/>
                    <a:pt x="2559" y="519"/>
                    <a:pt x="1866" y="386"/>
                  </a:cubicBezTo>
                  <a:cubicBezTo>
                    <a:pt x="1866" y="386"/>
                    <a:pt x="978" y="0"/>
                    <a:pt x="4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4432387" y="1717247"/>
              <a:ext cx="139652" cy="152042"/>
            </a:xfrm>
            <a:custGeom>
              <a:avLst/>
              <a:gdLst/>
              <a:ahLst/>
              <a:cxnLst/>
              <a:rect l="l" t="t" r="r" b="b"/>
              <a:pathLst>
                <a:path w="3652" h="3976" extrusionOk="0">
                  <a:moveTo>
                    <a:pt x="2272" y="0"/>
                  </a:moveTo>
                  <a:cubicBezTo>
                    <a:pt x="1719" y="0"/>
                    <a:pt x="959" y="299"/>
                    <a:pt x="747" y="725"/>
                  </a:cubicBezTo>
                  <a:cubicBezTo>
                    <a:pt x="1" y="2057"/>
                    <a:pt x="1226" y="3389"/>
                    <a:pt x="2372" y="3975"/>
                  </a:cubicBezTo>
                  <a:cubicBezTo>
                    <a:pt x="2745" y="3496"/>
                    <a:pt x="3172" y="3069"/>
                    <a:pt x="3651" y="2696"/>
                  </a:cubicBezTo>
                  <a:cubicBezTo>
                    <a:pt x="3385" y="2483"/>
                    <a:pt x="2052" y="1231"/>
                    <a:pt x="2825" y="1071"/>
                  </a:cubicBezTo>
                  <a:lnTo>
                    <a:pt x="2772" y="138"/>
                  </a:lnTo>
                  <a:cubicBezTo>
                    <a:pt x="2662" y="43"/>
                    <a:pt x="2482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4572994" y="1726577"/>
              <a:ext cx="164088" cy="168180"/>
            </a:xfrm>
            <a:custGeom>
              <a:avLst/>
              <a:gdLst/>
              <a:ahLst/>
              <a:cxnLst/>
              <a:rect l="l" t="t" r="r" b="b"/>
              <a:pathLst>
                <a:path w="4291" h="4398" extrusionOk="0">
                  <a:moveTo>
                    <a:pt x="1973" y="1"/>
                  </a:moveTo>
                  <a:lnTo>
                    <a:pt x="2026" y="81"/>
                  </a:lnTo>
                  <a:cubicBezTo>
                    <a:pt x="1999" y="1253"/>
                    <a:pt x="1173" y="2239"/>
                    <a:pt x="1" y="2452"/>
                  </a:cubicBezTo>
                  <a:cubicBezTo>
                    <a:pt x="241" y="2825"/>
                    <a:pt x="960" y="4344"/>
                    <a:pt x="1386" y="4398"/>
                  </a:cubicBezTo>
                  <a:cubicBezTo>
                    <a:pt x="1391" y="4398"/>
                    <a:pt x="1395" y="4398"/>
                    <a:pt x="1399" y="4398"/>
                  </a:cubicBezTo>
                  <a:cubicBezTo>
                    <a:pt x="1808" y="4398"/>
                    <a:pt x="2854" y="3143"/>
                    <a:pt x="3065" y="2932"/>
                  </a:cubicBezTo>
                  <a:cubicBezTo>
                    <a:pt x="3598" y="2346"/>
                    <a:pt x="4291" y="1653"/>
                    <a:pt x="3651" y="934"/>
                  </a:cubicBezTo>
                  <a:cubicBezTo>
                    <a:pt x="3198" y="481"/>
                    <a:pt x="2612" y="134"/>
                    <a:pt x="19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4132817" y="1331255"/>
              <a:ext cx="80533" cy="73383"/>
            </a:xfrm>
            <a:custGeom>
              <a:avLst/>
              <a:gdLst/>
              <a:ahLst/>
              <a:cxnLst/>
              <a:rect l="l" t="t" r="r" b="b"/>
              <a:pathLst>
                <a:path w="2106" h="1919" extrusionOk="0">
                  <a:moveTo>
                    <a:pt x="454" y="0"/>
                  </a:moveTo>
                  <a:cubicBezTo>
                    <a:pt x="374" y="0"/>
                    <a:pt x="321" y="0"/>
                    <a:pt x="241" y="27"/>
                  </a:cubicBezTo>
                  <a:cubicBezTo>
                    <a:pt x="187" y="27"/>
                    <a:pt x="134" y="54"/>
                    <a:pt x="107" y="107"/>
                  </a:cubicBezTo>
                  <a:lnTo>
                    <a:pt x="1" y="187"/>
                  </a:lnTo>
                  <a:lnTo>
                    <a:pt x="134" y="134"/>
                  </a:lnTo>
                  <a:lnTo>
                    <a:pt x="267" y="134"/>
                  </a:lnTo>
                  <a:cubicBezTo>
                    <a:pt x="321" y="134"/>
                    <a:pt x="374" y="187"/>
                    <a:pt x="427" y="187"/>
                  </a:cubicBezTo>
                  <a:cubicBezTo>
                    <a:pt x="481" y="214"/>
                    <a:pt x="534" y="240"/>
                    <a:pt x="614" y="267"/>
                  </a:cubicBezTo>
                  <a:cubicBezTo>
                    <a:pt x="667" y="320"/>
                    <a:pt x="720" y="373"/>
                    <a:pt x="774" y="427"/>
                  </a:cubicBezTo>
                  <a:cubicBezTo>
                    <a:pt x="827" y="480"/>
                    <a:pt x="907" y="533"/>
                    <a:pt x="960" y="613"/>
                  </a:cubicBezTo>
                  <a:cubicBezTo>
                    <a:pt x="1013" y="667"/>
                    <a:pt x="1067" y="746"/>
                    <a:pt x="1120" y="800"/>
                  </a:cubicBezTo>
                  <a:cubicBezTo>
                    <a:pt x="1360" y="1093"/>
                    <a:pt x="1573" y="1386"/>
                    <a:pt x="1760" y="1599"/>
                  </a:cubicBezTo>
                  <a:cubicBezTo>
                    <a:pt x="1866" y="1706"/>
                    <a:pt x="1973" y="1812"/>
                    <a:pt x="2106" y="1919"/>
                  </a:cubicBezTo>
                  <a:cubicBezTo>
                    <a:pt x="2106" y="1919"/>
                    <a:pt x="2026" y="1732"/>
                    <a:pt x="1919" y="1493"/>
                  </a:cubicBezTo>
                  <a:cubicBezTo>
                    <a:pt x="1760" y="1173"/>
                    <a:pt x="1573" y="880"/>
                    <a:pt x="1360" y="613"/>
                  </a:cubicBezTo>
                  <a:cubicBezTo>
                    <a:pt x="1253" y="453"/>
                    <a:pt x="1093" y="320"/>
                    <a:pt x="960" y="214"/>
                  </a:cubicBezTo>
                  <a:cubicBezTo>
                    <a:pt x="880" y="160"/>
                    <a:pt x="800" y="107"/>
                    <a:pt x="720" y="80"/>
                  </a:cubicBezTo>
                  <a:cubicBezTo>
                    <a:pt x="640" y="27"/>
                    <a:pt x="534" y="0"/>
                    <a:pt x="454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4644350" y="1281314"/>
              <a:ext cx="80533" cy="116632"/>
            </a:xfrm>
            <a:custGeom>
              <a:avLst/>
              <a:gdLst/>
              <a:ahLst/>
              <a:cxnLst/>
              <a:rect l="l" t="t" r="r" b="b"/>
              <a:pathLst>
                <a:path w="2106" h="3050" extrusionOk="0">
                  <a:moveTo>
                    <a:pt x="0" y="1"/>
                  </a:moveTo>
                  <a:lnTo>
                    <a:pt x="0" y="1"/>
                  </a:lnTo>
                  <a:cubicBezTo>
                    <a:pt x="27" y="214"/>
                    <a:pt x="0" y="400"/>
                    <a:pt x="0" y="640"/>
                  </a:cubicBezTo>
                  <a:cubicBezTo>
                    <a:pt x="0" y="773"/>
                    <a:pt x="27" y="880"/>
                    <a:pt x="53" y="987"/>
                  </a:cubicBezTo>
                  <a:cubicBezTo>
                    <a:pt x="53" y="1040"/>
                    <a:pt x="80" y="1120"/>
                    <a:pt x="107" y="1173"/>
                  </a:cubicBezTo>
                  <a:lnTo>
                    <a:pt x="133" y="1200"/>
                  </a:lnTo>
                  <a:lnTo>
                    <a:pt x="160" y="1253"/>
                  </a:lnTo>
                  <a:cubicBezTo>
                    <a:pt x="187" y="1280"/>
                    <a:pt x="213" y="1306"/>
                    <a:pt x="240" y="1306"/>
                  </a:cubicBezTo>
                  <a:cubicBezTo>
                    <a:pt x="267" y="1360"/>
                    <a:pt x="346" y="1386"/>
                    <a:pt x="400" y="1413"/>
                  </a:cubicBezTo>
                  <a:cubicBezTo>
                    <a:pt x="453" y="1440"/>
                    <a:pt x="506" y="1466"/>
                    <a:pt x="586" y="1493"/>
                  </a:cubicBezTo>
                  <a:cubicBezTo>
                    <a:pt x="693" y="1493"/>
                    <a:pt x="799" y="1520"/>
                    <a:pt x="906" y="1520"/>
                  </a:cubicBezTo>
                  <a:cubicBezTo>
                    <a:pt x="1013" y="1546"/>
                    <a:pt x="1119" y="1546"/>
                    <a:pt x="1199" y="1573"/>
                  </a:cubicBezTo>
                  <a:cubicBezTo>
                    <a:pt x="1252" y="1573"/>
                    <a:pt x="1279" y="1599"/>
                    <a:pt x="1332" y="1626"/>
                  </a:cubicBezTo>
                  <a:cubicBezTo>
                    <a:pt x="1359" y="1626"/>
                    <a:pt x="1386" y="1653"/>
                    <a:pt x="1412" y="1679"/>
                  </a:cubicBezTo>
                  <a:cubicBezTo>
                    <a:pt x="1492" y="1733"/>
                    <a:pt x="1572" y="1813"/>
                    <a:pt x="1652" y="1893"/>
                  </a:cubicBezTo>
                  <a:cubicBezTo>
                    <a:pt x="1679" y="1919"/>
                    <a:pt x="1705" y="1973"/>
                    <a:pt x="1732" y="2026"/>
                  </a:cubicBezTo>
                  <a:cubicBezTo>
                    <a:pt x="1759" y="2052"/>
                    <a:pt x="1785" y="2106"/>
                    <a:pt x="1785" y="2132"/>
                  </a:cubicBezTo>
                  <a:cubicBezTo>
                    <a:pt x="1785" y="2159"/>
                    <a:pt x="1785" y="2159"/>
                    <a:pt x="1785" y="2186"/>
                  </a:cubicBezTo>
                  <a:cubicBezTo>
                    <a:pt x="1785" y="2212"/>
                    <a:pt x="1785" y="2212"/>
                    <a:pt x="1785" y="2239"/>
                  </a:cubicBezTo>
                  <a:cubicBezTo>
                    <a:pt x="1785" y="2266"/>
                    <a:pt x="1732" y="2319"/>
                    <a:pt x="1732" y="2346"/>
                  </a:cubicBezTo>
                  <a:cubicBezTo>
                    <a:pt x="1705" y="2372"/>
                    <a:pt x="1679" y="2426"/>
                    <a:pt x="1652" y="2452"/>
                  </a:cubicBezTo>
                  <a:cubicBezTo>
                    <a:pt x="1599" y="2479"/>
                    <a:pt x="1572" y="2505"/>
                    <a:pt x="1519" y="2559"/>
                  </a:cubicBezTo>
                  <a:cubicBezTo>
                    <a:pt x="1439" y="2612"/>
                    <a:pt x="1332" y="2665"/>
                    <a:pt x="1252" y="2719"/>
                  </a:cubicBezTo>
                  <a:cubicBezTo>
                    <a:pt x="1146" y="2745"/>
                    <a:pt x="1039" y="2799"/>
                    <a:pt x="933" y="2825"/>
                  </a:cubicBezTo>
                  <a:cubicBezTo>
                    <a:pt x="720" y="2905"/>
                    <a:pt x="480" y="2985"/>
                    <a:pt x="267" y="3038"/>
                  </a:cubicBezTo>
                  <a:cubicBezTo>
                    <a:pt x="337" y="3046"/>
                    <a:pt x="407" y="3049"/>
                    <a:pt x="477" y="3049"/>
                  </a:cubicBezTo>
                  <a:cubicBezTo>
                    <a:pt x="647" y="3049"/>
                    <a:pt x="816" y="3031"/>
                    <a:pt x="986" y="3012"/>
                  </a:cubicBezTo>
                  <a:cubicBezTo>
                    <a:pt x="1226" y="2958"/>
                    <a:pt x="1439" y="2878"/>
                    <a:pt x="1679" y="2772"/>
                  </a:cubicBezTo>
                  <a:cubicBezTo>
                    <a:pt x="1732" y="2745"/>
                    <a:pt x="1785" y="2719"/>
                    <a:pt x="1839" y="2665"/>
                  </a:cubicBezTo>
                  <a:cubicBezTo>
                    <a:pt x="1892" y="2612"/>
                    <a:pt x="1945" y="2559"/>
                    <a:pt x="1999" y="2505"/>
                  </a:cubicBezTo>
                  <a:cubicBezTo>
                    <a:pt x="2025" y="2452"/>
                    <a:pt x="2052" y="2372"/>
                    <a:pt x="2078" y="2292"/>
                  </a:cubicBezTo>
                  <a:lnTo>
                    <a:pt x="2105" y="2186"/>
                  </a:lnTo>
                  <a:lnTo>
                    <a:pt x="2105" y="2079"/>
                  </a:lnTo>
                  <a:cubicBezTo>
                    <a:pt x="2078" y="1999"/>
                    <a:pt x="2052" y="1919"/>
                    <a:pt x="2025" y="1866"/>
                  </a:cubicBezTo>
                  <a:cubicBezTo>
                    <a:pt x="1999" y="1786"/>
                    <a:pt x="1945" y="1733"/>
                    <a:pt x="1919" y="1706"/>
                  </a:cubicBezTo>
                  <a:cubicBezTo>
                    <a:pt x="1812" y="1599"/>
                    <a:pt x="1732" y="1493"/>
                    <a:pt x="1625" y="1413"/>
                  </a:cubicBezTo>
                  <a:cubicBezTo>
                    <a:pt x="1572" y="1386"/>
                    <a:pt x="1519" y="1333"/>
                    <a:pt x="1466" y="1306"/>
                  </a:cubicBezTo>
                  <a:cubicBezTo>
                    <a:pt x="1386" y="1280"/>
                    <a:pt x="1332" y="1253"/>
                    <a:pt x="1279" y="1253"/>
                  </a:cubicBezTo>
                  <a:cubicBezTo>
                    <a:pt x="1173" y="1226"/>
                    <a:pt x="1039" y="1200"/>
                    <a:pt x="933" y="1200"/>
                  </a:cubicBezTo>
                  <a:lnTo>
                    <a:pt x="640" y="1200"/>
                  </a:lnTo>
                  <a:cubicBezTo>
                    <a:pt x="586" y="1173"/>
                    <a:pt x="533" y="1173"/>
                    <a:pt x="506" y="1173"/>
                  </a:cubicBezTo>
                  <a:cubicBezTo>
                    <a:pt x="453" y="1147"/>
                    <a:pt x="426" y="1147"/>
                    <a:pt x="400" y="1120"/>
                  </a:cubicBezTo>
                  <a:cubicBezTo>
                    <a:pt x="373" y="1120"/>
                    <a:pt x="346" y="1093"/>
                    <a:pt x="346" y="1067"/>
                  </a:cubicBezTo>
                  <a:lnTo>
                    <a:pt x="320" y="1067"/>
                  </a:lnTo>
                  <a:lnTo>
                    <a:pt x="320" y="1040"/>
                  </a:lnTo>
                  <a:cubicBezTo>
                    <a:pt x="293" y="987"/>
                    <a:pt x="267" y="960"/>
                    <a:pt x="267" y="907"/>
                  </a:cubicBezTo>
                  <a:cubicBezTo>
                    <a:pt x="213" y="827"/>
                    <a:pt x="187" y="720"/>
                    <a:pt x="187" y="614"/>
                  </a:cubicBezTo>
                  <a:cubicBezTo>
                    <a:pt x="133" y="400"/>
                    <a:pt x="80" y="187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4408296" y="1016962"/>
              <a:ext cx="60878" cy="44358"/>
            </a:xfrm>
            <a:custGeom>
              <a:avLst/>
              <a:gdLst/>
              <a:ahLst/>
              <a:cxnLst/>
              <a:rect l="l" t="t" r="r" b="b"/>
              <a:pathLst>
                <a:path w="1592" h="1160" extrusionOk="0">
                  <a:moveTo>
                    <a:pt x="1244" y="1"/>
                  </a:moveTo>
                  <a:cubicBezTo>
                    <a:pt x="807" y="1"/>
                    <a:pt x="1" y="477"/>
                    <a:pt x="71" y="918"/>
                  </a:cubicBezTo>
                  <a:cubicBezTo>
                    <a:pt x="93" y="1092"/>
                    <a:pt x="193" y="1160"/>
                    <a:pt x="331" y="1160"/>
                  </a:cubicBezTo>
                  <a:cubicBezTo>
                    <a:pt x="700" y="1160"/>
                    <a:pt x="1340" y="672"/>
                    <a:pt x="1457" y="439"/>
                  </a:cubicBezTo>
                  <a:cubicBezTo>
                    <a:pt x="1592" y="124"/>
                    <a:pt x="1466" y="1"/>
                    <a:pt x="1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4861016" y="1095966"/>
              <a:ext cx="54416" cy="53727"/>
            </a:xfrm>
            <a:custGeom>
              <a:avLst/>
              <a:gdLst/>
              <a:ahLst/>
              <a:cxnLst/>
              <a:rect l="l" t="t" r="r" b="b"/>
              <a:pathLst>
                <a:path w="1423" h="1405" extrusionOk="0">
                  <a:moveTo>
                    <a:pt x="234" y="1"/>
                  </a:moveTo>
                  <a:cubicBezTo>
                    <a:pt x="90" y="1"/>
                    <a:pt x="0" y="106"/>
                    <a:pt x="36" y="371"/>
                  </a:cubicBezTo>
                  <a:cubicBezTo>
                    <a:pt x="79" y="645"/>
                    <a:pt x="605" y="1404"/>
                    <a:pt x="968" y="1404"/>
                  </a:cubicBezTo>
                  <a:cubicBezTo>
                    <a:pt x="1064" y="1404"/>
                    <a:pt x="1148" y="1352"/>
                    <a:pt x="1209" y="1224"/>
                  </a:cubicBezTo>
                  <a:cubicBezTo>
                    <a:pt x="1423" y="776"/>
                    <a:pt x="627" y="1"/>
                    <a:pt x="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4431392" y="1228084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702" y="0"/>
                  </a:moveTo>
                  <a:cubicBezTo>
                    <a:pt x="672" y="0"/>
                    <a:pt x="643" y="3"/>
                    <a:pt x="613" y="7"/>
                  </a:cubicBezTo>
                  <a:cubicBezTo>
                    <a:pt x="240" y="34"/>
                    <a:pt x="0" y="354"/>
                    <a:pt x="27" y="700"/>
                  </a:cubicBezTo>
                  <a:cubicBezTo>
                    <a:pt x="77" y="1054"/>
                    <a:pt x="368" y="1288"/>
                    <a:pt x="694" y="1288"/>
                  </a:cubicBezTo>
                  <a:cubicBezTo>
                    <a:pt x="711" y="1288"/>
                    <a:pt x="729" y="1288"/>
                    <a:pt x="746" y="1286"/>
                  </a:cubicBezTo>
                  <a:cubicBezTo>
                    <a:pt x="1093" y="1260"/>
                    <a:pt x="1359" y="940"/>
                    <a:pt x="1306" y="567"/>
                  </a:cubicBezTo>
                  <a:cubicBezTo>
                    <a:pt x="1281" y="250"/>
                    <a:pt x="1012" y="0"/>
                    <a:pt x="7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4800215" y="1275119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670" y="1"/>
                  </a:moveTo>
                  <a:cubicBezTo>
                    <a:pt x="651" y="1"/>
                    <a:pt x="633" y="2"/>
                    <a:pt x="614" y="3"/>
                  </a:cubicBezTo>
                  <a:cubicBezTo>
                    <a:pt x="267" y="30"/>
                    <a:pt x="1" y="349"/>
                    <a:pt x="54" y="722"/>
                  </a:cubicBezTo>
                  <a:cubicBezTo>
                    <a:pt x="79" y="1039"/>
                    <a:pt x="348" y="1289"/>
                    <a:pt x="679" y="1289"/>
                  </a:cubicBezTo>
                  <a:cubicBezTo>
                    <a:pt x="710" y="1289"/>
                    <a:pt x="742" y="1286"/>
                    <a:pt x="774" y="1282"/>
                  </a:cubicBezTo>
                  <a:cubicBezTo>
                    <a:pt x="1120" y="1255"/>
                    <a:pt x="1360" y="935"/>
                    <a:pt x="1333" y="589"/>
                  </a:cubicBezTo>
                  <a:cubicBezTo>
                    <a:pt x="1308" y="235"/>
                    <a:pt x="1018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4452768" y="1498171"/>
              <a:ext cx="261906" cy="98315"/>
            </a:xfrm>
            <a:custGeom>
              <a:avLst/>
              <a:gdLst/>
              <a:ahLst/>
              <a:cxnLst/>
              <a:rect l="l" t="t" r="r" b="b"/>
              <a:pathLst>
                <a:path w="6849" h="2571" extrusionOk="0">
                  <a:moveTo>
                    <a:pt x="1984" y="1"/>
                  </a:moveTo>
                  <a:cubicBezTo>
                    <a:pt x="1287" y="1"/>
                    <a:pt x="608" y="78"/>
                    <a:pt x="1" y="218"/>
                  </a:cubicBezTo>
                  <a:cubicBezTo>
                    <a:pt x="614" y="1364"/>
                    <a:pt x="1972" y="2244"/>
                    <a:pt x="3518" y="2537"/>
                  </a:cubicBezTo>
                  <a:cubicBezTo>
                    <a:pt x="3666" y="2559"/>
                    <a:pt x="3828" y="2570"/>
                    <a:pt x="4000" y="2570"/>
                  </a:cubicBezTo>
                  <a:cubicBezTo>
                    <a:pt x="4848" y="2570"/>
                    <a:pt x="5940" y="2300"/>
                    <a:pt x="6849" y="1791"/>
                  </a:cubicBezTo>
                  <a:cubicBezTo>
                    <a:pt x="5733" y="521"/>
                    <a:pt x="3797" y="1"/>
                    <a:pt x="1984" y="1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4435446" y="1417868"/>
              <a:ext cx="346493" cy="148792"/>
            </a:xfrm>
            <a:custGeom>
              <a:avLst/>
              <a:gdLst/>
              <a:ahLst/>
              <a:cxnLst/>
              <a:rect l="l" t="t" r="r" b="b"/>
              <a:pathLst>
                <a:path w="9061" h="3891" extrusionOk="0">
                  <a:moveTo>
                    <a:pt x="294" y="0"/>
                  </a:moveTo>
                  <a:cubicBezTo>
                    <a:pt x="1" y="746"/>
                    <a:pt x="54" y="1599"/>
                    <a:pt x="454" y="2318"/>
                  </a:cubicBezTo>
                  <a:cubicBezTo>
                    <a:pt x="1081" y="2167"/>
                    <a:pt x="1779" y="2085"/>
                    <a:pt x="2492" y="2085"/>
                  </a:cubicBezTo>
                  <a:cubicBezTo>
                    <a:pt x="4292" y="2085"/>
                    <a:pt x="6187" y="2612"/>
                    <a:pt x="7275" y="3891"/>
                  </a:cubicBezTo>
                  <a:cubicBezTo>
                    <a:pt x="8288" y="3331"/>
                    <a:pt x="9060" y="2452"/>
                    <a:pt x="8980" y="1359"/>
                  </a:cubicBezTo>
                  <a:lnTo>
                    <a:pt x="8980" y="1359"/>
                  </a:lnTo>
                  <a:lnTo>
                    <a:pt x="8501" y="1386"/>
                  </a:lnTo>
                  <a:cubicBezTo>
                    <a:pt x="8067" y="2164"/>
                    <a:pt x="7375" y="2328"/>
                    <a:pt x="6541" y="2328"/>
                  </a:cubicBezTo>
                  <a:cubicBezTo>
                    <a:pt x="6147" y="2328"/>
                    <a:pt x="5722" y="2291"/>
                    <a:pt x="5277" y="2265"/>
                  </a:cubicBezTo>
                  <a:cubicBezTo>
                    <a:pt x="4024" y="2185"/>
                    <a:pt x="1493" y="1919"/>
                    <a:pt x="640" y="933"/>
                  </a:cubicBezTo>
                  <a:lnTo>
                    <a:pt x="587" y="933"/>
                  </a:lnTo>
                  <a:cubicBezTo>
                    <a:pt x="507" y="666"/>
                    <a:pt x="480" y="400"/>
                    <a:pt x="507" y="134"/>
                  </a:cubicBezTo>
                  <a:cubicBezTo>
                    <a:pt x="427" y="80"/>
                    <a:pt x="374" y="54"/>
                    <a:pt x="294" y="0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4453801" y="1423986"/>
              <a:ext cx="306723" cy="83172"/>
            </a:xfrm>
            <a:custGeom>
              <a:avLst/>
              <a:gdLst/>
              <a:ahLst/>
              <a:cxnLst/>
              <a:rect l="l" t="t" r="r" b="b"/>
              <a:pathLst>
                <a:path w="8021" h="2175" extrusionOk="0">
                  <a:moveTo>
                    <a:pt x="27" y="0"/>
                  </a:moveTo>
                  <a:cubicBezTo>
                    <a:pt x="0" y="267"/>
                    <a:pt x="27" y="533"/>
                    <a:pt x="107" y="773"/>
                  </a:cubicBezTo>
                  <a:lnTo>
                    <a:pt x="160" y="773"/>
                  </a:lnTo>
                  <a:cubicBezTo>
                    <a:pt x="1040" y="1759"/>
                    <a:pt x="3544" y="2052"/>
                    <a:pt x="4823" y="2105"/>
                  </a:cubicBezTo>
                  <a:cubicBezTo>
                    <a:pt x="5291" y="2132"/>
                    <a:pt x="5737" y="2174"/>
                    <a:pt x="6147" y="2174"/>
                  </a:cubicBezTo>
                  <a:cubicBezTo>
                    <a:pt x="6951" y="2174"/>
                    <a:pt x="7615" y="2012"/>
                    <a:pt x="8021" y="1253"/>
                  </a:cubicBezTo>
                  <a:lnTo>
                    <a:pt x="8021" y="1253"/>
                  </a:lnTo>
                  <a:cubicBezTo>
                    <a:pt x="7391" y="1305"/>
                    <a:pt x="6682" y="1347"/>
                    <a:pt x="5932" y="1347"/>
                  </a:cubicBezTo>
                  <a:cubicBezTo>
                    <a:pt x="4014" y="1347"/>
                    <a:pt x="1828" y="1073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4107349" y="561336"/>
              <a:ext cx="1098865" cy="916116"/>
            </a:xfrm>
            <a:custGeom>
              <a:avLst/>
              <a:gdLst/>
              <a:ahLst/>
              <a:cxnLst/>
              <a:rect l="l" t="t" r="r" b="b"/>
              <a:pathLst>
                <a:path w="28736" h="23957" extrusionOk="0">
                  <a:moveTo>
                    <a:pt x="17859" y="0"/>
                  </a:moveTo>
                  <a:cubicBezTo>
                    <a:pt x="16143" y="0"/>
                    <a:pt x="14295" y="945"/>
                    <a:pt x="13617" y="2495"/>
                  </a:cubicBezTo>
                  <a:cubicBezTo>
                    <a:pt x="12694" y="2085"/>
                    <a:pt x="11709" y="1880"/>
                    <a:pt x="10709" y="1880"/>
                  </a:cubicBezTo>
                  <a:cubicBezTo>
                    <a:pt x="10409" y="1880"/>
                    <a:pt x="10108" y="1898"/>
                    <a:pt x="9806" y="1935"/>
                  </a:cubicBezTo>
                  <a:cubicBezTo>
                    <a:pt x="8927" y="2069"/>
                    <a:pt x="6342" y="3161"/>
                    <a:pt x="6902" y="4467"/>
                  </a:cubicBezTo>
                  <a:cubicBezTo>
                    <a:pt x="6795" y="4461"/>
                    <a:pt x="6689" y="4458"/>
                    <a:pt x="6583" y="4458"/>
                  </a:cubicBezTo>
                  <a:cubicBezTo>
                    <a:pt x="5282" y="4458"/>
                    <a:pt x="4022" y="4908"/>
                    <a:pt x="3012" y="5746"/>
                  </a:cubicBezTo>
                  <a:cubicBezTo>
                    <a:pt x="2505" y="6199"/>
                    <a:pt x="1973" y="6865"/>
                    <a:pt x="1973" y="7638"/>
                  </a:cubicBezTo>
                  <a:cubicBezTo>
                    <a:pt x="1946" y="8437"/>
                    <a:pt x="2212" y="8197"/>
                    <a:pt x="1733" y="8810"/>
                  </a:cubicBezTo>
                  <a:cubicBezTo>
                    <a:pt x="1013" y="9609"/>
                    <a:pt x="214" y="10142"/>
                    <a:pt x="187" y="11315"/>
                  </a:cubicBezTo>
                  <a:cubicBezTo>
                    <a:pt x="187" y="12167"/>
                    <a:pt x="454" y="13766"/>
                    <a:pt x="1173" y="14352"/>
                  </a:cubicBezTo>
                  <a:cubicBezTo>
                    <a:pt x="880" y="14832"/>
                    <a:pt x="347" y="15098"/>
                    <a:pt x="214" y="15711"/>
                  </a:cubicBezTo>
                  <a:cubicBezTo>
                    <a:pt x="1" y="16431"/>
                    <a:pt x="294" y="17363"/>
                    <a:pt x="614" y="18029"/>
                  </a:cubicBezTo>
                  <a:cubicBezTo>
                    <a:pt x="853" y="18562"/>
                    <a:pt x="1306" y="19175"/>
                    <a:pt x="1866" y="19282"/>
                  </a:cubicBezTo>
                  <a:lnTo>
                    <a:pt x="2292" y="19628"/>
                  </a:lnTo>
                  <a:cubicBezTo>
                    <a:pt x="2696" y="20184"/>
                    <a:pt x="3113" y="20446"/>
                    <a:pt x="3431" y="20446"/>
                  </a:cubicBezTo>
                  <a:cubicBezTo>
                    <a:pt x="3892" y="20446"/>
                    <a:pt x="4148" y="19900"/>
                    <a:pt x="3864" y="18909"/>
                  </a:cubicBezTo>
                  <a:cubicBezTo>
                    <a:pt x="3625" y="17976"/>
                    <a:pt x="3731" y="18163"/>
                    <a:pt x="3971" y="17390"/>
                  </a:cubicBezTo>
                  <a:cubicBezTo>
                    <a:pt x="4264" y="16564"/>
                    <a:pt x="3998" y="15631"/>
                    <a:pt x="3305" y="15072"/>
                  </a:cubicBezTo>
                  <a:cubicBezTo>
                    <a:pt x="4877" y="14139"/>
                    <a:pt x="5357" y="11714"/>
                    <a:pt x="4397" y="10302"/>
                  </a:cubicBezTo>
                  <a:cubicBezTo>
                    <a:pt x="6156" y="10275"/>
                    <a:pt x="7968" y="9050"/>
                    <a:pt x="7755" y="7158"/>
                  </a:cubicBezTo>
                  <a:lnTo>
                    <a:pt x="7755" y="7158"/>
                  </a:lnTo>
                  <a:cubicBezTo>
                    <a:pt x="8670" y="7571"/>
                    <a:pt x="9764" y="7927"/>
                    <a:pt x="10808" y="7927"/>
                  </a:cubicBezTo>
                  <a:cubicBezTo>
                    <a:pt x="11649" y="7927"/>
                    <a:pt x="12457" y="7696"/>
                    <a:pt x="13110" y="7078"/>
                  </a:cubicBezTo>
                  <a:cubicBezTo>
                    <a:pt x="13556" y="7800"/>
                    <a:pt x="14273" y="8403"/>
                    <a:pt x="15084" y="8403"/>
                  </a:cubicBezTo>
                  <a:cubicBezTo>
                    <a:pt x="15292" y="8403"/>
                    <a:pt x="15505" y="8364"/>
                    <a:pt x="15722" y="8277"/>
                  </a:cubicBezTo>
                  <a:lnTo>
                    <a:pt x="15722" y="8277"/>
                  </a:lnTo>
                  <a:cubicBezTo>
                    <a:pt x="15189" y="9050"/>
                    <a:pt x="15029" y="9902"/>
                    <a:pt x="15828" y="10648"/>
                  </a:cubicBezTo>
                  <a:cubicBezTo>
                    <a:pt x="16112" y="10875"/>
                    <a:pt x="16660" y="11030"/>
                    <a:pt x="17166" y="11030"/>
                  </a:cubicBezTo>
                  <a:cubicBezTo>
                    <a:pt x="17850" y="11030"/>
                    <a:pt x="18456" y="10748"/>
                    <a:pt x="18226" y="9982"/>
                  </a:cubicBezTo>
                  <a:lnTo>
                    <a:pt x="18226" y="9982"/>
                  </a:lnTo>
                  <a:cubicBezTo>
                    <a:pt x="18367" y="10280"/>
                    <a:pt x="18664" y="10439"/>
                    <a:pt x="18967" y="10439"/>
                  </a:cubicBezTo>
                  <a:cubicBezTo>
                    <a:pt x="19179" y="10439"/>
                    <a:pt x="19394" y="10360"/>
                    <a:pt x="19559" y="10196"/>
                  </a:cubicBezTo>
                  <a:cubicBezTo>
                    <a:pt x="20118" y="9663"/>
                    <a:pt x="19879" y="8837"/>
                    <a:pt x="19559" y="8250"/>
                  </a:cubicBezTo>
                  <a:lnTo>
                    <a:pt x="19559" y="8250"/>
                  </a:lnTo>
                  <a:cubicBezTo>
                    <a:pt x="19895" y="8705"/>
                    <a:pt x="20381" y="8989"/>
                    <a:pt x="20888" y="8989"/>
                  </a:cubicBezTo>
                  <a:cubicBezTo>
                    <a:pt x="21183" y="8989"/>
                    <a:pt x="21486" y="8893"/>
                    <a:pt x="21770" y="8677"/>
                  </a:cubicBezTo>
                  <a:cubicBezTo>
                    <a:pt x="21957" y="10329"/>
                    <a:pt x="22650" y="12380"/>
                    <a:pt x="24515" y="12487"/>
                  </a:cubicBezTo>
                  <a:cubicBezTo>
                    <a:pt x="23023" y="13580"/>
                    <a:pt x="23476" y="15924"/>
                    <a:pt x="25154" y="16564"/>
                  </a:cubicBezTo>
                  <a:cubicBezTo>
                    <a:pt x="24382" y="17257"/>
                    <a:pt x="23396" y="17656"/>
                    <a:pt x="23289" y="18935"/>
                  </a:cubicBezTo>
                  <a:cubicBezTo>
                    <a:pt x="23263" y="19655"/>
                    <a:pt x="23662" y="21067"/>
                    <a:pt x="24595" y="21067"/>
                  </a:cubicBezTo>
                  <a:cubicBezTo>
                    <a:pt x="24222" y="21573"/>
                    <a:pt x="23129" y="23012"/>
                    <a:pt x="23396" y="23625"/>
                  </a:cubicBezTo>
                  <a:cubicBezTo>
                    <a:pt x="23480" y="23862"/>
                    <a:pt x="23651" y="23956"/>
                    <a:pt x="23854" y="23956"/>
                  </a:cubicBezTo>
                  <a:cubicBezTo>
                    <a:pt x="24358" y="23956"/>
                    <a:pt x="25055" y="23370"/>
                    <a:pt x="25074" y="22932"/>
                  </a:cubicBezTo>
                  <a:cubicBezTo>
                    <a:pt x="25980" y="22932"/>
                    <a:pt x="26327" y="21786"/>
                    <a:pt x="26753" y="21040"/>
                  </a:cubicBezTo>
                  <a:cubicBezTo>
                    <a:pt x="27286" y="20028"/>
                    <a:pt x="26993" y="19575"/>
                    <a:pt x="26780" y="18562"/>
                  </a:cubicBezTo>
                  <a:lnTo>
                    <a:pt x="26780" y="18562"/>
                  </a:lnTo>
                  <a:cubicBezTo>
                    <a:pt x="26840" y="18569"/>
                    <a:pt x="26899" y="18572"/>
                    <a:pt x="26956" y="18572"/>
                  </a:cubicBezTo>
                  <a:cubicBezTo>
                    <a:pt x="28727" y="18572"/>
                    <a:pt x="28736" y="15446"/>
                    <a:pt x="27419" y="14645"/>
                  </a:cubicBezTo>
                  <a:cubicBezTo>
                    <a:pt x="28512" y="13873"/>
                    <a:pt x="28725" y="12700"/>
                    <a:pt x="28405" y="11475"/>
                  </a:cubicBezTo>
                  <a:cubicBezTo>
                    <a:pt x="28112" y="10275"/>
                    <a:pt x="27286" y="10009"/>
                    <a:pt x="26194" y="9822"/>
                  </a:cubicBezTo>
                  <a:cubicBezTo>
                    <a:pt x="26700" y="8863"/>
                    <a:pt x="27046" y="7771"/>
                    <a:pt x="26327" y="6838"/>
                  </a:cubicBezTo>
                  <a:cubicBezTo>
                    <a:pt x="25561" y="5817"/>
                    <a:pt x="24310" y="5342"/>
                    <a:pt x="23067" y="5342"/>
                  </a:cubicBezTo>
                  <a:cubicBezTo>
                    <a:pt x="22883" y="5342"/>
                    <a:pt x="22699" y="5352"/>
                    <a:pt x="22516" y="5373"/>
                  </a:cubicBezTo>
                  <a:cubicBezTo>
                    <a:pt x="22748" y="4468"/>
                    <a:pt x="22294" y="3866"/>
                    <a:pt x="21522" y="3866"/>
                  </a:cubicBezTo>
                  <a:cubicBezTo>
                    <a:pt x="21407" y="3866"/>
                    <a:pt x="21285" y="3880"/>
                    <a:pt x="21158" y="3907"/>
                  </a:cubicBezTo>
                  <a:cubicBezTo>
                    <a:pt x="21344" y="2415"/>
                    <a:pt x="21051" y="1163"/>
                    <a:pt x="19665" y="417"/>
                  </a:cubicBezTo>
                  <a:cubicBezTo>
                    <a:pt x="19128" y="133"/>
                    <a:pt x="18503" y="0"/>
                    <a:pt x="178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5000973" y="1496336"/>
              <a:ext cx="96824" cy="42829"/>
            </a:xfrm>
            <a:custGeom>
              <a:avLst/>
              <a:gdLst/>
              <a:ahLst/>
              <a:cxnLst/>
              <a:rect l="l" t="t" r="r" b="b"/>
              <a:pathLst>
                <a:path w="2532" h="1120" extrusionOk="0">
                  <a:moveTo>
                    <a:pt x="2079" y="0"/>
                  </a:moveTo>
                  <a:cubicBezTo>
                    <a:pt x="1919" y="0"/>
                    <a:pt x="1785" y="27"/>
                    <a:pt x="1626" y="53"/>
                  </a:cubicBezTo>
                  <a:cubicBezTo>
                    <a:pt x="1546" y="53"/>
                    <a:pt x="1439" y="80"/>
                    <a:pt x="1359" y="107"/>
                  </a:cubicBezTo>
                  <a:lnTo>
                    <a:pt x="1119" y="187"/>
                  </a:lnTo>
                  <a:lnTo>
                    <a:pt x="853" y="293"/>
                  </a:lnTo>
                  <a:cubicBezTo>
                    <a:pt x="773" y="346"/>
                    <a:pt x="693" y="373"/>
                    <a:pt x="640" y="426"/>
                  </a:cubicBezTo>
                  <a:cubicBezTo>
                    <a:pt x="560" y="480"/>
                    <a:pt x="480" y="533"/>
                    <a:pt x="426" y="586"/>
                  </a:cubicBezTo>
                  <a:cubicBezTo>
                    <a:pt x="373" y="640"/>
                    <a:pt x="320" y="693"/>
                    <a:pt x="267" y="746"/>
                  </a:cubicBezTo>
                  <a:cubicBezTo>
                    <a:pt x="187" y="826"/>
                    <a:pt x="133" y="906"/>
                    <a:pt x="80" y="1013"/>
                  </a:cubicBezTo>
                  <a:cubicBezTo>
                    <a:pt x="27" y="1066"/>
                    <a:pt x="0" y="1119"/>
                    <a:pt x="0" y="1119"/>
                  </a:cubicBezTo>
                  <a:lnTo>
                    <a:pt x="133" y="1039"/>
                  </a:lnTo>
                  <a:cubicBezTo>
                    <a:pt x="187" y="1013"/>
                    <a:pt x="293" y="933"/>
                    <a:pt x="400" y="879"/>
                  </a:cubicBezTo>
                  <a:cubicBezTo>
                    <a:pt x="453" y="853"/>
                    <a:pt x="506" y="826"/>
                    <a:pt x="586" y="773"/>
                  </a:cubicBezTo>
                  <a:cubicBezTo>
                    <a:pt x="640" y="746"/>
                    <a:pt x="720" y="719"/>
                    <a:pt x="773" y="693"/>
                  </a:cubicBezTo>
                  <a:cubicBezTo>
                    <a:pt x="906" y="613"/>
                    <a:pt x="1066" y="533"/>
                    <a:pt x="1226" y="480"/>
                  </a:cubicBezTo>
                  <a:cubicBezTo>
                    <a:pt x="1386" y="426"/>
                    <a:pt x="1546" y="373"/>
                    <a:pt x="1705" y="320"/>
                  </a:cubicBezTo>
                  <a:lnTo>
                    <a:pt x="2105" y="187"/>
                  </a:lnTo>
                  <a:cubicBezTo>
                    <a:pt x="2372" y="107"/>
                    <a:pt x="2531" y="27"/>
                    <a:pt x="2531" y="27"/>
                  </a:cubicBezTo>
                  <a:cubicBezTo>
                    <a:pt x="2372" y="0"/>
                    <a:pt x="2238" y="0"/>
                    <a:pt x="2079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72888" y="648561"/>
              <a:ext cx="302670" cy="330164"/>
            </a:xfrm>
            <a:custGeom>
              <a:avLst/>
              <a:gdLst/>
              <a:ahLst/>
              <a:cxnLst/>
              <a:rect l="l" t="t" r="r" b="b"/>
              <a:pathLst>
                <a:path w="7915" h="8634" extrusionOk="0">
                  <a:moveTo>
                    <a:pt x="7141" y="1"/>
                  </a:moveTo>
                  <a:cubicBezTo>
                    <a:pt x="6635" y="427"/>
                    <a:pt x="6076" y="800"/>
                    <a:pt x="5516" y="1146"/>
                  </a:cubicBezTo>
                  <a:cubicBezTo>
                    <a:pt x="4583" y="1706"/>
                    <a:pt x="3491" y="1919"/>
                    <a:pt x="2585" y="2479"/>
                  </a:cubicBezTo>
                  <a:cubicBezTo>
                    <a:pt x="1492" y="3172"/>
                    <a:pt x="293" y="4504"/>
                    <a:pt x="0" y="5756"/>
                  </a:cubicBezTo>
                  <a:lnTo>
                    <a:pt x="1386" y="8634"/>
                  </a:lnTo>
                  <a:cubicBezTo>
                    <a:pt x="2638" y="8501"/>
                    <a:pt x="3891" y="8527"/>
                    <a:pt x="5036" y="7755"/>
                  </a:cubicBezTo>
                  <a:cubicBezTo>
                    <a:pt x="6129" y="6982"/>
                    <a:pt x="7914" y="5063"/>
                    <a:pt x="7328" y="3598"/>
                  </a:cubicBezTo>
                  <a:lnTo>
                    <a:pt x="7328" y="3598"/>
                  </a:lnTo>
                  <a:cubicBezTo>
                    <a:pt x="7035" y="3758"/>
                    <a:pt x="6688" y="3864"/>
                    <a:pt x="6369" y="3944"/>
                  </a:cubicBezTo>
                  <a:cubicBezTo>
                    <a:pt x="6928" y="3118"/>
                    <a:pt x="7514" y="1919"/>
                    <a:pt x="7301" y="880"/>
                  </a:cubicBezTo>
                  <a:lnTo>
                    <a:pt x="7301" y="880"/>
                  </a:lnTo>
                  <a:cubicBezTo>
                    <a:pt x="7088" y="1013"/>
                    <a:pt x="6902" y="1200"/>
                    <a:pt x="6715" y="1333"/>
                  </a:cubicBezTo>
                  <a:cubicBezTo>
                    <a:pt x="6902" y="933"/>
                    <a:pt x="7221" y="454"/>
                    <a:pt x="7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03442" y="812609"/>
              <a:ext cx="99883" cy="93803"/>
            </a:xfrm>
            <a:custGeom>
              <a:avLst/>
              <a:gdLst/>
              <a:ahLst/>
              <a:cxnLst/>
              <a:rect l="l" t="t" r="r" b="b"/>
              <a:pathLst>
                <a:path w="2612" h="2453" extrusionOk="0">
                  <a:moveTo>
                    <a:pt x="2612" y="1"/>
                  </a:moveTo>
                  <a:lnTo>
                    <a:pt x="2452" y="27"/>
                  </a:lnTo>
                  <a:cubicBezTo>
                    <a:pt x="2319" y="54"/>
                    <a:pt x="2159" y="81"/>
                    <a:pt x="2026" y="134"/>
                  </a:cubicBezTo>
                  <a:cubicBezTo>
                    <a:pt x="1839" y="187"/>
                    <a:pt x="1653" y="294"/>
                    <a:pt x="1466" y="400"/>
                  </a:cubicBezTo>
                  <a:cubicBezTo>
                    <a:pt x="1280" y="507"/>
                    <a:pt x="1066" y="640"/>
                    <a:pt x="880" y="800"/>
                  </a:cubicBezTo>
                  <a:cubicBezTo>
                    <a:pt x="800" y="880"/>
                    <a:pt x="720" y="960"/>
                    <a:pt x="640" y="1040"/>
                  </a:cubicBezTo>
                  <a:cubicBezTo>
                    <a:pt x="560" y="1146"/>
                    <a:pt x="480" y="1226"/>
                    <a:pt x="400" y="1333"/>
                  </a:cubicBezTo>
                  <a:cubicBezTo>
                    <a:pt x="267" y="1493"/>
                    <a:pt x="187" y="1679"/>
                    <a:pt x="107" y="1866"/>
                  </a:cubicBezTo>
                  <a:cubicBezTo>
                    <a:pt x="54" y="1999"/>
                    <a:pt x="1" y="2159"/>
                    <a:pt x="1" y="2292"/>
                  </a:cubicBezTo>
                  <a:lnTo>
                    <a:pt x="1" y="2452"/>
                  </a:lnTo>
                  <a:cubicBezTo>
                    <a:pt x="1" y="2452"/>
                    <a:pt x="1" y="2399"/>
                    <a:pt x="54" y="2319"/>
                  </a:cubicBezTo>
                  <a:cubicBezTo>
                    <a:pt x="107" y="2186"/>
                    <a:pt x="187" y="2079"/>
                    <a:pt x="267" y="1972"/>
                  </a:cubicBezTo>
                  <a:cubicBezTo>
                    <a:pt x="374" y="1813"/>
                    <a:pt x="507" y="1653"/>
                    <a:pt x="640" y="1519"/>
                  </a:cubicBezTo>
                  <a:cubicBezTo>
                    <a:pt x="693" y="1440"/>
                    <a:pt x="773" y="1360"/>
                    <a:pt x="853" y="1280"/>
                  </a:cubicBezTo>
                  <a:cubicBezTo>
                    <a:pt x="933" y="1200"/>
                    <a:pt x="1040" y="1120"/>
                    <a:pt x="1120" y="1040"/>
                  </a:cubicBezTo>
                  <a:cubicBezTo>
                    <a:pt x="1280" y="907"/>
                    <a:pt x="1466" y="773"/>
                    <a:pt x="1626" y="640"/>
                  </a:cubicBezTo>
                  <a:cubicBezTo>
                    <a:pt x="1813" y="507"/>
                    <a:pt x="1972" y="400"/>
                    <a:pt x="2132" y="294"/>
                  </a:cubicBezTo>
                  <a:lnTo>
                    <a:pt x="2479" y="81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20764" y="863544"/>
              <a:ext cx="72388" cy="41835"/>
            </a:xfrm>
            <a:custGeom>
              <a:avLst/>
              <a:gdLst/>
              <a:ahLst/>
              <a:cxnLst/>
              <a:rect l="l" t="t" r="r" b="b"/>
              <a:pathLst>
                <a:path w="1893" h="1094" extrusionOk="0">
                  <a:moveTo>
                    <a:pt x="1892" y="1"/>
                  </a:moveTo>
                  <a:cubicBezTo>
                    <a:pt x="1759" y="28"/>
                    <a:pt x="1653" y="54"/>
                    <a:pt x="1546" y="108"/>
                  </a:cubicBezTo>
                  <a:cubicBezTo>
                    <a:pt x="1333" y="187"/>
                    <a:pt x="1093" y="294"/>
                    <a:pt x="880" y="427"/>
                  </a:cubicBezTo>
                  <a:cubicBezTo>
                    <a:pt x="773" y="507"/>
                    <a:pt x="613" y="614"/>
                    <a:pt x="560" y="640"/>
                  </a:cubicBezTo>
                  <a:cubicBezTo>
                    <a:pt x="507" y="694"/>
                    <a:pt x="454" y="720"/>
                    <a:pt x="400" y="747"/>
                  </a:cubicBezTo>
                  <a:cubicBezTo>
                    <a:pt x="347" y="800"/>
                    <a:pt x="320" y="827"/>
                    <a:pt x="267" y="854"/>
                  </a:cubicBezTo>
                  <a:cubicBezTo>
                    <a:pt x="160" y="934"/>
                    <a:pt x="81" y="1014"/>
                    <a:pt x="1" y="1093"/>
                  </a:cubicBezTo>
                  <a:cubicBezTo>
                    <a:pt x="107" y="1093"/>
                    <a:pt x="240" y="1067"/>
                    <a:pt x="347" y="1040"/>
                  </a:cubicBezTo>
                  <a:cubicBezTo>
                    <a:pt x="454" y="1014"/>
                    <a:pt x="560" y="987"/>
                    <a:pt x="667" y="934"/>
                  </a:cubicBezTo>
                  <a:cubicBezTo>
                    <a:pt x="800" y="880"/>
                    <a:pt x="933" y="800"/>
                    <a:pt x="1040" y="747"/>
                  </a:cubicBezTo>
                  <a:cubicBezTo>
                    <a:pt x="1253" y="587"/>
                    <a:pt x="1466" y="454"/>
                    <a:pt x="1653" y="267"/>
                  </a:cubicBezTo>
                  <a:cubicBezTo>
                    <a:pt x="1733" y="187"/>
                    <a:pt x="1813" y="81"/>
                    <a:pt x="18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834034" y="903314"/>
              <a:ext cx="98850" cy="32619"/>
            </a:xfrm>
            <a:custGeom>
              <a:avLst/>
              <a:gdLst/>
              <a:ahLst/>
              <a:cxnLst/>
              <a:rect l="l" t="t" r="r" b="b"/>
              <a:pathLst>
                <a:path w="2585" h="853" extrusionOk="0">
                  <a:moveTo>
                    <a:pt x="2585" y="0"/>
                  </a:moveTo>
                  <a:lnTo>
                    <a:pt x="2585" y="0"/>
                  </a:lnTo>
                  <a:cubicBezTo>
                    <a:pt x="2451" y="27"/>
                    <a:pt x="2292" y="53"/>
                    <a:pt x="2158" y="107"/>
                  </a:cubicBezTo>
                  <a:lnTo>
                    <a:pt x="1306" y="426"/>
                  </a:lnTo>
                  <a:cubicBezTo>
                    <a:pt x="1146" y="453"/>
                    <a:pt x="986" y="506"/>
                    <a:pt x="853" y="533"/>
                  </a:cubicBezTo>
                  <a:cubicBezTo>
                    <a:pt x="773" y="560"/>
                    <a:pt x="693" y="586"/>
                    <a:pt x="640" y="586"/>
                  </a:cubicBezTo>
                  <a:lnTo>
                    <a:pt x="426" y="640"/>
                  </a:lnTo>
                  <a:cubicBezTo>
                    <a:pt x="346" y="640"/>
                    <a:pt x="240" y="640"/>
                    <a:pt x="133" y="666"/>
                  </a:cubicBezTo>
                  <a:lnTo>
                    <a:pt x="0" y="666"/>
                  </a:lnTo>
                  <a:lnTo>
                    <a:pt x="107" y="720"/>
                  </a:lnTo>
                  <a:cubicBezTo>
                    <a:pt x="213" y="773"/>
                    <a:pt x="320" y="800"/>
                    <a:pt x="426" y="800"/>
                  </a:cubicBezTo>
                  <a:cubicBezTo>
                    <a:pt x="480" y="853"/>
                    <a:pt x="560" y="853"/>
                    <a:pt x="640" y="853"/>
                  </a:cubicBezTo>
                  <a:cubicBezTo>
                    <a:pt x="799" y="853"/>
                    <a:pt x="986" y="826"/>
                    <a:pt x="1146" y="800"/>
                  </a:cubicBezTo>
                  <a:lnTo>
                    <a:pt x="1412" y="720"/>
                  </a:lnTo>
                  <a:lnTo>
                    <a:pt x="1652" y="640"/>
                  </a:lnTo>
                  <a:cubicBezTo>
                    <a:pt x="1732" y="613"/>
                    <a:pt x="1812" y="560"/>
                    <a:pt x="1865" y="533"/>
                  </a:cubicBezTo>
                  <a:cubicBezTo>
                    <a:pt x="1998" y="453"/>
                    <a:pt x="2132" y="373"/>
                    <a:pt x="2238" y="293"/>
                  </a:cubicBezTo>
                  <a:cubicBezTo>
                    <a:pt x="2371" y="187"/>
                    <a:pt x="2478" y="107"/>
                    <a:pt x="25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5614339" y="639383"/>
              <a:ext cx="333262" cy="267298"/>
            </a:xfrm>
            <a:custGeom>
              <a:avLst/>
              <a:gdLst/>
              <a:ahLst/>
              <a:cxnLst/>
              <a:rect l="l" t="t" r="r" b="b"/>
              <a:pathLst>
                <a:path w="8715" h="6990" extrusionOk="0">
                  <a:moveTo>
                    <a:pt x="427" y="1"/>
                  </a:moveTo>
                  <a:lnTo>
                    <a:pt x="427" y="1"/>
                  </a:lnTo>
                  <a:cubicBezTo>
                    <a:pt x="454" y="827"/>
                    <a:pt x="667" y="1626"/>
                    <a:pt x="1067" y="2372"/>
                  </a:cubicBezTo>
                  <a:cubicBezTo>
                    <a:pt x="903" y="2372"/>
                    <a:pt x="692" y="2451"/>
                    <a:pt x="506" y="2451"/>
                  </a:cubicBezTo>
                  <a:cubicBezTo>
                    <a:pt x="450" y="2451"/>
                    <a:pt x="397" y="2444"/>
                    <a:pt x="347" y="2426"/>
                  </a:cubicBezTo>
                  <a:lnTo>
                    <a:pt x="347" y="2426"/>
                  </a:lnTo>
                  <a:cubicBezTo>
                    <a:pt x="214" y="2985"/>
                    <a:pt x="321" y="3598"/>
                    <a:pt x="640" y="4078"/>
                  </a:cubicBezTo>
                  <a:cubicBezTo>
                    <a:pt x="1" y="4930"/>
                    <a:pt x="1706" y="6156"/>
                    <a:pt x="2426" y="6502"/>
                  </a:cubicBezTo>
                  <a:cubicBezTo>
                    <a:pt x="3100" y="6840"/>
                    <a:pt x="3833" y="6989"/>
                    <a:pt x="4565" y="6989"/>
                  </a:cubicBezTo>
                  <a:cubicBezTo>
                    <a:pt x="5683" y="6989"/>
                    <a:pt x="6800" y="6640"/>
                    <a:pt x="7702" y="6076"/>
                  </a:cubicBezTo>
                  <a:lnTo>
                    <a:pt x="7702" y="6209"/>
                  </a:lnTo>
                  <a:cubicBezTo>
                    <a:pt x="8714" y="4078"/>
                    <a:pt x="7222" y="1653"/>
                    <a:pt x="5144" y="854"/>
                  </a:cubicBezTo>
                  <a:cubicBezTo>
                    <a:pt x="3625" y="294"/>
                    <a:pt x="1919" y="294"/>
                    <a:pt x="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5751925" y="831958"/>
              <a:ext cx="151851" cy="55830"/>
            </a:xfrm>
            <a:custGeom>
              <a:avLst/>
              <a:gdLst/>
              <a:ahLst/>
              <a:cxnLst/>
              <a:rect l="l" t="t" r="r" b="b"/>
              <a:pathLst>
                <a:path w="3971" h="1460" extrusionOk="0">
                  <a:moveTo>
                    <a:pt x="0" y="1"/>
                  </a:moveTo>
                  <a:lnTo>
                    <a:pt x="107" y="187"/>
                  </a:lnTo>
                  <a:cubicBezTo>
                    <a:pt x="133" y="241"/>
                    <a:pt x="187" y="294"/>
                    <a:pt x="240" y="374"/>
                  </a:cubicBezTo>
                  <a:cubicBezTo>
                    <a:pt x="293" y="427"/>
                    <a:pt x="373" y="507"/>
                    <a:pt x="453" y="561"/>
                  </a:cubicBezTo>
                  <a:cubicBezTo>
                    <a:pt x="533" y="640"/>
                    <a:pt x="613" y="694"/>
                    <a:pt x="720" y="774"/>
                  </a:cubicBezTo>
                  <a:cubicBezTo>
                    <a:pt x="826" y="827"/>
                    <a:pt x="933" y="907"/>
                    <a:pt x="1039" y="960"/>
                  </a:cubicBezTo>
                  <a:cubicBezTo>
                    <a:pt x="1173" y="1040"/>
                    <a:pt x="1279" y="1093"/>
                    <a:pt x="1412" y="1147"/>
                  </a:cubicBezTo>
                  <a:cubicBezTo>
                    <a:pt x="1546" y="1200"/>
                    <a:pt x="1679" y="1253"/>
                    <a:pt x="1812" y="1280"/>
                  </a:cubicBezTo>
                  <a:cubicBezTo>
                    <a:pt x="2079" y="1360"/>
                    <a:pt x="2345" y="1413"/>
                    <a:pt x="2611" y="1440"/>
                  </a:cubicBezTo>
                  <a:cubicBezTo>
                    <a:pt x="2678" y="1453"/>
                    <a:pt x="2745" y="1460"/>
                    <a:pt x="2808" y="1460"/>
                  </a:cubicBezTo>
                  <a:cubicBezTo>
                    <a:pt x="2871" y="1460"/>
                    <a:pt x="2931" y="1453"/>
                    <a:pt x="2984" y="1440"/>
                  </a:cubicBezTo>
                  <a:cubicBezTo>
                    <a:pt x="3118" y="1440"/>
                    <a:pt x="3224" y="1440"/>
                    <a:pt x="3331" y="1413"/>
                  </a:cubicBezTo>
                  <a:cubicBezTo>
                    <a:pt x="3411" y="1387"/>
                    <a:pt x="3517" y="1360"/>
                    <a:pt x="3597" y="1333"/>
                  </a:cubicBezTo>
                  <a:cubicBezTo>
                    <a:pt x="3677" y="1307"/>
                    <a:pt x="3757" y="1280"/>
                    <a:pt x="3810" y="1227"/>
                  </a:cubicBezTo>
                  <a:lnTo>
                    <a:pt x="3970" y="1120"/>
                  </a:lnTo>
                  <a:lnTo>
                    <a:pt x="3784" y="1173"/>
                  </a:lnTo>
                  <a:cubicBezTo>
                    <a:pt x="3731" y="1200"/>
                    <a:pt x="3651" y="1200"/>
                    <a:pt x="3571" y="1200"/>
                  </a:cubicBezTo>
                  <a:lnTo>
                    <a:pt x="3304" y="1200"/>
                  </a:lnTo>
                  <a:cubicBezTo>
                    <a:pt x="3091" y="1200"/>
                    <a:pt x="2851" y="1173"/>
                    <a:pt x="2638" y="1147"/>
                  </a:cubicBezTo>
                  <a:cubicBezTo>
                    <a:pt x="2531" y="1120"/>
                    <a:pt x="2398" y="1067"/>
                    <a:pt x="2265" y="1040"/>
                  </a:cubicBezTo>
                  <a:cubicBezTo>
                    <a:pt x="2158" y="1040"/>
                    <a:pt x="2025" y="987"/>
                    <a:pt x="1892" y="960"/>
                  </a:cubicBezTo>
                  <a:cubicBezTo>
                    <a:pt x="1652" y="880"/>
                    <a:pt x="1412" y="774"/>
                    <a:pt x="1173" y="667"/>
                  </a:cubicBezTo>
                  <a:cubicBezTo>
                    <a:pt x="959" y="587"/>
                    <a:pt x="773" y="481"/>
                    <a:pt x="560" y="374"/>
                  </a:cubicBezTo>
                  <a:cubicBezTo>
                    <a:pt x="480" y="321"/>
                    <a:pt x="400" y="294"/>
                    <a:pt x="320" y="241"/>
                  </a:cubicBezTo>
                  <a:cubicBezTo>
                    <a:pt x="267" y="187"/>
                    <a:pt x="187" y="161"/>
                    <a:pt x="160" y="1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5784506" y="791233"/>
              <a:ext cx="111125" cy="68297"/>
            </a:xfrm>
            <a:custGeom>
              <a:avLst/>
              <a:gdLst/>
              <a:ahLst/>
              <a:cxnLst/>
              <a:rect l="l" t="t" r="r" b="b"/>
              <a:pathLst>
                <a:path w="2906" h="1786" extrusionOk="0">
                  <a:moveTo>
                    <a:pt x="1" y="0"/>
                  </a:moveTo>
                  <a:cubicBezTo>
                    <a:pt x="161" y="107"/>
                    <a:pt x="321" y="213"/>
                    <a:pt x="480" y="293"/>
                  </a:cubicBezTo>
                  <a:cubicBezTo>
                    <a:pt x="534" y="320"/>
                    <a:pt x="614" y="373"/>
                    <a:pt x="694" y="426"/>
                  </a:cubicBezTo>
                  <a:cubicBezTo>
                    <a:pt x="774" y="480"/>
                    <a:pt x="853" y="533"/>
                    <a:pt x="933" y="586"/>
                  </a:cubicBezTo>
                  <a:cubicBezTo>
                    <a:pt x="1093" y="693"/>
                    <a:pt x="1253" y="799"/>
                    <a:pt x="1440" y="906"/>
                  </a:cubicBezTo>
                  <a:cubicBezTo>
                    <a:pt x="1626" y="1013"/>
                    <a:pt x="1813" y="1146"/>
                    <a:pt x="1973" y="1252"/>
                  </a:cubicBezTo>
                  <a:cubicBezTo>
                    <a:pt x="2053" y="1306"/>
                    <a:pt x="2132" y="1332"/>
                    <a:pt x="2212" y="1386"/>
                  </a:cubicBezTo>
                  <a:cubicBezTo>
                    <a:pt x="2292" y="1439"/>
                    <a:pt x="2372" y="1492"/>
                    <a:pt x="2426" y="1519"/>
                  </a:cubicBezTo>
                  <a:cubicBezTo>
                    <a:pt x="2585" y="1626"/>
                    <a:pt x="2745" y="1705"/>
                    <a:pt x="2905" y="1785"/>
                  </a:cubicBezTo>
                  <a:cubicBezTo>
                    <a:pt x="2799" y="1652"/>
                    <a:pt x="2692" y="1492"/>
                    <a:pt x="2559" y="1386"/>
                  </a:cubicBezTo>
                  <a:cubicBezTo>
                    <a:pt x="2426" y="1226"/>
                    <a:pt x="2292" y="1119"/>
                    <a:pt x="2132" y="1013"/>
                  </a:cubicBezTo>
                  <a:cubicBezTo>
                    <a:pt x="1973" y="879"/>
                    <a:pt x="1813" y="746"/>
                    <a:pt x="1626" y="613"/>
                  </a:cubicBezTo>
                  <a:cubicBezTo>
                    <a:pt x="1440" y="506"/>
                    <a:pt x="1253" y="400"/>
                    <a:pt x="1067" y="320"/>
                  </a:cubicBezTo>
                  <a:cubicBezTo>
                    <a:pt x="880" y="240"/>
                    <a:pt x="720" y="160"/>
                    <a:pt x="534" y="133"/>
                  </a:cubicBezTo>
                  <a:cubicBezTo>
                    <a:pt x="374" y="80"/>
                    <a:pt x="187" y="27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5836473" y="761674"/>
              <a:ext cx="67302" cy="88679"/>
            </a:xfrm>
            <a:custGeom>
              <a:avLst/>
              <a:gdLst/>
              <a:ahLst/>
              <a:cxnLst/>
              <a:rect l="l" t="t" r="r" b="b"/>
              <a:pathLst>
                <a:path w="1760" h="2319" extrusionOk="0">
                  <a:moveTo>
                    <a:pt x="1" y="0"/>
                  </a:moveTo>
                  <a:lnTo>
                    <a:pt x="107" y="80"/>
                  </a:lnTo>
                  <a:cubicBezTo>
                    <a:pt x="214" y="134"/>
                    <a:pt x="294" y="214"/>
                    <a:pt x="374" y="293"/>
                  </a:cubicBezTo>
                  <a:cubicBezTo>
                    <a:pt x="480" y="400"/>
                    <a:pt x="587" y="507"/>
                    <a:pt x="667" y="613"/>
                  </a:cubicBezTo>
                  <a:cubicBezTo>
                    <a:pt x="773" y="746"/>
                    <a:pt x="880" y="906"/>
                    <a:pt x="987" y="1040"/>
                  </a:cubicBezTo>
                  <a:cubicBezTo>
                    <a:pt x="1067" y="1199"/>
                    <a:pt x="1173" y="1359"/>
                    <a:pt x="1253" y="1493"/>
                  </a:cubicBezTo>
                  <a:lnTo>
                    <a:pt x="1493" y="1919"/>
                  </a:lnTo>
                  <a:cubicBezTo>
                    <a:pt x="1653" y="2159"/>
                    <a:pt x="1759" y="2319"/>
                    <a:pt x="1759" y="2319"/>
                  </a:cubicBezTo>
                  <a:cubicBezTo>
                    <a:pt x="1759" y="2159"/>
                    <a:pt x="1733" y="1999"/>
                    <a:pt x="1679" y="1839"/>
                  </a:cubicBezTo>
                  <a:cubicBezTo>
                    <a:pt x="1599" y="1493"/>
                    <a:pt x="1440" y="1173"/>
                    <a:pt x="1253" y="880"/>
                  </a:cubicBezTo>
                  <a:cubicBezTo>
                    <a:pt x="1147" y="693"/>
                    <a:pt x="1040" y="560"/>
                    <a:pt x="880" y="427"/>
                  </a:cubicBezTo>
                  <a:cubicBezTo>
                    <a:pt x="773" y="293"/>
                    <a:pt x="640" y="214"/>
                    <a:pt x="480" y="134"/>
                  </a:cubicBezTo>
                  <a:cubicBezTo>
                    <a:pt x="374" y="54"/>
                    <a:pt x="267" y="27"/>
                    <a:pt x="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5806952" y="796013"/>
              <a:ext cx="207873" cy="174489"/>
            </a:xfrm>
            <a:custGeom>
              <a:avLst/>
              <a:gdLst/>
              <a:ahLst/>
              <a:cxnLst/>
              <a:rect l="l" t="t" r="r" b="b"/>
              <a:pathLst>
                <a:path w="5436" h="4563" extrusionOk="0">
                  <a:moveTo>
                    <a:pt x="3630" y="0"/>
                  </a:moveTo>
                  <a:cubicBezTo>
                    <a:pt x="3105" y="0"/>
                    <a:pt x="2677" y="348"/>
                    <a:pt x="2238" y="888"/>
                  </a:cubicBezTo>
                  <a:cubicBezTo>
                    <a:pt x="1652" y="1687"/>
                    <a:pt x="0" y="3179"/>
                    <a:pt x="719" y="4112"/>
                  </a:cubicBezTo>
                  <a:cubicBezTo>
                    <a:pt x="971" y="4429"/>
                    <a:pt x="1233" y="4563"/>
                    <a:pt x="1501" y="4563"/>
                  </a:cubicBezTo>
                  <a:cubicBezTo>
                    <a:pt x="2856" y="4563"/>
                    <a:pt x="4368" y="1164"/>
                    <a:pt x="5436" y="808"/>
                  </a:cubicBezTo>
                  <a:lnTo>
                    <a:pt x="4663" y="381"/>
                  </a:lnTo>
                  <a:cubicBezTo>
                    <a:pt x="4272" y="117"/>
                    <a:pt x="3934" y="0"/>
                    <a:pt x="3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5885382" y="826873"/>
              <a:ext cx="69329" cy="68297"/>
            </a:xfrm>
            <a:custGeom>
              <a:avLst/>
              <a:gdLst/>
              <a:ahLst/>
              <a:cxnLst/>
              <a:rect l="l" t="t" r="r" b="b"/>
              <a:pathLst>
                <a:path w="1813" h="1786" extrusionOk="0">
                  <a:moveTo>
                    <a:pt x="1813" y="1"/>
                  </a:moveTo>
                  <a:lnTo>
                    <a:pt x="1813" y="1"/>
                  </a:lnTo>
                  <a:cubicBezTo>
                    <a:pt x="1679" y="81"/>
                    <a:pt x="1573" y="134"/>
                    <a:pt x="1440" y="214"/>
                  </a:cubicBezTo>
                  <a:cubicBezTo>
                    <a:pt x="1200" y="400"/>
                    <a:pt x="987" y="587"/>
                    <a:pt x="773" y="773"/>
                  </a:cubicBezTo>
                  <a:cubicBezTo>
                    <a:pt x="587" y="987"/>
                    <a:pt x="400" y="1200"/>
                    <a:pt x="214" y="1440"/>
                  </a:cubicBezTo>
                  <a:cubicBezTo>
                    <a:pt x="134" y="1546"/>
                    <a:pt x="81" y="1679"/>
                    <a:pt x="1" y="1786"/>
                  </a:cubicBezTo>
                  <a:cubicBezTo>
                    <a:pt x="134" y="1733"/>
                    <a:pt x="241" y="1653"/>
                    <a:pt x="347" y="1573"/>
                  </a:cubicBezTo>
                  <a:cubicBezTo>
                    <a:pt x="587" y="1413"/>
                    <a:pt x="800" y="1226"/>
                    <a:pt x="1013" y="1013"/>
                  </a:cubicBezTo>
                  <a:cubicBezTo>
                    <a:pt x="1147" y="907"/>
                    <a:pt x="1253" y="800"/>
                    <a:pt x="1333" y="667"/>
                  </a:cubicBezTo>
                  <a:cubicBezTo>
                    <a:pt x="1440" y="560"/>
                    <a:pt x="1520" y="454"/>
                    <a:pt x="1599" y="347"/>
                  </a:cubicBezTo>
                  <a:cubicBezTo>
                    <a:pt x="1679" y="241"/>
                    <a:pt x="1759" y="134"/>
                    <a:pt x="1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6696447" y="835400"/>
              <a:ext cx="174298" cy="204966"/>
            </a:xfrm>
            <a:custGeom>
              <a:avLst/>
              <a:gdLst/>
              <a:ahLst/>
              <a:cxnLst/>
              <a:rect l="l" t="t" r="r" b="b"/>
              <a:pathLst>
                <a:path w="4558" h="5360" extrusionOk="0">
                  <a:moveTo>
                    <a:pt x="1831" y="0"/>
                  </a:moveTo>
                  <a:cubicBezTo>
                    <a:pt x="1613" y="0"/>
                    <a:pt x="1340" y="71"/>
                    <a:pt x="987" y="231"/>
                  </a:cubicBezTo>
                  <a:cubicBezTo>
                    <a:pt x="614" y="444"/>
                    <a:pt x="294" y="710"/>
                    <a:pt x="1" y="1003"/>
                  </a:cubicBezTo>
                  <a:lnTo>
                    <a:pt x="2506" y="5134"/>
                  </a:lnTo>
                  <a:cubicBezTo>
                    <a:pt x="2752" y="5288"/>
                    <a:pt x="3026" y="5359"/>
                    <a:pt x="3290" y="5359"/>
                  </a:cubicBezTo>
                  <a:cubicBezTo>
                    <a:pt x="3939" y="5359"/>
                    <a:pt x="4531" y="4928"/>
                    <a:pt x="4531" y="4228"/>
                  </a:cubicBezTo>
                  <a:cubicBezTo>
                    <a:pt x="4557" y="3268"/>
                    <a:pt x="3385" y="2149"/>
                    <a:pt x="3012" y="1323"/>
                  </a:cubicBezTo>
                  <a:cubicBezTo>
                    <a:pt x="2637" y="574"/>
                    <a:pt x="2452" y="0"/>
                    <a:pt x="18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47421" y="865609"/>
              <a:ext cx="88679" cy="123324"/>
            </a:xfrm>
            <a:custGeom>
              <a:avLst/>
              <a:gdLst/>
              <a:ahLst/>
              <a:cxnLst/>
              <a:rect l="l" t="t" r="r" b="b"/>
              <a:pathLst>
                <a:path w="2319" h="3225" extrusionOk="0">
                  <a:moveTo>
                    <a:pt x="0" y="0"/>
                  </a:moveTo>
                  <a:lnTo>
                    <a:pt x="0" y="0"/>
                  </a:lnTo>
                  <a:cubicBezTo>
                    <a:pt x="80" y="187"/>
                    <a:pt x="160" y="373"/>
                    <a:pt x="267" y="560"/>
                  </a:cubicBezTo>
                  <a:cubicBezTo>
                    <a:pt x="347" y="746"/>
                    <a:pt x="453" y="933"/>
                    <a:pt x="586" y="1119"/>
                  </a:cubicBezTo>
                  <a:cubicBezTo>
                    <a:pt x="720" y="1306"/>
                    <a:pt x="853" y="1519"/>
                    <a:pt x="1013" y="1706"/>
                  </a:cubicBezTo>
                  <a:cubicBezTo>
                    <a:pt x="1173" y="1919"/>
                    <a:pt x="1332" y="2105"/>
                    <a:pt x="1466" y="2292"/>
                  </a:cubicBezTo>
                  <a:lnTo>
                    <a:pt x="1892" y="2771"/>
                  </a:lnTo>
                  <a:cubicBezTo>
                    <a:pt x="2025" y="2931"/>
                    <a:pt x="2158" y="3091"/>
                    <a:pt x="2318" y="3224"/>
                  </a:cubicBezTo>
                  <a:cubicBezTo>
                    <a:pt x="2238" y="3038"/>
                    <a:pt x="2132" y="2851"/>
                    <a:pt x="2025" y="2665"/>
                  </a:cubicBezTo>
                  <a:cubicBezTo>
                    <a:pt x="1945" y="2478"/>
                    <a:pt x="1812" y="2292"/>
                    <a:pt x="1705" y="2132"/>
                  </a:cubicBezTo>
                  <a:cubicBezTo>
                    <a:pt x="1572" y="1919"/>
                    <a:pt x="1412" y="1732"/>
                    <a:pt x="1279" y="1519"/>
                  </a:cubicBezTo>
                  <a:cubicBezTo>
                    <a:pt x="1119" y="1333"/>
                    <a:pt x="986" y="1146"/>
                    <a:pt x="826" y="960"/>
                  </a:cubicBezTo>
                  <a:cubicBezTo>
                    <a:pt x="746" y="880"/>
                    <a:pt x="666" y="800"/>
                    <a:pt x="613" y="720"/>
                  </a:cubicBezTo>
                  <a:cubicBezTo>
                    <a:pt x="560" y="613"/>
                    <a:pt x="480" y="533"/>
                    <a:pt x="426" y="480"/>
                  </a:cubicBezTo>
                  <a:cubicBezTo>
                    <a:pt x="293" y="293"/>
                    <a:pt x="160" y="16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5927178" y="1669523"/>
              <a:ext cx="695968" cy="669506"/>
            </a:xfrm>
            <a:custGeom>
              <a:avLst/>
              <a:gdLst/>
              <a:ahLst/>
              <a:cxnLst/>
              <a:rect l="l" t="t" r="r" b="b"/>
              <a:pathLst>
                <a:path w="18200" h="17508" extrusionOk="0">
                  <a:moveTo>
                    <a:pt x="9240" y="1"/>
                  </a:moveTo>
                  <a:cubicBezTo>
                    <a:pt x="7887" y="1"/>
                    <a:pt x="6528" y="67"/>
                    <a:pt x="5196" y="107"/>
                  </a:cubicBezTo>
                  <a:cubicBezTo>
                    <a:pt x="4157" y="134"/>
                    <a:pt x="2825" y="214"/>
                    <a:pt x="1945" y="907"/>
                  </a:cubicBezTo>
                  <a:cubicBezTo>
                    <a:pt x="1039" y="1626"/>
                    <a:pt x="933" y="2879"/>
                    <a:pt x="746" y="3864"/>
                  </a:cubicBezTo>
                  <a:cubicBezTo>
                    <a:pt x="533" y="5410"/>
                    <a:pt x="400" y="6982"/>
                    <a:pt x="347" y="8527"/>
                  </a:cubicBezTo>
                  <a:cubicBezTo>
                    <a:pt x="320" y="9913"/>
                    <a:pt x="347" y="11565"/>
                    <a:pt x="0" y="12871"/>
                  </a:cubicBezTo>
                  <a:lnTo>
                    <a:pt x="3837" y="17374"/>
                  </a:lnTo>
                  <a:cubicBezTo>
                    <a:pt x="4020" y="17372"/>
                    <a:pt x="4202" y="17371"/>
                    <a:pt x="4384" y="17371"/>
                  </a:cubicBezTo>
                  <a:cubicBezTo>
                    <a:pt x="6569" y="17371"/>
                    <a:pt x="8732" y="17507"/>
                    <a:pt x="10872" y="17507"/>
                  </a:cubicBezTo>
                  <a:cubicBezTo>
                    <a:pt x="12657" y="17480"/>
                    <a:pt x="14842" y="17454"/>
                    <a:pt x="16201" y="16148"/>
                  </a:cubicBezTo>
                  <a:cubicBezTo>
                    <a:pt x="17320" y="15029"/>
                    <a:pt x="18013" y="13537"/>
                    <a:pt x="18093" y="11938"/>
                  </a:cubicBezTo>
                  <a:cubicBezTo>
                    <a:pt x="18199" y="10100"/>
                    <a:pt x="18013" y="8234"/>
                    <a:pt x="17906" y="6396"/>
                  </a:cubicBezTo>
                  <a:cubicBezTo>
                    <a:pt x="17826" y="5143"/>
                    <a:pt x="17906" y="3651"/>
                    <a:pt x="17453" y="2479"/>
                  </a:cubicBezTo>
                  <a:cubicBezTo>
                    <a:pt x="16787" y="720"/>
                    <a:pt x="14842" y="560"/>
                    <a:pt x="13243" y="294"/>
                  </a:cubicBezTo>
                  <a:cubicBezTo>
                    <a:pt x="11938" y="67"/>
                    <a:pt x="10592" y="1"/>
                    <a:pt x="9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5770931" y="803317"/>
              <a:ext cx="1073397" cy="1046629"/>
            </a:xfrm>
            <a:custGeom>
              <a:avLst/>
              <a:gdLst/>
              <a:ahLst/>
              <a:cxnLst/>
              <a:rect l="l" t="t" r="r" b="b"/>
              <a:pathLst>
                <a:path w="28070" h="27370" extrusionOk="0">
                  <a:moveTo>
                    <a:pt x="16580" y="1"/>
                  </a:moveTo>
                  <a:cubicBezTo>
                    <a:pt x="13202" y="1"/>
                    <a:pt x="9749" y="925"/>
                    <a:pt x="6964" y="2695"/>
                  </a:cubicBezTo>
                  <a:cubicBezTo>
                    <a:pt x="3100" y="5200"/>
                    <a:pt x="1955" y="9063"/>
                    <a:pt x="2514" y="13513"/>
                  </a:cubicBezTo>
                  <a:cubicBezTo>
                    <a:pt x="0" y="13513"/>
                    <a:pt x="62" y="17731"/>
                    <a:pt x="3587" y="17731"/>
                  </a:cubicBezTo>
                  <a:cubicBezTo>
                    <a:pt x="3872" y="17731"/>
                    <a:pt x="4181" y="17703"/>
                    <a:pt x="4513" y="17643"/>
                  </a:cubicBezTo>
                  <a:cubicBezTo>
                    <a:pt x="6005" y="20654"/>
                    <a:pt x="10002" y="22013"/>
                    <a:pt x="12187" y="22093"/>
                  </a:cubicBezTo>
                  <a:lnTo>
                    <a:pt x="12187" y="22546"/>
                  </a:lnTo>
                  <a:cubicBezTo>
                    <a:pt x="12187" y="22546"/>
                    <a:pt x="11973" y="24944"/>
                    <a:pt x="11334" y="25371"/>
                  </a:cubicBezTo>
                  <a:lnTo>
                    <a:pt x="13119" y="27369"/>
                  </a:lnTo>
                  <a:cubicBezTo>
                    <a:pt x="14824" y="27236"/>
                    <a:pt x="14958" y="27156"/>
                    <a:pt x="14904" y="25584"/>
                  </a:cubicBezTo>
                  <a:cubicBezTo>
                    <a:pt x="14824" y="24811"/>
                    <a:pt x="15144" y="22493"/>
                    <a:pt x="15144" y="22493"/>
                  </a:cubicBezTo>
                  <a:cubicBezTo>
                    <a:pt x="15144" y="22493"/>
                    <a:pt x="16103" y="22386"/>
                    <a:pt x="16930" y="22333"/>
                  </a:cubicBezTo>
                  <a:cubicBezTo>
                    <a:pt x="17756" y="22253"/>
                    <a:pt x="18555" y="22040"/>
                    <a:pt x="19328" y="21720"/>
                  </a:cubicBezTo>
                  <a:cubicBezTo>
                    <a:pt x="21006" y="21107"/>
                    <a:pt x="22472" y="20042"/>
                    <a:pt x="23618" y="18709"/>
                  </a:cubicBezTo>
                  <a:cubicBezTo>
                    <a:pt x="23828" y="18821"/>
                    <a:pt x="24056" y="18871"/>
                    <a:pt x="24292" y="18871"/>
                  </a:cubicBezTo>
                  <a:cubicBezTo>
                    <a:pt x="25972" y="18871"/>
                    <a:pt x="28069" y="16314"/>
                    <a:pt x="27135" y="15005"/>
                  </a:cubicBezTo>
                  <a:cubicBezTo>
                    <a:pt x="26762" y="14497"/>
                    <a:pt x="26368" y="14301"/>
                    <a:pt x="25918" y="14301"/>
                  </a:cubicBezTo>
                  <a:cubicBezTo>
                    <a:pt x="25660" y="14301"/>
                    <a:pt x="25384" y="14366"/>
                    <a:pt x="25083" y="14473"/>
                  </a:cubicBezTo>
                  <a:cubicBezTo>
                    <a:pt x="25083" y="14473"/>
                    <a:pt x="25856" y="12368"/>
                    <a:pt x="26069" y="11701"/>
                  </a:cubicBezTo>
                  <a:cubicBezTo>
                    <a:pt x="26575" y="10076"/>
                    <a:pt x="27268" y="7625"/>
                    <a:pt x="26762" y="5919"/>
                  </a:cubicBezTo>
                  <a:cubicBezTo>
                    <a:pt x="26415" y="4773"/>
                    <a:pt x="24923" y="3761"/>
                    <a:pt x="24124" y="2855"/>
                  </a:cubicBezTo>
                  <a:cubicBezTo>
                    <a:pt x="23085" y="1549"/>
                    <a:pt x="21619" y="643"/>
                    <a:pt x="19967" y="324"/>
                  </a:cubicBezTo>
                  <a:cubicBezTo>
                    <a:pt x="18866" y="107"/>
                    <a:pt x="17727" y="1"/>
                    <a:pt x="16580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695453" y="1415803"/>
              <a:ext cx="75409" cy="66270"/>
            </a:xfrm>
            <a:custGeom>
              <a:avLst/>
              <a:gdLst/>
              <a:ahLst/>
              <a:cxnLst/>
              <a:rect l="l" t="t" r="r" b="b"/>
              <a:pathLst>
                <a:path w="1972" h="1733" extrusionOk="0">
                  <a:moveTo>
                    <a:pt x="1492" y="1"/>
                  </a:moveTo>
                  <a:lnTo>
                    <a:pt x="1279" y="54"/>
                  </a:lnTo>
                  <a:cubicBezTo>
                    <a:pt x="1199" y="81"/>
                    <a:pt x="1119" y="108"/>
                    <a:pt x="1039" y="134"/>
                  </a:cubicBezTo>
                  <a:cubicBezTo>
                    <a:pt x="959" y="161"/>
                    <a:pt x="879" y="188"/>
                    <a:pt x="800" y="241"/>
                  </a:cubicBezTo>
                  <a:lnTo>
                    <a:pt x="586" y="401"/>
                  </a:lnTo>
                  <a:lnTo>
                    <a:pt x="373" y="614"/>
                  </a:lnTo>
                  <a:cubicBezTo>
                    <a:pt x="320" y="694"/>
                    <a:pt x="267" y="747"/>
                    <a:pt x="240" y="827"/>
                  </a:cubicBezTo>
                  <a:cubicBezTo>
                    <a:pt x="187" y="907"/>
                    <a:pt x="133" y="987"/>
                    <a:pt x="107" y="1067"/>
                  </a:cubicBezTo>
                  <a:cubicBezTo>
                    <a:pt x="80" y="1147"/>
                    <a:pt x="53" y="1227"/>
                    <a:pt x="53" y="1280"/>
                  </a:cubicBezTo>
                  <a:cubicBezTo>
                    <a:pt x="27" y="1387"/>
                    <a:pt x="0" y="1493"/>
                    <a:pt x="27" y="1626"/>
                  </a:cubicBezTo>
                  <a:lnTo>
                    <a:pt x="27" y="1733"/>
                  </a:lnTo>
                  <a:cubicBezTo>
                    <a:pt x="27" y="1733"/>
                    <a:pt x="53" y="1706"/>
                    <a:pt x="80" y="1600"/>
                  </a:cubicBezTo>
                  <a:cubicBezTo>
                    <a:pt x="133" y="1520"/>
                    <a:pt x="160" y="1413"/>
                    <a:pt x="240" y="1333"/>
                  </a:cubicBezTo>
                  <a:cubicBezTo>
                    <a:pt x="267" y="1280"/>
                    <a:pt x="293" y="1227"/>
                    <a:pt x="347" y="1147"/>
                  </a:cubicBezTo>
                  <a:cubicBezTo>
                    <a:pt x="373" y="1093"/>
                    <a:pt x="427" y="1040"/>
                    <a:pt x="453" y="987"/>
                  </a:cubicBezTo>
                  <a:cubicBezTo>
                    <a:pt x="506" y="934"/>
                    <a:pt x="560" y="854"/>
                    <a:pt x="613" y="800"/>
                  </a:cubicBezTo>
                  <a:lnTo>
                    <a:pt x="800" y="640"/>
                  </a:lnTo>
                  <a:cubicBezTo>
                    <a:pt x="906" y="561"/>
                    <a:pt x="1039" y="454"/>
                    <a:pt x="1173" y="374"/>
                  </a:cubicBezTo>
                  <a:cubicBezTo>
                    <a:pt x="1226" y="347"/>
                    <a:pt x="1306" y="294"/>
                    <a:pt x="1359" y="267"/>
                  </a:cubicBezTo>
                  <a:lnTo>
                    <a:pt x="1546" y="188"/>
                  </a:lnTo>
                  <a:cubicBezTo>
                    <a:pt x="1679" y="134"/>
                    <a:pt x="1759" y="108"/>
                    <a:pt x="1839" y="81"/>
                  </a:cubicBezTo>
                  <a:lnTo>
                    <a:pt x="1972" y="28"/>
                  </a:lnTo>
                  <a:lnTo>
                    <a:pt x="1839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5830355" y="1364867"/>
              <a:ext cx="74415" cy="75448"/>
            </a:xfrm>
            <a:custGeom>
              <a:avLst/>
              <a:gdLst/>
              <a:ahLst/>
              <a:cxnLst/>
              <a:rect l="l" t="t" r="r" b="b"/>
              <a:pathLst>
                <a:path w="1946" h="1973" extrusionOk="0">
                  <a:moveTo>
                    <a:pt x="1" y="1"/>
                  </a:moveTo>
                  <a:lnTo>
                    <a:pt x="134" y="54"/>
                  </a:lnTo>
                  <a:lnTo>
                    <a:pt x="267" y="107"/>
                  </a:lnTo>
                  <a:cubicBezTo>
                    <a:pt x="321" y="134"/>
                    <a:pt x="374" y="161"/>
                    <a:pt x="427" y="214"/>
                  </a:cubicBezTo>
                  <a:cubicBezTo>
                    <a:pt x="480" y="241"/>
                    <a:pt x="534" y="294"/>
                    <a:pt x="587" y="320"/>
                  </a:cubicBezTo>
                  <a:cubicBezTo>
                    <a:pt x="640" y="374"/>
                    <a:pt x="720" y="400"/>
                    <a:pt x="747" y="454"/>
                  </a:cubicBezTo>
                  <a:cubicBezTo>
                    <a:pt x="827" y="507"/>
                    <a:pt x="880" y="560"/>
                    <a:pt x="933" y="640"/>
                  </a:cubicBezTo>
                  <a:lnTo>
                    <a:pt x="1093" y="827"/>
                  </a:lnTo>
                  <a:cubicBezTo>
                    <a:pt x="1200" y="960"/>
                    <a:pt x="1307" y="1093"/>
                    <a:pt x="1413" y="1226"/>
                  </a:cubicBezTo>
                  <a:cubicBezTo>
                    <a:pt x="1440" y="1306"/>
                    <a:pt x="1493" y="1360"/>
                    <a:pt x="1546" y="1413"/>
                  </a:cubicBezTo>
                  <a:cubicBezTo>
                    <a:pt x="1573" y="1493"/>
                    <a:pt x="1626" y="1546"/>
                    <a:pt x="1653" y="1599"/>
                  </a:cubicBezTo>
                  <a:cubicBezTo>
                    <a:pt x="1759" y="1733"/>
                    <a:pt x="1839" y="1839"/>
                    <a:pt x="1946" y="1972"/>
                  </a:cubicBezTo>
                  <a:cubicBezTo>
                    <a:pt x="1919" y="1813"/>
                    <a:pt x="1893" y="1653"/>
                    <a:pt x="1839" y="1520"/>
                  </a:cubicBezTo>
                  <a:cubicBezTo>
                    <a:pt x="1786" y="1360"/>
                    <a:pt x="1733" y="1226"/>
                    <a:pt x="1653" y="1093"/>
                  </a:cubicBezTo>
                  <a:cubicBezTo>
                    <a:pt x="1600" y="987"/>
                    <a:pt x="1573" y="907"/>
                    <a:pt x="1520" y="853"/>
                  </a:cubicBezTo>
                  <a:lnTo>
                    <a:pt x="1360" y="614"/>
                  </a:lnTo>
                  <a:cubicBezTo>
                    <a:pt x="1280" y="534"/>
                    <a:pt x="1227" y="480"/>
                    <a:pt x="1147" y="400"/>
                  </a:cubicBezTo>
                  <a:cubicBezTo>
                    <a:pt x="1093" y="347"/>
                    <a:pt x="1013" y="267"/>
                    <a:pt x="933" y="241"/>
                  </a:cubicBezTo>
                  <a:cubicBezTo>
                    <a:pt x="854" y="187"/>
                    <a:pt x="774" y="134"/>
                    <a:pt x="694" y="107"/>
                  </a:cubicBezTo>
                  <a:cubicBezTo>
                    <a:pt x="614" y="81"/>
                    <a:pt x="534" y="54"/>
                    <a:pt x="480" y="27"/>
                  </a:cubicBezTo>
                  <a:cubicBezTo>
                    <a:pt x="401" y="1"/>
                    <a:pt x="347" y="1"/>
                    <a:pt x="294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801828" y="737621"/>
              <a:ext cx="1020014" cy="661323"/>
            </a:xfrm>
            <a:custGeom>
              <a:avLst/>
              <a:gdLst/>
              <a:ahLst/>
              <a:cxnLst/>
              <a:rect l="l" t="t" r="r" b="b"/>
              <a:pathLst>
                <a:path w="26674" h="17294" extrusionOk="0">
                  <a:moveTo>
                    <a:pt x="12837" y="1"/>
                  </a:moveTo>
                  <a:cubicBezTo>
                    <a:pt x="12060" y="1"/>
                    <a:pt x="11276" y="90"/>
                    <a:pt x="10526" y="283"/>
                  </a:cubicBezTo>
                  <a:cubicBezTo>
                    <a:pt x="8341" y="869"/>
                    <a:pt x="6769" y="1189"/>
                    <a:pt x="4877" y="2361"/>
                  </a:cubicBezTo>
                  <a:cubicBezTo>
                    <a:pt x="3385" y="3294"/>
                    <a:pt x="2186" y="4600"/>
                    <a:pt x="1360" y="6172"/>
                  </a:cubicBezTo>
                  <a:cubicBezTo>
                    <a:pt x="427" y="7984"/>
                    <a:pt x="1" y="10062"/>
                    <a:pt x="161" y="12114"/>
                  </a:cubicBezTo>
                  <a:cubicBezTo>
                    <a:pt x="267" y="13206"/>
                    <a:pt x="560" y="14299"/>
                    <a:pt x="1040" y="15285"/>
                  </a:cubicBezTo>
                  <a:cubicBezTo>
                    <a:pt x="1062" y="15329"/>
                    <a:pt x="1341" y="15868"/>
                    <a:pt x="1694" y="15868"/>
                  </a:cubicBezTo>
                  <a:cubicBezTo>
                    <a:pt x="1766" y="15868"/>
                    <a:pt x="1842" y="15845"/>
                    <a:pt x="1919" y="15791"/>
                  </a:cubicBezTo>
                  <a:cubicBezTo>
                    <a:pt x="2319" y="15524"/>
                    <a:pt x="2479" y="13712"/>
                    <a:pt x="2079" y="12886"/>
                  </a:cubicBezTo>
                  <a:cubicBezTo>
                    <a:pt x="3518" y="12620"/>
                    <a:pt x="4211" y="11288"/>
                    <a:pt x="4611" y="10009"/>
                  </a:cubicBezTo>
                  <a:cubicBezTo>
                    <a:pt x="4904" y="8970"/>
                    <a:pt x="5330" y="8010"/>
                    <a:pt x="5570" y="6971"/>
                  </a:cubicBezTo>
                  <a:cubicBezTo>
                    <a:pt x="5756" y="6412"/>
                    <a:pt x="5730" y="5852"/>
                    <a:pt x="5836" y="5292"/>
                  </a:cubicBezTo>
                  <a:cubicBezTo>
                    <a:pt x="7542" y="5292"/>
                    <a:pt x="9593" y="5159"/>
                    <a:pt x="11219" y="4653"/>
                  </a:cubicBezTo>
                  <a:cubicBezTo>
                    <a:pt x="11991" y="4440"/>
                    <a:pt x="12711" y="4173"/>
                    <a:pt x="13404" y="3827"/>
                  </a:cubicBezTo>
                  <a:cubicBezTo>
                    <a:pt x="13937" y="3534"/>
                    <a:pt x="15029" y="2868"/>
                    <a:pt x="15349" y="2335"/>
                  </a:cubicBezTo>
                  <a:cubicBezTo>
                    <a:pt x="15748" y="2868"/>
                    <a:pt x="16201" y="3374"/>
                    <a:pt x="16708" y="3827"/>
                  </a:cubicBezTo>
                  <a:cubicBezTo>
                    <a:pt x="17640" y="4680"/>
                    <a:pt x="18626" y="5452"/>
                    <a:pt x="19692" y="6118"/>
                  </a:cubicBezTo>
                  <a:cubicBezTo>
                    <a:pt x="20571" y="6651"/>
                    <a:pt x="23343" y="7344"/>
                    <a:pt x="23369" y="7371"/>
                  </a:cubicBezTo>
                  <a:cubicBezTo>
                    <a:pt x="23396" y="7397"/>
                    <a:pt x="23449" y="10408"/>
                    <a:pt x="23556" y="11687"/>
                  </a:cubicBezTo>
                  <a:cubicBezTo>
                    <a:pt x="23609" y="12380"/>
                    <a:pt x="23689" y="13073"/>
                    <a:pt x="23822" y="13739"/>
                  </a:cubicBezTo>
                  <a:cubicBezTo>
                    <a:pt x="23982" y="14165"/>
                    <a:pt x="24115" y="14645"/>
                    <a:pt x="24195" y="15098"/>
                  </a:cubicBezTo>
                  <a:cubicBezTo>
                    <a:pt x="24195" y="15418"/>
                    <a:pt x="22943" y="17096"/>
                    <a:pt x="23822" y="17283"/>
                  </a:cubicBezTo>
                  <a:cubicBezTo>
                    <a:pt x="23852" y="17290"/>
                    <a:pt x="23880" y="17293"/>
                    <a:pt x="23907" y="17293"/>
                  </a:cubicBezTo>
                  <a:cubicBezTo>
                    <a:pt x="24280" y="17293"/>
                    <a:pt x="24321" y="16631"/>
                    <a:pt x="24595" y="16457"/>
                  </a:cubicBezTo>
                  <a:cubicBezTo>
                    <a:pt x="24941" y="16324"/>
                    <a:pt x="25261" y="16217"/>
                    <a:pt x="25634" y="16137"/>
                  </a:cubicBezTo>
                  <a:cubicBezTo>
                    <a:pt x="25927" y="15897"/>
                    <a:pt x="26194" y="14459"/>
                    <a:pt x="26300" y="14032"/>
                  </a:cubicBezTo>
                  <a:cubicBezTo>
                    <a:pt x="26673" y="12727"/>
                    <a:pt x="26673" y="12727"/>
                    <a:pt x="26673" y="11581"/>
                  </a:cubicBezTo>
                  <a:cubicBezTo>
                    <a:pt x="26673" y="9316"/>
                    <a:pt x="26513" y="7024"/>
                    <a:pt x="25234" y="5079"/>
                  </a:cubicBezTo>
                  <a:cubicBezTo>
                    <a:pt x="23902" y="3081"/>
                    <a:pt x="22090" y="2228"/>
                    <a:pt x="19932" y="1322"/>
                  </a:cubicBezTo>
                  <a:cubicBezTo>
                    <a:pt x="18786" y="896"/>
                    <a:pt x="17880" y="470"/>
                    <a:pt x="16654" y="470"/>
                  </a:cubicBezTo>
                  <a:cubicBezTo>
                    <a:pt x="16293" y="470"/>
                    <a:pt x="15768" y="537"/>
                    <a:pt x="15313" y="537"/>
                  </a:cubicBezTo>
                  <a:cubicBezTo>
                    <a:pt x="15131" y="537"/>
                    <a:pt x="14961" y="527"/>
                    <a:pt x="14816" y="496"/>
                  </a:cubicBezTo>
                  <a:cubicBezTo>
                    <a:pt x="14336" y="390"/>
                    <a:pt x="13963" y="43"/>
                    <a:pt x="13404" y="17"/>
                  </a:cubicBezTo>
                  <a:cubicBezTo>
                    <a:pt x="13215" y="6"/>
                    <a:pt x="13026" y="1"/>
                    <a:pt x="12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323533" y="1200819"/>
              <a:ext cx="63211" cy="137358"/>
            </a:xfrm>
            <a:custGeom>
              <a:avLst/>
              <a:gdLst/>
              <a:ahLst/>
              <a:cxnLst/>
              <a:rect l="l" t="t" r="r" b="b"/>
              <a:pathLst>
                <a:path w="1653" h="3592" extrusionOk="0">
                  <a:moveTo>
                    <a:pt x="373" y="1"/>
                  </a:moveTo>
                  <a:cubicBezTo>
                    <a:pt x="373" y="134"/>
                    <a:pt x="373" y="267"/>
                    <a:pt x="347" y="374"/>
                  </a:cubicBezTo>
                  <a:lnTo>
                    <a:pt x="214" y="773"/>
                  </a:lnTo>
                  <a:cubicBezTo>
                    <a:pt x="187" y="907"/>
                    <a:pt x="134" y="1067"/>
                    <a:pt x="107" y="1200"/>
                  </a:cubicBezTo>
                  <a:lnTo>
                    <a:pt x="80" y="1413"/>
                  </a:lnTo>
                  <a:lnTo>
                    <a:pt x="80" y="1653"/>
                  </a:lnTo>
                  <a:cubicBezTo>
                    <a:pt x="134" y="1733"/>
                    <a:pt x="160" y="1839"/>
                    <a:pt x="187" y="1919"/>
                  </a:cubicBezTo>
                  <a:cubicBezTo>
                    <a:pt x="240" y="1999"/>
                    <a:pt x="294" y="2079"/>
                    <a:pt x="400" y="2159"/>
                  </a:cubicBezTo>
                  <a:cubicBezTo>
                    <a:pt x="427" y="2186"/>
                    <a:pt x="480" y="2212"/>
                    <a:pt x="533" y="2239"/>
                  </a:cubicBezTo>
                  <a:cubicBezTo>
                    <a:pt x="587" y="2239"/>
                    <a:pt x="640" y="2266"/>
                    <a:pt x="693" y="2266"/>
                  </a:cubicBezTo>
                  <a:cubicBezTo>
                    <a:pt x="773" y="2292"/>
                    <a:pt x="853" y="2292"/>
                    <a:pt x="933" y="2292"/>
                  </a:cubicBezTo>
                  <a:lnTo>
                    <a:pt x="1040" y="2319"/>
                  </a:lnTo>
                  <a:lnTo>
                    <a:pt x="1120" y="2346"/>
                  </a:lnTo>
                  <a:lnTo>
                    <a:pt x="1173" y="2399"/>
                  </a:lnTo>
                  <a:cubicBezTo>
                    <a:pt x="1200" y="2399"/>
                    <a:pt x="1226" y="2425"/>
                    <a:pt x="1253" y="2452"/>
                  </a:cubicBezTo>
                  <a:cubicBezTo>
                    <a:pt x="1253" y="2479"/>
                    <a:pt x="1279" y="2479"/>
                    <a:pt x="1279" y="2505"/>
                  </a:cubicBezTo>
                  <a:cubicBezTo>
                    <a:pt x="1306" y="2532"/>
                    <a:pt x="1333" y="2559"/>
                    <a:pt x="1333" y="2612"/>
                  </a:cubicBezTo>
                  <a:cubicBezTo>
                    <a:pt x="1359" y="2665"/>
                    <a:pt x="1386" y="2719"/>
                    <a:pt x="1386" y="2799"/>
                  </a:cubicBezTo>
                  <a:cubicBezTo>
                    <a:pt x="1386" y="2852"/>
                    <a:pt x="1386" y="2932"/>
                    <a:pt x="1359" y="2985"/>
                  </a:cubicBezTo>
                  <a:cubicBezTo>
                    <a:pt x="1359" y="3012"/>
                    <a:pt x="1359" y="3038"/>
                    <a:pt x="1333" y="3065"/>
                  </a:cubicBezTo>
                  <a:lnTo>
                    <a:pt x="1306" y="3118"/>
                  </a:lnTo>
                  <a:lnTo>
                    <a:pt x="1306" y="3145"/>
                  </a:lnTo>
                  <a:lnTo>
                    <a:pt x="1200" y="3225"/>
                  </a:lnTo>
                  <a:cubicBezTo>
                    <a:pt x="1173" y="3252"/>
                    <a:pt x="1173" y="3278"/>
                    <a:pt x="1146" y="3278"/>
                  </a:cubicBezTo>
                  <a:cubicBezTo>
                    <a:pt x="1066" y="3331"/>
                    <a:pt x="1013" y="3358"/>
                    <a:pt x="933" y="3385"/>
                  </a:cubicBezTo>
                  <a:cubicBezTo>
                    <a:pt x="800" y="3438"/>
                    <a:pt x="640" y="3465"/>
                    <a:pt x="480" y="3465"/>
                  </a:cubicBezTo>
                  <a:cubicBezTo>
                    <a:pt x="400" y="3478"/>
                    <a:pt x="320" y="3485"/>
                    <a:pt x="240" y="3485"/>
                  </a:cubicBezTo>
                  <a:cubicBezTo>
                    <a:pt x="160" y="3485"/>
                    <a:pt x="80" y="3478"/>
                    <a:pt x="0" y="3465"/>
                  </a:cubicBezTo>
                  <a:lnTo>
                    <a:pt x="0" y="3465"/>
                  </a:lnTo>
                  <a:cubicBezTo>
                    <a:pt x="80" y="3491"/>
                    <a:pt x="160" y="3518"/>
                    <a:pt x="240" y="3545"/>
                  </a:cubicBezTo>
                  <a:cubicBezTo>
                    <a:pt x="320" y="3545"/>
                    <a:pt x="400" y="3571"/>
                    <a:pt x="480" y="3571"/>
                  </a:cubicBezTo>
                  <a:cubicBezTo>
                    <a:pt x="573" y="3585"/>
                    <a:pt x="660" y="3591"/>
                    <a:pt x="747" y="3591"/>
                  </a:cubicBezTo>
                  <a:cubicBezTo>
                    <a:pt x="833" y="3591"/>
                    <a:pt x="920" y="3585"/>
                    <a:pt x="1013" y="3571"/>
                  </a:cubicBezTo>
                  <a:cubicBezTo>
                    <a:pt x="1093" y="3571"/>
                    <a:pt x="1173" y="3545"/>
                    <a:pt x="1279" y="3491"/>
                  </a:cubicBezTo>
                  <a:cubicBezTo>
                    <a:pt x="1306" y="3465"/>
                    <a:pt x="1359" y="3438"/>
                    <a:pt x="1386" y="3411"/>
                  </a:cubicBezTo>
                  <a:lnTo>
                    <a:pt x="1493" y="3331"/>
                  </a:lnTo>
                  <a:lnTo>
                    <a:pt x="1519" y="3305"/>
                  </a:lnTo>
                  <a:lnTo>
                    <a:pt x="1519" y="3278"/>
                  </a:lnTo>
                  <a:lnTo>
                    <a:pt x="1546" y="3225"/>
                  </a:lnTo>
                  <a:cubicBezTo>
                    <a:pt x="1573" y="3172"/>
                    <a:pt x="1599" y="3145"/>
                    <a:pt x="1626" y="3092"/>
                  </a:cubicBezTo>
                  <a:cubicBezTo>
                    <a:pt x="1652" y="2985"/>
                    <a:pt x="1652" y="2905"/>
                    <a:pt x="1652" y="2799"/>
                  </a:cubicBezTo>
                  <a:cubicBezTo>
                    <a:pt x="1652" y="2692"/>
                    <a:pt x="1626" y="2585"/>
                    <a:pt x="1599" y="2505"/>
                  </a:cubicBezTo>
                  <a:cubicBezTo>
                    <a:pt x="1573" y="2399"/>
                    <a:pt x="1519" y="2319"/>
                    <a:pt x="1439" y="2239"/>
                  </a:cubicBezTo>
                  <a:cubicBezTo>
                    <a:pt x="1413" y="2186"/>
                    <a:pt x="1386" y="2159"/>
                    <a:pt x="1333" y="2132"/>
                  </a:cubicBezTo>
                  <a:lnTo>
                    <a:pt x="1279" y="2106"/>
                  </a:lnTo>
                  <a:lnTo>
                    <a:pt x="1226" y="2106"/>
                  </a:lnTo>
                  <a:lnTo>
                    <a:pt x="1093" y="2052"/>
                  </a:lnTo>
                  <a:lnTo>
                    <a:pt x="960" y="2026"/>
                  </a:lnTo>
                  <a:lnTo>
                    <a:pt x="720" y="1999"/>
                  </a:lnTo>
                  <a:cubicBezTo>
                    <a:pt x="667" y="1999"/>
                    <a:pt x="640" y="1999"/>
                    <a:pt x="613" y="1973"/>
                  </a:cubicBezTo>
                  <a:cubicBezTo>
                    <a:pt x="587" y="1973"/>
                    <a:pt x="560" y="1973"/>
                    <a:pt x="560" y="1946"/>
                  </a:cubicBezTo>
                  <a:cubicBezTo>
                    <a:pt x="507" y="1919"/>
                    <a:pt x="480" y="1866"/>
                    <a:pt x="427" y="1813"/>
                  </a:cubicBezTo>
                  <a:lnTo>
                    <a:pt x="347" y="1626"/>
                  </a:lnTo>
                  <a:lnTo>
                    <a:pt x="320" y="1440"/>
                  </a:lnTo>
                  <a:lnTo>
                    <a:pt x="320" y="1226"/>
                  </a:lnTo>
                  <a:cubicBezTo>
                    <a:pt x="320" y="1093"/>
                    <a:pt x="347" y="960"/>
                    <a:pt x="347" y="827"/>
                  </a:cubicBezTo>
                  <a:cubicBezTo>
                    <a:pt x="373" y="694"/>
                    <a:pt x="400" y="560"/>
                    <a:pt x="400" y="427"/>
                  </a:cubicBezTo>
                  <a:lnTo>
                    <a:pt x="400" y="214"/>
                  </a:lnTo>
                  <a:cubicBezTo>
                    <a:pt x="400" y="134"/>
                    <a:pt x="373" y="54"/>
                    <a:pt x="373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6115662" y="1171030"/>
              <a:ext cx="48947" cy="47226"/>
            </a:xfrm>
            <a:custGeom>
              <a:avLst/>
              <a:gdLst/>
              <a:ahLst/>
              <a:cxnLst/>
              <a:rect l="l" t="t" r="r" b="b"/>
              <a:pathLst>
                <a:path w="1280" h="1235" extrusionOk="0">
                  <a:moveTo>
                    <a:pt x="669" y="0"/>
                  </a:moveTo>
                  <a:cubicBezTo>
                    <a:pt x="642" y="0"/>
                    <a:pt x="615" y="2"/>
                    <a:pt x="587" y="7"/>
                  </a:cubicBezTo>
                  <a:cubicBezTo>
                    <a:pt x="241" y="34"/>
                    <a:pt x="1" y="353"/>
                    <a:pt x="27" y="673"/>
                  </a:cubicBezTo>
                  <a:cubicBezTo>
                    <a:pt x="53" y="1002"/>
                    <a:pt x="342" y="1235"/>
                    <a:pt x="645" y="1235"/>
                  </a:cubicBezTo>
                  <a:cubicBezTo>
                    <a:pt x="661" y="1235"/>
                    <a:pt x="677" y="1234"/>
                    <a:pt x="693" y="1233"/>
                  </a:cubicBezTo>
                  <a:cubicBezTo>
                    <a:pt x="1040" y="1179"/>
                    <a:pt x="1280" y="886"/>
                    <a:pt x="1253" y="540"/>
                  </a:cubicBezTo>
                  <a:cubicBezTo>
                    <a:pt x="1204" y="248"/>
                    <a:pt x="956" y="0"/>
                    <a:pt x="6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6497753" y="1216038"/>
              <a:ext cx="48947" cy="47073"/>
            </a:xfrm>
            <a:custGeom>
              <a:avLst/>
              <a:gdLst/>
              <a:ahLst/>
              <a:cxnLst/>
              <a:rect l="l" t="t" r="r" b="b"/>
              <a:pathLst>
                <a:path w="1280" h="1231" extrusionOk="0">
                  <a:moveTo>
                    <a:pt x="636" y="0"/>
                  </a:moveTo>
                  <a:cubicBezTo>
                    <a:pt x="620" y="0"/>
                    <a:pt x="603" y="1"/>
                    <a:pt x="587" y="2"/>
                  </a:cubicBezTo>
                  <a:cubicBezTo>
                    <a:pt x="241" y="56"/>
                    <a:pt x="1" y="349"/>
                    <a:pt x="28" y="695"/>
                  </a:cubicBezTo>
                  <a:cubicBezTo>
                    <a:pt x="78" y="999"/>
                    <a:pt x="345" y="1230"/>
                    <a:pt x="668" y="1230"/>
                  </a:cubicBezTo>
                  <a:cubicBezTo>
                    <a:pt x="685" y="1230"/>
                    <a:pt x="703" y="1229"/>
                    <a:pt x="720" y="1228"/>
                  </a:cubicBezTo>
                  <a:cubicBezTo>
                    <a:pt x="1040" y="1201"/>
                    <a:pt x="1280" y="882"/>
                    <a:pt x="1253" y="562"/>
                  </a:cubicBezTo>
                  <a:cubicBezTo>
                    <a:pt x="1228" y="233"/>
                    <a:pt x="939" y="0"/>
                    <a:pt x="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6125872" y="1375077"/>
              <a:ext cx="279228" cy="146115"/>
            </a:xfrm>
            <a:custGeom>
              <a:avLst/>
              <a:gdLst/>
              <a:ahLst/>
              <a:cxnLst/>
              <a:rect l="l" t="t" r="r" b="b"/>
              <a:pathLst>
                <a:path w="7302" h="3821" extrusionOk="0">
                  <a:moveTo>
                    <a:pt x="533" y="0"/>
                  </a:moveTo>
                  <a:cubicBezTo>
                    <a:pt x="0" y="1972"/>
                    <a:pt x="1999" y="3118"/>
                    <a:pt x="3464" y="3624"/>
                  </a:cubicBezTo>
                  <a:cubicBezTo>
                    <a:pt x="3925" y="3756"/>
                    <a:pt x="4393" y="3821"/>
                    <a:pt x="4857" y="3821"/>
                  </a:cubicBezTo>
                  <a:cubicBezTo>
                    <a:pt x="5706" y="3821"/>
                    <a:pt x="6543" y="3602"/>
                    <a:pt x="7301" y="3171"/>
                  </a:cubicBezTo>
                  <a:cubicBezTo>
                    <a:pt x="7115" y="2691"/>
                    <a:pt x="6821" y="2265"/>
                    <a:pt x="6475" y="1892"/>
                  </a:cubicBezTo>
                  <a:cubicBezTo>
                    <a:pt x="6075" y="1865"/>
                    <a:pt x="5676" y="1839"/>
                    <a:pt x="5249" y="1812"/>
                  </a:cubicBezTo>
                  <a:cubicBezTo>
                    <a:pt x="4557" y="1732"/>
                    <a:pt x="3837" y="1705"/>
                    <a:pt x="3144" y="1599"/>
                  </a:cubicBezTo>
                  <a:cubicBezTo>
                    <a:pt x="2452" y="1466"/>
                    <a:pt x="1759" y="1306"/>
                    <a:pt x="1066" y="1093"/>
                  </a:cubicBezTo>
                  <a:cubicBezTo>
                    <a:pt x="933" y="773"/>
                    <a:pt x="853" y="426"/>
                    <a:pt x="773" y="80"/>
                  </a:cubicBezTo>
                  <a:lnTo>
                    <a:pt x="533" y="0"/>
                  </a:ln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6373474" y="1418862"/>
              <a:ext cx="92732" cy="77512"/>
            </a:xfrm>
            <a:custGeom>
              <a:avLst/>
              <a:gdLst/>
              <a:ahLst/>
              <a:cxnLst/>
              <a:rect l="l" t="t" r="r" b="b"/>
              <a:pathLst>
                <a:path w="2425" h="2027" extrusionOk="0">
                  <a:moveTo>
                    <a:pt x="1919" y="1"/>
                  </a:moveTo>
                  <a:cubicBezTo>
                    <a:pt x="1865" y="134"/>
                    <a:pt x="1785" y="267"/>
                    <a:pt x="1705" y="374"/>
                  </a:cubicBezTo>
                  <a:cubicBezTo>
                    <a:pt x="1469" y="753"/>
                    <a:pt x="1358" y="774"/>
                    <a:pt x="981" y="774"/>
                  </a:cubicBezTo>
                  <a:cubicBezTo>
                    <a:pt x="934" y="774"/>
                    <a:pt x="882" y="774"/>
                    <a:pt x="826" y="774"/>
                  </a:cubicBezTo>
                  <a:cubicBezTo>
                    <a:pt x="560" y="774"/>
                    <a:pt x="267" y="774"/>
                    <a:pt x="0" y="747"/>
                  </a:cubicBezTo>
                  <a:lnTo>
                    <a:pt x="0" y="747"/>
                  </a:lnTo>
                  <a:cubicBezTo>
                    <a:pt x="346" y="1120"/>
                    <a:pt x="640" y="1546"/>
                    <a:pt x="826" y="2026"/>
                  </a:cubicBezTo>
                  <a:cubicBezTo>
                    <a:pt x="1599" y="1600"/>
                    <a:pt x="2185" y="880"/>
                    <a:pt x="2425" y="28"/>
                  </a:cubicBezTo>
                  <a:lnTo>
                    <a:pt x="1919" y="1"/>
                  </a:ln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6155393" y="1378137"/>
              <a:ext cx="291465" cy="70323"/>
            </a:xfrm>
            <a:custGeom>
              <a:avLst/>
              <a:gdLst/>
              <a:ahLst/>
              <a:cxnLst/>
              <a:rect l="l" t="t" r="r" b="b"/>
              <a:pathLst>
                <a:path w="7622" h="1839" extrusionOk="0">
                  <a:moveTo>
                    <a:pt x="1" y="0"/>
                  </a:moveTo>
                  <a:lnTo>
                    <a:pt x="1" y="0"/>
                  </a:lnTo>
                  <a:cubicBezTo>
                    <a:pt x="54" y="346"/>
                    <a:pt x="161" y="693"/>
                    <a:pt x="294" y="1013"/>
                  </a:cubicBezTo>
                  <a:cubicBezTo>
                    <a:pt x="987" y="1226"/>
                    <a:pt x="1680" y="1386"/>
                    <a:pt x="2372" y="1519"/>
                  </a:cubicBezTo>
                  <a:cubicBezTo>
                    <a:pt x="3039" y="1625"/>
                    <a:pt x="3785" y="1652"/>
                    <a:pt x="4477" y="1732"/>
                  </a:cubicBezTo>
                  <a:cubicBezTo>
                    <a:pt x="5170" y="1785"/>
                    <a:pt x="5836" y="1839"/>
                    <a:pt x="6529" y="1839"/>
                  </a:cubicBezTo>
                  <a:cubicBezTo>
                    <a:pt x="6585" y="1839"/>
                    <a:pt x="6637" y="1839"/>
                    <a:pt x="6684" y="1839"/>
                  </a:cubicBezTo>
                  <a:cubicBezTo>
                    <a:pt x="7061" y="1839"/>
                    <a:pt x="7172" y="1818"/>
                    <a:pt x="7408" y="1439"/>
                  </a:cubicBezTo>
                  <a:cubicBezTo>
                    <a:pt x="7488" y="1306"/>
                    <a:pt x="7568" y="1199"/>
                    <a:pt x="7622" y="1066"/>
                  </a:cubicBezTo>
                  <a:cubicBezTo>
                    <a:pt x="6476" y="1013"/>
                    <a:pt x="5277" y="1013"/>
                    <a:pt x="3865" y="853"/>
                  </a:cubicBezTo>
                  <a:cubicBezTo>
                    <a:pt x="2559" y="720"/>
                    <a:pt x="1253" y="42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5964883" y="1265406"/>
              <a:ext cx="131469" cy="56633"/>
            </a:xfrm>
            <a:custGeom>
              <a:avLst/>
              <a:gdLst/>
              <a:ahLst/>
              <a:cxnLst/>
              <a:rect l="l" t="t" r="r" b="b"/>
              <a:pathLst>
                <a:path w="3438" h="1481" extrusionOk="0">
                  <a:moveTo>
                    <a:pt x="1196" y="0"/>
                  </a:moveTo>
                  <a:cubicBezTo>
                    <a:pt x="661" y="0"/>
                    <a:pt x="129" y="171"/>
                    <a:pt x="0" y="657"/>
                  </a:cubicBezTo>
                  <a:lnTo>
                    <a:pt x="0" y="843"/>
                  </a:lnTo>
                  <a:cubicBezTo>
                    <a:pt x="206" y="1303"/>
                    <a:pt x="923" y="1480"/>
                    <a:pt x="1605" y="1480"/>
                  </a:cubicBezTo>
                  <a:cubicBezTo>
                    <a:pt x="2067" y="1480"/>
                    <a:pt x="2513" y="1399"/>
                    <a:pt x="2771" y="1269"/>
                  </a:cubicBezTo>
                  <a:cubicBezTo>
                    <a:pt x="3437" y="950"/>
                    <a:pt x="2611" y="390"/>
                    <a:pt x="2132" y="177"/>
                  </a:cubicBezTo>
                  <a:cubicBezTo>
                    <a:pt x="1891" y="72"/>
                    <a:pt x="1543" y="0"/>
                    <a:pt x="1196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6503222" y="1310299"/>
              <a:ext cx="123974" cy="55677"/>
            </a:xfrm>
            <a:custGeom>
              <a:avLst/>
              <a:gdLst/>
              <a:ahLst/>
              <a:cxnLst/>
              <a:rect l="l" t="t" r="r" b="b"/>
              <a:pathLst>
                <a:path w="3242" h="1456" extrusionOk="0">
                  <a:moveTo>
                    <a:pt x="1061" y="0"/>
                  </a:moveTo>
                  <a:cubicBezTo>
                    <a:pt x="722" y="0"/>
                    <a:pt x="419" y="102"/>
                    <a:pt x="311" y="362"/>
                  </a:cubicBezTo>
                  <a:cubicBezTo>
                    <a:pt x="1" y="1034"/>
                    <a:pt x="1221" y="1456"/>
                    <a:pt x="1732" y="1456"/>
                  </a:cubicBezTo>
                  <a:cubicBezTo>
                    <a:pt x="1747" y="1456"/>
                    <a:pt x="1762" y="1455"/>
                    <a:pt x="1776" y="1454"/>
                  </a:cubicBezTo>
                  <a:cubicBezTo>
                    <a:pt x="2549" y="1401"/>
                    <a:pt x="3242" y="868"/>
                    <a:pt x="2309" y="309"/>
                  </a:cubicBezTo>
                  <a:cubicBezTo>
                    <a:pt x="1990" y="149"/>
                    <a:pt x="1643" y="42"/>
                    <a:pt x="1297" y="15"/>
                  </a:cubicBezTo>
                  <a:cubicBezTo>
                    <a:pt x="1217" y="6"/>
                    <a:pt x="1138" y="0"/>
                    <a:pt x="1061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869092" y="1720191"/>
              <a:ext cx="802964" cy="646753"/>
            </a:xfrm>
            <a:custGeom>
              <a:avLst/>
              <a:gdLst/>
              <a:ahLst/>
              <a:cxnLst/>
              <a:rect l="l" t="t" r="r" b="b"/>
              <a:pathLst>
                <a:path w="20998" h="16913" extrusionOk="0">
                  <a:moveTo>
                    <a:pt x="13647" y="1"/>
                  </a:moveTo>
                  <a:cubicBezTo>
                    <a:pt x="13573" y="1"/>
                    <a:pt x="13501" y="11"/>
                    <a:pt x="13430" y="35"/>
                  </a:cubicBezTo>
                  <a:cubicBezTo>
                    <a:pt x="13243" y="115"/>
                    <a:pt x="13297" y="168"/>
                    <a:pt x="13190" y="328"/>
                  </a:cubicBezTo>
                  <a:cubicBezTo>
                    <a:pt x="12764" y="1074"/>
                    <a:pt x="11538" y="1927"/>
                    <a:pt x="10605" y="2033"/>
                  </a:cubicBezTo>
                  <a:cubicBezTo>
                    <a:pt x="10517" y="2045"/>
                    <a:pt x="10434" y="2051"/>
                    <a:pt x="10355" y="2051"/>
                  </a:cubicBezTo>
                  <a:cubicBezTo>
                    <a:pt x="9564" y="2051"/>
                    <a:pt x="9264" y="1465"/>
                    <a:pt x="8634" y="834"/>
                  </a:cubicBezTo>
                  <a:cubicBezTo>
                    <a:pt x="8357" y="534"/>
                    <a:pt x="8260" y="195"/>
                    <a:pt x="7859" y="195"/>
                  </a:cubicBezTo>
                  <a:cubicBezTo>
                    <a:pt x="7797" y="195"/>
                    <a:pt x="7727" y="203"/>
                    <a:pt x="7648" y="221"/>
                  </a:cubicBezTo>
                  <a:cubicBezTo>
                    <a:pt x="6582" y="434"/>
                    <a:pt x="5410" y="674"/>
                    <a:pt x="4610" y="1340"/>
                  </a:cubicBezTo>
                  <a:lnTo>
                    <a:pt x="4077" y="1607"/>
                  </a:lnTo>
                  <a:cubicBezTo>
                    <a:pt x="3784" y="1793"/>
                    <a:pt x="3518" y="2007"/>
                    <a:pt x="3251" y="2220"/>
                  </a:cubicBezTo>
                  <a:cubicBezTo>
                    <a:pt x="2665" y="2699"/>
                    <a:pt x="2212" y="3312"/>
                    <a:pt x="1892" y="3978"/>
                  </a:cubicBezTo>
                  <a:cubicBezTo>
                    <a:pt x="1306" y="5097"/>
                    <a:pt x="427" y="6696"/>
                    <a:pt x="0" y="7869"/>
                  </a:cubicBezTo>
                  <a:cubicBezTo>
                    <a:pt x="480" y="8055"/>
                    <a:pt x="906" y="8348"/>
                    <a:pt x="1413" y="8535"/>
                  </a:cubicBezTo>
                  <a:cubicBezTo>
                    <a:pt x="2025" y="8828"/>
                    <a:pt x="2025" y="8748"/>
                    <a:pt x="2079" y="9441"/>
                  </a:cubicBezTo>
                  <a:cubicBezTo>
                    <a:pt x="2185" y="10693"/>
                    <a:pt x="2185" y="11972"/>
                    <a:pt x="2132" y="13251"/>
                  </a:cubicBezTo>
                  <a:cubicBezTo>
                    <a:pt x="2105" y="13944"/>
                    <a:pt x="2105" y="14610"/>
                    <a:pt x="2185" y="15303"/>
                  </a:cubicBezTo>
                  <a:cubicBezTo>
                    <a:pt x="2265" y="15942"/>
                    <a:pt x="2185" y="16182"/>
                    <a:pt x="2825" y="16369"/>
                  </a:cubicBezTo>
                  <a:cubicBezTo>
                    <a:pt x="4443" y="16844"/>
                    <a:pt x="6183" y="16912"/>
                    <a:pt x="7890" y="16912"/>
                  </a:cubicBezTo>
                  <a:cubicBezTo>
                    <a:pt x="8573" y="16912"/>
                    <a:pt x="9250" y="16902"/>
                    <a:pt x="9913" y="16902"/>
                  </a:cubicBezTo>
                  <a:cubicBezTo>
                    <a:pt x="11405" y="16902"/>
                    <a:pt x="12924" y="16875"/>
                    <a:pt x="14416" y="16715"/>
                  </a:cubicBezTo>
                  <a:cubicBezTo>
                    <a:pt x="15695" y="16715"/>
                    <a:pt x="16947" y="16528"/>
                    <a:pt x="18173" y="16182"/>
                  </a:cubicBezTo>
                  <a:cubicBezTo>
                    <a:pt x="18812" y="16022"/>
                    <a:pt x="18732" y="15756"/>
                    <a:pt x="18812" y="15116"/>
                  </a:cubicBezTo>
                  <a:cubicBezTo>
                    <a:pt x="18892" y="14450"/>
                    <a:pt x="18919" y="13757"/>
                    <a:pt x="18866" y="13091"/>
                  </a:cubicBezTo>
                  <a:cubicBezTo>
                    <a:pt x="18812" y="11812"/>
                    <a:pt x="18839" y="10533"/>
                    <a:pt x="18919" y="9254"/>
                  </a:cubicBezTo>
                  <a:cubicBezTo>
                    <a:pt x="18972" y="8588"/>
                    <a:pt x="18972" y="8641"/>
                    <a:pt x="19585" y="8348"/>
                  </a:cubicBezTo>
                  <a:cubicBezTo>
                    <a:pt x="20065" y="8135"/>
                    <a:pt x="20518" y="7869"/>
                    <a:pt x="20997" y="7682"/>
                  </a:cubicBezTo>
                  <a:cubicBezTo>
                    <a:pt x="20624" y="6510"/>
                    <a:pt x="19718" y="4911"/>
                    <a:pt x="19159" y="3818"/>
                  </a:cubicBezTo>
                  <a:cubicBezTo>
                    <a:pt x="18812" y="3126"/>
                    <a:pt x="18359" y="2513"/>
                    <a:pt x="17800" y="2033"/>
                  </a:cubicBezTo>
                  <a:cubicBezTo>
                    <a:pt x="17533" y="1820"/>
                    <a:pt x="17240" y="1607"/>
                    <a:pt x="16974" y="1420"/>
                  </a:cubicBezTo>
                  <a:lnTo>
                    <a:pt x="16441" y="1154"/>
                  </a:lnTo>
                  <a:cubicBezTo>
                    <a:pt x="15961" y="834"/>
                    <a:pt x="15428" y="594"/>
                    <a:pt x="14895" y="434"/>
                  </a:cubicBezTo>
                  <a:cubicBezTo>
                    <a:pt x="14532" y="344"/>
                    <a:pt x="14072" y="1"/>
                    <a:pt x="13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6118721" y="1701109"/>
              <a:ext cx="155943" cy="153687"/>
            </a:xfrm>
            <a:custGeom>
              <a:avLst/>
              <a:gdLst/>
              <a:ahLst/>
              <a:cxnLst/>
              <a:rect l="l" t="t" r="r" b="b"/>
              <a:pathLst>
                <a:path w="4078" h="4019" extrusionOk="0">
                  <a:moveTo>
                    <a:pt x="2798" y="1"/>
                  </a:moveTo>
                  <a:cubicBezTo>
                    <a:pt x="2625" y="54"/>
                    <a:pt x="2379" y="54"/>
                    <a:pt x="2116" y="54"/>
                  </a:cubicBezTo>
                  <a:cubicBezTo>
                    <a:pt x="1853" y="54"/>
                    <a:pt x="1573" y="54"/>
                    <a:pt x="1333" y="107"/>
                  </a:cubicBezTo>
                  <a:cubicBezTo>
                    <a:pt x="267" y="321"/>
                    <a:pt x="161" y="774"/>
                    <a:pt x="81" y="1786"/>
                  </a:cubicBezTo>
                  <a:cubicBezTo>
                    <a:pt x="1" y="2772"/>
                    <a:pt x="1" y="3731"/>
                    <a:pt x="1200" y="3998"/>
                  </a:cubicBezTo>
                  <a:cubicBezTo>
                    <a:pt x="1285" y="4012"/>
                    <a:pt x="1367" y="4019"/>
                    <a:pt x="1447" y="4019"/>
                  </a:cubicBezTo>
                  <a:cubicBezTo>
                    <a:pt x="2269" y="4019"/>
                    <a:pt x="2840" y="3320"/>
                    <a:pt x="3545" y="2932"/>
                  </a:cubicBezTo>
                  <a:cubicBezTo>
                    <a:pt x="3758" y="2772"/>
                    <a:pt x="3944" y="2772"/>
                    <a:pt x="4077" y="2532"/>
                  </a:cubicBezTo>
                  <a:cubicBezTo>
                    <a:pt x="2932" y="1866"/>
                    <a:pt x="2692" y="1493"/>
                    <a:pt x="2932" y="161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6273592" y="1700115"/>
              <a:ext cx="176325" cy="159499"/>
            </a:xfrm>
            <a:custGeom>
              <a:avLst/>
              <a:gdLst/>
              <a:ahLst/>
              <a:cxnLst/>
              <a:rect l="l" t="t" r="r" b="b"/>
              <a:pathLst>
                <a:path w="4611" h="4171" extrusionOk="0">
                  <a:moveTo>
                    <a:pt x="1893" y="0"/>
                  </a:moveTo>
                  <a:lnTo>
                    <a:pt x="1893" y="0"/>
                  </a:lnTo>
                  <a:cubicBezTo>
                    <a:pt x="2079" y="1199"/>
                    <a:pt x="1280" y="2505"/>
                    <a:pt x="1" y="2611"/>
                  </a:cubicBezTo>
                  <a:cubicBezTo>
                    <a:pt x="774" y="2958"/>
                    <a:pt x="1333" y="3811"/>
                    <a:pt x="2159" y="4104"/>
                  </a:cubicBezTo>
                  <a:cubicBezTo>
                    <a:pt x="2297" y="4150"/>
                    <a:pt x="2423" y="4171"/>
                    <a:pt x="2538" y="4171"/>
                  </a:cubicBezTo>
                  <a:cubicBezTo>
                    <a:pt x="3156" y="4171"/>
                    <a:pt x="3474" y="3564"/>
                    <a:pt x="3811" y="2958"/>
                  </a:cubicBezTo>
                  <a:cubicBezTo>
                    <a:pt x="4237" y="2238"/>
                    <a:pt x="4611" y="1359"/>
                    <a:pt x="3918" y="720"/>
                  </a:cubicBezTo>
                  <a:cubicBezTo>
                    <a:pt x="3411" y="293"/>
                    <a:pt x="2772" y="53"/>
                    <a:pt x="2132" y="53"/>
                  </a:cubicBezTo>
                  <a:lnTo>
                    <a:pt x="18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6540582" y="2028212"/>
              <a:ext cx="128984" cy="337124"/>
            </a:xfrm>
            <a:custGeom>
              <a:avLst/>
              <a:gdLst/>
              <a:ahLst/>
              <a:cxnLst/>
              <a:rect l="l" t="t" r="r" b="b"/>
              <a:pathLst>
                <a:path w="3373" h="8816" extrusionOk="0">
                  <a:moveTo>
                    <a:pt x="2371" y="0"/>
                  </a:moveTo>
                  <a:cubicBezTo>
                    <a:pt x="2265" y="213"/>
                    <a:pt x="133" y="613"/>
                    <a:pt x="133" y="613"/>
                  </a:cubicBezTo>
                  <a:cubicBezTo>
                    <a:pt x="0" y="1919"/>
                    <a:pt x="373" y="4477"/>
                    <a:pt x="640" y="5756"/>
                  </a:cubicBezTo>
                  <a:cubicBezTo>
                    <a:pt x="853" y="6768"/>
                    <a:pt x="799" y="7647"/>
                    <a:pt x="1572" y="8420"/>
                  </a:cubicBezTo>
                  <a:cubicBezTo>
                    <a:pt x="1834" y="8699"/>
                    <a:pt x="2067" y="8815"/>
                    <a:pt x="2271" y="8815"/>
                  </a:cubicBezTo>
                  <a:cubicBezTo>
                    <a:pt x="3019" y="8815"/>
                    <a:pt x="3373" y="7250"/>
                    <a:pt x="3331" y="6475"/>
                  </a:cubicBezTo>
                  <a:cubicBezTo>
                    <a:pt x="3304" y="5809"/>
                    <a:pt x="3118" y="2984"/>
                    <a:pt x="2798" y="2105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843624" y="2014943"/>
              <a:ext cx="147759" cy="386453"/>
            </a:xfrm>
            <a:custGeom>
              <a:avLst/>
              <a:gdLst/>
              <a:ahLst/>
              <a:cxnLst/>
              <a:rect l="l" t="t" r="r" b="b"/>
              <a:pathLst>
                <a:path w="3864" h="10106" extrusionOk="0">
                  <a:moveTo>
                    <a:pt x="2745" y="1"/>
                  </a:moveTo>
                  <a:lnTo>
                    <a:pt x="2105" y="81"/>
                  </a:lnTo>
                  <a:cubicBezTo>
                    <a:pt x="2398" y="773"/>
                    <a:pt x="2025" y="1999"/>
                    <a:pt x="1839" y="2745"/>
                  </a:cubicBezTo>
                  <a:cubicBezTo>
                    <a:pt x="1626" y="3598"/>
                    <a:pt x="1173" y="4477"/>
                    <a:pt x="1039" y="5357"/>
                  </a:cubicBezTo>
                  <a:cubicBezTo>
                    <a:pt x="853" y="6636"/>
                    <a:pt x="0" y="9273"/>
                    <a:pt x="1386" y="9966"/>
                  </a:cubicBezTo>
                  <a:cubicBezTo>
                    <a:pt x="1577" y="10062"/>
                    <a:pt x="1753" y="10105"/>
                    <a:pt x="1915" y="10105"/>
                  </a:cubicBezTo>
                  <a:cubicBezTo>
                    <a:pt x="3149" y="10105"/>
                    <a:pt x="3550" y="7590"/>
                    <a:pt x="3597" y="6742"/>
                  </a:cubicBezTo>
                  <a:cubicBezTo>
                    <a:pt x="3704" y="4930"/>
                    <a:pt x="3864" y="2559"/>
                    <a:pt x="3864" y="747"/>
                  </a:cubicBezTo>
                  <a:cubicBezTo>
                    <a:pt x="3864" y="27"/>
                    <a:pt x="3597" y="214"/>
                    <a:pt x="2745" y="1"/>
                  </a:cubicBez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975054" y="1731319"/>
              <a:ext cx="129442" cy="392113"/>
            </a:xfrm>
            <a:custGeom>
              <a:avLst/>
              <a:gdLst/>
              <a:ahLst/>
              <a:cxnLst/>
              <a:rect l="l" t="t" r="r" b="b"/>
              <a:pathLst>
                <a:path w="3385" h="10254" extrusionOk="0">
                  <a:moveTo>
                    <a:pt x="2538" y="1"/>
                  </a:moveTo>
                  <a:cubicBezTo>
                    <a:pt x="2030" y="1"/>
                    <a:pt x="1439" y="421"/>
                    <a:pt x="1120" y="863"/>
                  </a:cubicBezTo>
                  <a:cubicBezTo>
                    <a:pt x="853" y="1236"/>
                    <a:pt x="107" y="4247"/>
                    <a:pt x="267" y="6085"/>
                  </a:cubicBezTo>
                  <a:cubicBezTo>
                    <a:pt x="400" y="7524"/>
                    <a:pt x="1" y="8404"/>
                    <a:pt x="427" y="9763"/>
                  </a:cubicBezTo>
                  <a:cubicBezTo>
                    <a:pt x="536" y="10113"/>
                    <a:pt x="680" y="10254"/>
                    <a:pt x="840" y="10254"/>
                  </a:cubicBezTo>
                  <a:cubicBezTo>
                    <a:pt x="1421" y="10254"/>
                    <a:pt x="2214" y="8384"/>
                    <a:pt x="2319" y="7924"/>
                  </a:cubicBezTo>
                  <a:cubicBezTo>
                    <a:pt x="2852" y="5952"/>
                    <a:pt x="2985" y="3794"/>
                    <a:pt x="3171" y="1742"/>
                  </a:cubicBezTo>
                  <a:cubicBezTo>
                    <a:pt x="3225" y="1103"/>
                    <a:pt x="3385" y="250"/>
                    <a:pt x="2825" y="37"/>
                  </a:cubicBezTo>
                  <a:cubicBezTo>
                    <a:pt x="2772" y="10"/>
                    <a:pt x="2718" y="10"/>
                    <a:pt x="2665" y="10"/>
                  </a:cubicBezTo>
                  <a:cubicBezTo>
                    <a:pt x="2624" y="4"/>
                    <a:pt x="2581" y="1"/>
                    <a:pt x="2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6437640" y="1724244"/>
              <a:ext cx="130475" cy="400182"/>
            </a:xfrm>
            <a:custGeom>
              <a:avLst/>
              <a:gdLst/>
              <a:ahLst/>
              <a:cxnLst/>
              <a:rect l="l" t="t" r="r" b="b"/>
              <a:pathLst>
                <a:path w="3412" h="10465" extrusionOk="0">
                  <a:moveTo>
                    <a:pt x="861" y="0"/>
                  </a:moveTo>
                  <a:cubicBezTo>
                    <a:pt x="823" y="0"/>
                    <a:pt x="785" y="3"/>
                    <a:pt x="747" y="9"/>
                  </a:cubicBezTo>
                  <a:cubicBezTo>
                    <a:pt x="694" y="9"/>
                    <a:pt x="640" y="9"/>
                    <a:pt x="587" y="35"/>
                  </a:cubicBezTo>
                  <a:cubicBezTo>
                    <a:pt x="1" y="248"/>
                    <a:pt x="187" y="1128"/>
                    <a:pt x="241" y="1741"/>
                  </a:cubicBezTo>
                  <a:cubicBezTo>
                    <a:pt x="427" y="3792"/>
                    <a:pt x="560" y="5951"/>
                    <a:pt x="1093" y="7896"/>
                  </a:cubicBezTo>
                  <a:cubicBezTo>
                    <a:pt x="1199" y="8384"/>
                    <a:pt x="2017" y="10465"/>
                    <a:pt x="2601" y="10465"/>
                  </a:cubicBezTo>
                  <a:cubicBezTo>
                    <a:pt x="2749" y="10465"/>
                    <a:pt x="2882" y="10330"/>
                    <a:pt x="2985" y="10001"/>
                  </a:cubicBezTo>
                  <a:cubicBezTo>
                    <a:pt x="3411" y="8669"/>
                    <a:pt x="2825" y="6350"/>
                    <a:pt x="2932" y="4938"/>
                  </a:cubicBezTo>
                  <a:cubicBezTo>
                    <a:pt x="2985" y="3632"/>
                    <a:pt x="3145" y="1794"/>
                    <a:pt x="2292" y="888"/>
                  </a:cubicBezTo>
                  <a:cubicBezTo>
                    <a:pt x="1921" y="467"/>
                    <a:pt x="1366" y="0"/>
                    <a:pt x="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438673" y="1868217"/>
              <a:ext cx="269018" cy="497732"/>
            </a:xfrm>
            <a:custGeom>
              <a:avLst/>
              <a:gdLst/>
              <a:ahLst/>
              <a:cxnLst/>
              <a:rect l="l" t="t" r="r" b="b"/>
              <a:pathLst>
                <a:path w="7035" h="13016" extrusionOk="0">
                  <a:moveTo>
                    <a:pt x="3118" y="1"/>
                  </a:moveTo>
                  <a:cubicBezTo>
                    <a:pt x="2425" y="1"/>
                    <a:pt x="960" y="81"/>
                    <a:pt x="667" y="400"/>
                  </a:cubicBezTo>
                  <a:cubicBezTo>
                    <a:pt x="267" y="827"/>
                    <a:pt x="0" y="1386"/>
                    <a:pt x="347" y="1440"/>
                  </a:cubicBezTo>
                  <a:cubicBezTo>
                    <a:pt x="294" y="1520"/>
                    <a:pt x="267" y="1573"/>
                    <a:pt x="240" y="1653"/>
                  </a:cubicBezTo>
                  <a:cubicBezTo>
                    <a:pt x="187" y="1866"/>
                    <a:pt x="27" y="2425"/>
                    <a:pt x="294" y="2585"/>
                  </a:cubicBezTo>
                  <a:cubicBezTo>
                    <a:pt x="160" y="2825"/>
                    <a:pt x="134" y="3065"/>
                    <a:pt x="160" y="3331"/>
                  </a:cubicBezTo>
                  <a:cubicBezTo>
                    <a:pt x="228" y="3738"/>
                    <a:pt x="392" y="3877"/>
                    <a:pt x="587" y="3877"/>
                  </a:cubicBezTo>
                  <a:cubicBezTo>
                    <a:pt x="621" y="3877"/>
                    <a:pt x="657" y="3872"/>
                    <a:pt x="693" y="3864"/>
                  </a:cubicBezTo>
                  <a:cubicBezTo>
                    <a:pt x="800" y="4157"/>
                    <a:pt x="986" y="4451"/>
                    <a:pt x="1093" y="4690"/>
                  </a:cubicBezTo>
                  <a:cubicBezTo>
                    <a:pt x="1066" y="4531"/>
                    <a:pt x="1066" y="4344"/>
                    <a:pt x="1093" y="4184"/>
                  </a:cubicBezTo>
                  <a:cubicBezTo>
                    <a:pt x="1679" y="4291"/>
                    <a:pt x="2265" y="4477"/>
                    <a:pt x="2772" y="4797"/>
                  </a:cubicBezTo>
                  <a:cubicBezTo>
                    <a:pt x="2772" y="5396"/>
                    <a:pt x="2959" y="6978"/>
                    <a:pt x="3727" y="6978"/>
                  </a:cubicBezTo>
                  <a:cubicBezTo>
                    <a:pt x="3779" y="6978"/>
                    <a:pt x="3834" y="6970"/>
                    <a:pt x="3891" y="6955"/>
                  </a:cubicBezTo>
                  <a:lnTo>
                    <a:pt x="4131" y="7994"/>
                  </a:lnTo>
                  <a:cubicBezTo>
                    <a:pt x="4237" y="8874"/>
                    <a:pt x="4370" y="9700"/>
                    <a:pt x="4450" y="10579"/>
                  </a:cubicBezTo>
                  <a:cubicBezTo>
                    <a:pt x="4477" y="11192"/>
                    <a:pt x="4530" y="12684"/>
                    <a:pt x="5143" y="12977"/>
                  </a:cubicBezTo>
                  <a:cubicBezTo>
                    <a:pt x="5204" y="13004"/>
                    <a:pt x="5273" y="13016"/>
                    <a:pt x="5347" y="13016"/>
                  </a:cubicBezTo>
                  <a:cubicBezTo>
                    <a:pt x="5800" y="13016"/>
                    <a:pt x="6460" y="12578"/>
                    <a:pt x="6689" y="12258"/>
                  </a:cubicBezTo>
                  <a:cubicBezTo>
                    <a:pt x="7035" y="11725"/>
                    <a:pt x="6715" y="11192"/>
                    <a:pt x="6582" y="10579"/>
                  </a:cubicBezTo>
                  <a:cubicBezTo>
                    <a:pt x="6262" y="9194"/>
                    <a:pt x="5809" y="7835"/>
                    <a:pt x="5250" y="6529"/>
                  </a:cubicBezTo>
                  <a:cubicBezTo>
                    <a:pt x="4797" y="5543"/>
                    <a:pt x="5116" y="4797"/>
                    <a:pt x="5223" y="3758"/>
                  </a:cubicBezTo>
                  <a:cubicBezTo>
                    <a:pt x="5382" y="2248"/>
                    <a:pt x="4804" y="27"/>
                    <a:pt x="3148" y="27"/>
                  </a:cubicBezTo>
                  <a:cubicBezTo>
                    <a:pt x="3138" y="27"/>
                    <a:pt x="3128" y="27"/>
                    <a:pt x="3118" y="27"/>
                  </a:cubicBezTo>
                  <a:lnTo>
                    <a:pt x="3118" y="1"/>
                  </a:ln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6461081" y="1973185"/>
              <a:ext cx="98889" cy="43861"/>
            </a:xfrm>
            <a:custGeom>
              <a:avLst/>
              <a:gdLst/>
              <a:ahLst/>
              <a:cxnLst/>
              <a:rect l="l" t="t" r="r" b="b"/>
              <a:pathLst>
                <a:path w="2586" h="1147" extrusionOk="0">
                  <a:moveTo>
                    <a:pt x="987" y="0"/>
                  </a:moveTo>
                  <a:cubicBezTo>
                    <a:pt x="773" y="27"/>
                    <a:pt x="560" y="54"/>
                    <a:pt x="347" y="160"/>
                  </a:cubicBezTo>
                  <a:cubicBezTo>
                    <a:pt x="240" y="213"/>
                    <a:pt x="161" y="267"/>
                    <a:pt x="107" y="373"/>
                  </a:cubicBezTo>
                  <a:cubicBezTo>
                    <a:pt x="27" y="453"/>
                    <a:pt x="1" y="533"/>
                    <a:pt x="1" y="640"/>
                  </a:cubicBezTo>
                  <a:cubicBezTo>
                    <a:pt x="1" y="720"/>
                    <a:pt x="1" y="800"/>
                    <a:pt x="27" y="880"/>
                  </a:cubicBezTo>
                  <a:cubicBezTo>
                    <a:pt x="54" y="933"/>
                    <a:pt x="81" y="986"/>
                    <a:pt x="107" y="1039"/>
                  </a:cubicBezTo>
                  <a:cubicBezTo>
                    <a:pt x="161" y="1119"/>
                    <a:pt x="187" y="1146"/>
                    <a:pt x="187" y="1146"/>
                  </a:cubicBezTo>
                  <a:lnTo>
                    <a:pt x="161" y="1013"/>
                  </a:lnTo>
                  <a:cubicBezTo>
                    <a:pt x="161" y="959"/>
                    <a:pt x="161" y="906"/>
                    <a:pt x="161" y="853"/>
                  </a:cubicBezTo>
                  <a:cubicBezTo>
                    <a:pt x="161" y="773"/>
                    <a:pt x="161" y="720"/>
                    <a:pt x="187" y="666"/>
                  </a:cubicBezTo>
                  <a:cubicBezTo>
                    <a:pt x="240" y="533"/>
                    <a:pt x="347" y="453"/>
                    <a:pt x="480" y="427"/>
                  </a:cubicBezTo>
                  <a:cubicBezTo>
                    <a:pt x="640" y="373"/>
                    <a:pt x="827" y="347"/>
                    <a:pt x="1013" y="320"/>
                  </a:cubicBezTo>
                  <a:lnTo>
                    <a:pt x="2585" y="320"/>
                  </a:lnTo>
                  <a:cubicBezTo>
                    <a:pt x="2425" y="240"/>
                    <a:pt x="2266" y="187"/>
                    <a:pt x="2106" y="133"/>
                  </a:cubicBezTo>
                  <a:cubicBezTo>
                    <a:pt x="1733" y="27"/>
                    <a:pt x="1360" y="0"/>
                    <a:pt x="987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450910" y="1941179"/>
              <a:ext cx="110055" cy="27953"/>
            </a:xfrm>
            <a:custGeom>
              <a:avLst/>
              <a:gdLst/>
              <a:ahLst/>
              <a:cxnLst/>
              <a:rect l="l" t="t" r="r" b="b"/>
              <a:pathLst>
                <a:path w="2878" h="731" extrusionOk="0">
                  <a:moveTo>
                    <a:pt x="1616" y="1"/>
                  </a:moveTo>
                  <a:cubicBezTo>
                    <a:pt x="1520" y="1"/>
                    <a:pt x="1425" y="4"/>
                    <a:pt x="1332" y="11"/>
                  </a:cubicBezTo>
                  <a:cubicBezTo>
                    <a:pt x="1146" y="38"/>
                    <a:pt x="933" y="65"/>
                    <a:pt x="746" y="118"/>
                  </a:cubicBezTo>
                  <a:cubicBezTo>
                    <a:pt x="586" y="144"/>
                    <a:pt x="427" y="224"/>
                    <a:pt x="267" y="331"/>
                  </a:cubicBezTo>
                  <a:cubicBezTo>
                    <a:pt x="213" y="358"/>
                    <a:pt x="160" y="411"/>
                    <a:pt x="107" y="464"/>
                  </a:cubicBezTo>
                  <a:cubicBezTo>
                    <a:pt x="80" y="491"/>
                    <a:pt x="53" y="544"/>
                    <a:pt x="27" y="597"/>
                  </a:cubicBezTo>
                  <a:cubicBezTo>
                    <a:pt x="0" y="651"/>
                    <a:pt x="0" y="677"/>
                    <a:pt x="0" y="731"/>
                  </a:cubicBezTo>
                  <a:lnTo>
                    <a:pt x="80" y="624"/>
                  </a:lnTo>
                  <a:cubicBezTo>
                    <a:pt x="107" y="597"/>
                    <a:pt x="133" y="571"/>
                    <a:pt x="187" y="544"/>
                  </a:cubicBezTo>
                  <a:cubicBezTo>
                    <a:pt x="240" y="544"/>
                    <a:pt x="293" y="517"/>
                    <a:pt x="373" y="491"/>
                  </a:cubicBezTo>
                  <a:cubicBezTo>
                    <a:pt x="506" y="438"/>
                    <a:pt x="666" y="411"/>
                    <a:pt x="826" y="411"/>
                  </a:cubicBezTo>
                  <a:cubicBezTo>
                    <a:pt x="986" y="384"/>
                    <a:pt x="1173" y="358"/>
                    <a:pt x="1359" y="358"/>
                  </a:cubicBezTo>
                  <a:lnTo>
                    <a:pt x="1919" y="304"/>
                  </a:lnTo>
                  <a:cubicBezTo>
                    <a:pt x="2079" y="278"/>
                    <a:pt x="2238" y="278"/>
                    <a:pt x="2398" y="251"/>
                  </a:cubicBezTo>
                  <a:cubicBezTo>
                    <a:pt x="2558" y="224"/>
                    <a:pt x="2718" y="198"/>
                    <a:pt x="2878" y="171"/>
                  </a:cubicBezTo>
                  <a:cubicBezTo>
                    <a:pt x="2718" y="118"/>
                    <a:pt x="2558" y="91"/>
                    <a:pt x="2398" y="65"/>
                  </a:cubicBezTo>
                  <a:cubicBezTo>
                    <a:pt x="2145" y="26"/>
                    <a:pt x="1877" y="1"/>
                    <a:pt x="161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449877" y="1901868"/>
              <a:ext cx="111087" cy="21414"/>
            </a:xfrm>
            <a:custGeom>
              <a:avLst/>
              <a:gdLst/>
              <a:ahLst/>
              <a:cxnLst/>
              <a:rect l="l" t="t" r="r" b="b"/>
              <a:pathLst>
                <a:path w="2905" h="560" extrusionOk="0">
                  <a:moveTo>
                    <a:pt x="1386" y="0"/>
                  </a:moveTo>
                  <a:cubicBezTo>
                    <a:pt x="1013" y="0"/>
                    <a:pt x="667" y="53"/>
                    <a:pt x="320" y="213"/>
                  </a:cubicBezTo>
                  <a:cubicBezTo>
                    <a:pt x="214" y="240"/>
                    <a:pt x="107" y="320"/>
                    <a:pt x="27" y="426"/>
                  </a:cubicBezTo>
                  <a:cubicBezTo>
                    <a:pt x="27" y="453"/>
                    <a:pt x="1" y="480"/>
                    <a:pt x="1" y="506"/>
                  </a:cubicBezTo>
                  <a:lnTo>
                    <a:pt x="1" y="560"/>
                  </a:lnTo>
                  <a:cubicBezTo>
                    <a:pt x="27" y="506"/>
                    <a:pt x="54" y="480"/>
                    <a:pt x="107" y="480"/>
                  </a:cubicBezTo>
                  <a:cubicBezTo>
                    <a:pt x="187" y="426"/>
                    <a:pt x="294" y="400"/>
                    <a:pt x="400" y="373"/>
                  </a:cubicBezTo>
                  <a:cubicBezTo>
                    <a:pt x="720" y="346"/>
                    <a:pt x="1066" y="320"/>
                    <a:pt x="1413" y="320"/>
                  </a:cubicBezTo>
                  <a:cubicBezTo>
                    <a:pt x="1759" y="320"/>
                    <a:pt x="2132" y="320"/>
                    <a:pt x="2425" y="293"/>
                  </a:cubicBezTo>
                  <a:cubicBezTo>
                    <a:pt x="2692" y="293"/>
                    <a:pt x="2905" y="266"/>
                    <a:pt x="2905" y="266"/>
                  </a:cubicBezTo>
                  <a:cubicBezTo>
                    <a:pt x="2745" y="187"/>
                    <a:pt x="2585" y="160"/>
                    <a:pt x="2425" y="107"/>
                  </a:cubicBezTo>
                  <a:cubicBezTo>
                    <a:pt x="2079" y="27"/>
                    <a:pt x="1733" y="0"/>
                    <a:pt x="1386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835479" y="1875368"/>
              <a:ext cx="267986" cy="530542"/>
            </a:xfrm>
            <a:custGeom>
              <a:avLst/>
              <a:gdLst/>
              <a:ahLst/>
              <a:cxnLst/>
              <a:rect l="l" t="t" r="r" b="b"/>
              <a:pathLst>
                <a:path w="7008" h="13874" extrusionOk="0">
                  <a:moveTo>
                    <a:pt x="3917" y="0"/>
                  </a:moveTo>
                  <a:lnTo>
                    <a:pt x="3917" y="27"/>
                  </a:lnTo>
                  <a:cubicBezTo>
                    <a:pt x="3907" y="27"/>
                    <a:pt x="3897" y="27"/>
                    <a:pt x="3887" y="27"/>
                  </a:cubicBezTo>
                  <a:cubicBezTo>
                    <a:pt x="2231" y="27"/>
                    <a:pt x="1653" y="2247"/>
                    <a:pt x="1812" y="3757"/>
                  </a:cubicBezTo>
                  <a:cubicBezTo>
                    <a:pt x="1892" y="4796"/>
                    <a:pt x="2212" y="5543"/>
                    <a:pt x="1785" y="6502"/>
                  </a:cubicBezTo>
                  <a:cubicBezTo>
                    <a:pt x="1226" y="7834"/>
                    <a:pt x="773" y="9193"/>
                    <a:pt x="453" y="10579"/>
                  </a:cubicBezTo>
                  <a:cubicBezTo>
                    <a:pt x="320" y="11165"/>
                    <a:pt x="0" y="11724"/>
                    <a:pt x="346" y="12257"/>
                  </a:cubicBezTo>
                  <a:cubicBezTo>
                    <a:pt x="571" y="12632"/>
                    <a:pt x="1288" y="13873"/>
                    <a:pt x="1728" y="13873"/>
                  </a:cubicBezTo>
                  <a:cubicBezTo>
                    <a:pt x="1757" y="13873"/>
                    <a:pt x="1785" y="13868"/>
                    <a:pt x="1812" y="13856"/>
                  </a:cubicBezTo>
                  <a:cubicBezTo>
                    <a:pt x="2425" y="13563"/>
                    <a:pt x="2531" y="11191"/>
                    <a:pt x="2585" y="10579"/>
                  </a:cubicBezTo>
                  <a:cubicBezTo>
                    <a:pt x="2638" y="9699"/>
                    <a:pt x="2771" y="8873"/>
                    <a:pt x="2904" y="7994"/>
                  </a:cubicBezTo>
                  <a:lnTo>
                    <a:pt x="3144" y="6955"/>
                  </a:lnTo>
                  <a:cubicBezTo>
                    <a:pt x="3201" y="6970"/>
                    <a:pt x="3256" y="6977"/>
                    <a:pt x="3307" y="6977"/>
                  </a:cubicBezTo>
                  <a:cubicBezTo>
                    <a:pt x="4073" y="6977"/>
                    <a:pt x="4237" y="5396"/>
                    <a:pt x="4237" y="4796"/>
                  </a:cubicBezTo>
                  <a:cubicBezTo>
                    <a:pt x="4770" y="4477"/>
                    <a:pt x="5329" y="4290"/>
                    <a:pt x="5942" y="4184"/>
                  </a:cubicBezTo>
                  <a:cubicBezTo>
                    <a:pt x="5942" y="4344"/>
                    <a:pt x="5942" y="4530"/>
                    <a:pt x="5942" y="4690"/>
                  </a:cubicBezTo>
                  <a:cubicBezTo>
                    <a:pt x="6049" y="4450"/>
                    <a:pt x="6235" y="4157"/>
                    <a:pt x="6342" y="3864"/>
                  </a:cubicBezTo>
                  <a:cubicBezTo>
                    <a:pt x="6378" y="3872"/>
                    <a:pt x="6414" y="3876"/>
                    <a:pt x="6448" y="3876"/>
                  </a:cubicBezTo>
                  <a:cubicBezTo>
                    <a:pt x="6642" y="3876"/>
                    <a:pt x="6803" y="3738"/>
                    <a:pt x="6848" y="3331"/>
                  </a:cubicBezTo>
                  <a:cubicBezTo>
                    <a:pt x="6901" y="3065"/>
                    <a:pt x="6875" y="2825"/>
                    <a:pt x="6741" y="2585"/>
                  </a:cubicBezTo>
                  <a:cubicBezTo>
                    <a:pt x="6981" y="2425"/>
                    <a:pt x="6848" y="1865"/>
                    <a:pt x="6768" y="1626"/>
                  </a:cubicBezTo>
                  <a:cubicBezTo>
                    <a:pt x="6741" y="1572"/>
                    <a:pt x="6715" y="1492"/>
                    <a:pt x="6688" y="1439"/>
                  </a:cubicBezTo>
                  <a:cubicBezTo>
                    <a:pt x="7008" y="1386"/>
                    <a:pt x="6795" y="853"/>
                    <a:pt x="6395" y="453"/>
                  </a:cubicBezTo>
                  <a:cubicBezTo>
                    <a:pt x="6129" y="133"/>
                    <a:pt x="4610" y="0"/>
                    <a:pt x="39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991344" y="1979112"/>
              <a:ext cx="90744" cy="45047"/>
            </a:xfrm>
            <a:custGeom>
              <a:avLst/>
              <a:gdLst/>
              <a:ahLst/>
              <a:cxnLst/>
              <a:rect l="l" t="t" r="r" b="b"/>
              <a:pathLst>
                <a:path w="2373" h="1178" extrusionOk="0">
                  <a:moveTo>
                    <a:pt x="1332" y="0"/>
                  </a:moveTo>
                  <a:cubicBezTo>
                    <a:pt x="883" y="0"/>
                    <a:pt x="421" y="85"/>
                    <a:pt x="1" y="272"/>
                  </a:cubicBezTo>
                  <a:cubicBezTo>
                    <a:pt x="1" y="272"/>
                    <a:pt x="214" y="298"/>
                    <a:pt x="481" y="298"/>
                  </a:cubicBezTo>
                  <a:lnTo>
                    <a:pt x="960" y="298"/>
                  </a:lnTo>
                  <a:cubicBezTo>
                    <a:pt x="1053" y="312"/>
                    <a:pt x="1147" y="312"/>
                    <a:pt x="1237" y="312"/>
                  </a:cubicBezTo>
                  <a:cubicBezTo>
                    <a:pt x="1327" y="312"/>
                    <a:pt x="1413" y="312"/>
                    <a:pt x="1493" y="325"/>
                  </a:cubicBezTo>
                  <a:cubicBezTo>
                    <a:pt x="1573" y="325"/>
                    <a:pt x="1653" y="352"/>
                    <a:pt x="1760" y="378"/>
                  </a:cubicBezTo>
                  <a:cubicBezTo>
                    <a:pt x="1813" y="378"/>
                    <a:pt x="1893" y="405"/>
                    <a:pt x="1973" y="431"/>
                  </a:cubicBezTo>
                  <a:cubicBezTo>
                    <a:pt x="1999" y="458"/>
                    <a:pt x="2026" y="485"/>
                    <a:pt x="2053" y="485"/>
                  </a:cubicBezTo>
                  <a:cubicBezTo>
                    <a:pt x="2079" y="511"/>
                    <a:pt x="2079" y="538"/>
                    <a:pt x="2106" y="565"/>
                  </a:cubicBezTo>
                  <a:cubicBezTo>
                    <a:pt x="2133" y="618"/>
                    <a:pt x="2159" y="671"/>
                    <a:pt x="2186" y="725"/>
                  </a:cubicBezTo>
                  <a:lnTo>
                    <a:pt x="2186" y="884"/>
                  </a:lnTo>
                  <a:cubicBezTo>
                    <a:pt x="2186" y="938"/>
                    <a:pt x="2159" y="991"/>
                    <a:pt x="2159" y="1044"/>
                  </a:cubicBezTo>
                  <a:lnTo>
                    <a:pt x="2159" y="1178"/>
                  </a:lnTo>
                  <a:cubicBezTo>
                    <a:pt x="2159" y="1178"/>
                    <a:pt x="2186" y="1151"/>
                    <a:pt x="2239" y="1071"/>
                  </a:cubicBezTo>
                  <a:cubicBezTo>
                    <a:pt x="2266" y="1018"/>
                    <a:pt x="2292" y="991"/>
                    <a:pt x="2319" y="938"/>
                  </a:cubicBezTo>
                  <a:cubicBezTo>
                    <a:pt x="2346" y="858"/>
                    <a:pt x="2346" y="778"/>
                    <a:pt x="2372" y="725"/>
                  </a:cubicBezTo>
                  <a:cubicBezTo>
                    <a:pt x="2372" y="618"/>
                    <a:pt x="2372" y="538"/>
                    <a:pt x="2319" y="431"/>
                  </a:cubicBezTo>
                  <a:cubicBezTo>
                    <a:pt x="2319" y="378"/>
                    <a:pt x="2292" y="352"/>
                    <a:pt x="2239" y="298"/>
                  </a:cubicBezTo>
                  <a:cubicBezTo>
                    <a:pt x="2213" y="272"/>
                    <a:pt x="2159" y="218"/>
                    <a:pt x="2133" y="192"/>
                  </a:cubicBezTo>
                  <a:cubicBezTo>
                    <a:pt x="2026" y="138"/>
                    <a:pt x="1919" y="85"/>
                    <a:pt x="1839" y="58"/>
                  </a:cubicBezTo>
                  <a:cubicBezTo>
                    <a:pt x="1733" y="32"/>
                    <a:pt x="1626" y="5"/>
                    <a:pt x="1520" y="5"/>
                  </a:cubicBezTo>
                  <a:cubicBezTo>
                    <a:pt x="1457" y="2"/>
                    <a:pt x="1395" y="0"/>
                    <a:pt x="1332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982205" y="1947029"/>
              <a:ext cx="110055" cy="29254"/>
            </a:xfrm>
            <a:custGeom>
              <a:avLst/>
              <a:gdLst/>
              <a:ahLst/>
              <a:cxnLst/>
              <a:rect l="l" t="t" r="r" b="b"/>
              <a:pathLst>
                <a:path w="2878" h="765" extrusionOk="0">
                  <a:moveTo>
                    <a:pt x="1105" y="1"/>
                  </a:moveTo>
                  <a:cubicBezTo>
                    <a:pt x="895" y="1"/>
                    <a:pt x="683" y="14"/>
                    <a:pt x="480" y="45"/>
                  </a:cubicBezTo>
                  <a:cubicBezTo>
                    <a:pt x="320" y="71"/>
                    <a:pt x="160" y="98"/>
                    <a:pt x="0" y="151"/>
                  </a:cubicBezTo>
                  <a:cubicBezTo>
                    <a:pt x="160" y="178"/>
                    <a:pt x="320" y="231"/>
                    <a:pt x="480" y="231"/>
                  </a:cubicBezTo>
                  <a:cubicBezTo>
                    <a:pt x="640" y="258"/>
                    <a:pt x="799" y="285"/>
                    <a:pt x="959" y="285"/>
                  </a:cubicBezTo>
                  <a:lnTo>
                    <a:pt x="1519" y="338"/>
                  </a:lnTo>
                  <a:cubicBezTo>
                    <a:pt x="1705" y="364"/>
                    <a:pt x="1892" y="391"/>
                    <a:pt x="2052" y="391"/>
                  </a:cubicBezTo>
                  <a:cubicBezTo>
                    <a:pt x="2212" y="418"/>
                    <a:pt x="2345" y="471"/>
                    <a:pt x="2505" y="498"/>
                  </a:cubicBezTo>
                  <a:cubicBezTo>
                    <a:pt x="2558" y="524"/>
                    <a:pt x="2638" y="551"/>
                    <a:pt x="2665" y="578"/>
                  </a:cubicBezTo>
                  <a:cubicBezTo>
                    <a:pt x="2718" y="604"/>
                    <a:pt x="2745" y="631"/>
                    <a:pt x="2771" y="658"/>
                  </a:cubicBezTo>
                  <a:lnTo>
                    <a:pt x="2878" y="764"/>
                  </a:lnTo>
                  <a:cubicBezTo>
                    <a:pt x="2851" y="711"/>
                    <a:pt x="2851" y="658"/>
                    <a:pt x="2825" y="631"/>
                  </a:cubicBezTo>
                  <a:cubicBezTo>
                    <a:pt x="2771" y="498"/>
                    <a:pt x="2691" y="418"/>
                    <a:pt x="2585" y="338"/>
                  </a:cubicBezTo>
                  <a:cubicBezTo>
                    <a:pt x="2452" y="231"/>
                    <a:pt x="2292" y="178"/>
                    <a:pt x="2105" y="125"/>
                  </a:cubicBezTo>
                  <a:cubicBezTo>
                    <a:pt x="1919" y="71"/>
                    <a:pt x="1732" y="45"/>
                    <a:pt x="1546" y="18"/>
                  </a:cubicBezTo>
                  <a:cubicBezTo>
                    <a:pt x="1402" y="7"/>
                    <a:pt x="1254" y="1"/>
                    <a:pt x="1105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977081" y="1907948"/>
              <a:ext cx="116211" cy="21453"/>
            </a:xfrm>
            <a:custGeom>
              <a:avLst/>
              <a:gdLst/>
              <a:ahLst/>
              <a:cxnLst/>
              <a:rect l="l" t="t" r="r" b="b"/>
              <a:pathLst>
                <a:path w="3039" h="561" extrusionOk="0">
                  <a:moveTo>
                    <a:pt x="1546" y="1"/>
                  </a:moveTo>
                  <a:cubicBezTo>
                    <a:pt x="1200" y="1"/>
                    <a:pt x="827" y="28"/>
                    <a:pt x="480" y="81"/>
                  </a:cubicBezTo>
                  <a:cubicBezTo>
                    <a:pt x="321" y="107"/>
                    <a:pt x="161" y="161"/>
                    <a:pt x="1" y="187"/>
                  </a:cubicBezTo>
                  <a:cubicBezTo>
                    <a:pt x="161" y="241"/>
                    <a:pt x="321" y="267"/>
                    <a:pt x="507" y="294"/>
                  </a:cubicBezTo>
                  <a:cubicBezTo>
                    <a:pt x="640" y="321"/>
                    <a:pt x="827" y="347"/>
                    <a:pt x="987" y="347"/>
                  </a:cubicBezTo>
                  <a:lnTo>
                    <a:pt x="1546" y="347"/>
                  </a:lnTo>
                  <a:cubicBezTo>
                    <a:pt x="1600" y="334"/>
                    <a:pt x="1653" y="327"/>
                    <a:pt x="1703" y="327"/>
                  </a:cubicBezTo>
                  <a:cubicBezTo>
                    <a:pt x="1753" y="327"/>
                    <a:pt x="1799" y="334"/>
                    <a:pt x="1839" y="347"/>
                  </a:cubicBezTo>
                  <a:lnTo>
                    <a:pt x="2106" y="347"/>
                  </a:lnTo>
                  <a:cubicBezTo>
                    <a:pt x="2186" y="374"/>
                    <a:pt x="2266" y="401"/>
                    <a:pt x="2346" y="401"/>
                  </a:cubicBezTo>
                  <a:lnTo>
                    <a:pt x="2586" y="427"/>
                  </a:lnTo>
                  <a:cubicBezTo>
                    <a:pt x="2719" y="454"/>
                    <a:pt x="2825" y="507"/>
                    <a:pt x="2905" y="534"/>
                  </a:cubicBezTo>
                  <a:lnTo>
                    <a:pt x="3038" y="560"/>
                  </a:lnTo>
                  <a:lnTo>
                    <a:pt x="3038" y="560"/>
                  </a:lnTo>
                  <a:lnTo>
                    <a:pt x="2932" y="481"/>
                  </a:lnTo>
                  <a:cubicBezTo>
                    <a:pt x="2852" y="401"/>
                    <a:pt x="2745" y="321"/>
                    <a:pt x="2639" y="267"/>
                  </a:cubicBezTo>
                  <a:cubicBezTo>
                    <a:pt x="2559" y="241"/>
                    <a:pt x="2506" y="187"/>
                    <a:pt x="2426" y="161"/>
                  </a:cubicBezTo>
                  <a:cubicBezTo>
                    <a:pt x="2319" y="134"/>
                    <a:pt x="2239" y="81"/>
                    <a:pt x="2133" y="81"/>
                  </a:cubicBezTo>
                  <a:cubicBezTo>
                    <a:pt x="2053" y="54"/>
                    <a:pt x="1946" y="28"/>
                    <a:pt x="1866" y="28"/>
                  </a:cubicBezTo>
                  <a:cubicBezTo>
                    <a:pt x="1759" y="1"/>
                    <a:pt x="1653" y="1"/>
                    <a:pt x="154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6104458" y="961018"/>
              <a:ext cx="72388" cy="36060"/>
            </a:xfrm>
            <a:custGeom>
              <a:avLst/>
              <a:gdLst/>
              <a:ahLst/>
              <a:cxnLst/>
              <a:rect l="l" t="t" r="r" b="b"/>
              <a:pathLst>
                <a:path w="1893" h="943" extrusionOk="0">
                  <a:moveTo>
                    <a:pt x="1467" y="0"/>
                  </a:moveTo>
                  <a:cubicBezTo>
                    <a:pt x="844" y="0"/>
                    <a:pt x="351" y="418"/>
                    <a:pt x="1" y="943"/>
                  </a:cubicBezTo>
                  <a:lnTo>
                    <a:pt x="1892" y="63"/>
                  </a:lnTo>
                  <a:cubicBezTo>
                    <a:pt x="1744" y="20"/>
                    <a:pt x="1602" y="0"/>
                    <a:pt x="1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6507963" y="985835"/>
              <a:ext cx="57092" cy="64243"/>
            </a:xfrm>
            <a:custGeom>
              <a:avLst/>
              <a:gdLst/>
              <a:ahLst/>
              <a:cxnLst/>
              <a:rect l="l" t="t" r="r" b="b"/>
              <a:pathLst>
                <a:path w="1493" h="1680" extrusionOk="0">
                  <a:moveTo>
                    <a:pt x="0" y="0"/>
                  </a:moveTo>
                  <a:lnTo>
                    <a:pt x="1493" y="1679"/>
                  </a:lnTo>
                  <a:cubicBezTo>
                    <a:pt x="1359" y="906"/>
                    <a:pt x="853" y="134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343579" y="1615338"/>
              <a:ext cx="831491" cy="835773"/>
            </a:xfrm>
            <a:custGeom>
              <a:avLst/>
              <a:gdLst/>
              <a:ahLst/>
              <a:cxnLst/>
              <a:rect l="l" t="t" r="r" b="b"/>
              <a:pathLst>
                <a:path w="21744" h="21856" extrusionOk="0">
                  <a:moveTo>
                    <a:pt x="5918" y="1"/>
                  </a:moveTo>
                  <a:cubicBezTo>
                    <a:pt x="5864" y="1"/>
                    <a:pt x="5819" y="2"/>
                    <a:pt x="5783" y="6"/>
                  </a:cubicBezTo>
                  <a:cubicBezTo>
                    <a:pt x="4477" y="165"/>
                    <a:pt x="3038" y="645"/>
                    <a:pt x="2186" y="1658"/>
                  </a:cubicBezTo>
                  <a:cubicBezTo>
                    <a:pt x="1333" y="2644"/>
                    <a:pt x="1013" y="4029"/>
                    <a:pt x="853" y="5281"/>
                  </a:cubicBezTo>
                  <a:cubicBezTo>
                    <a:pt x="480" y="7813"/>
                    <a:pt x="587" y="10291"/>
                    <a:pt x="427" y="12822"/>
                  </a:cubicBezTo>
                  <a:cubicBezTo>
                    <a:pt x="347" y="14794"/>
                    <a:pt x="507" y="17139"/>
                    <a:pt x="1" y="19111"/>
                  </a:cubicBezTo>
                  <a:lnTo>
                    <a:pt x="18520" y="21855"/>
                  </a:lnTo>
                  <a:cubicBezTo>
                    <a:pt x="20358" y="21828"/>
                    <a:pt x="20811" y="20203"/>
                    <a:pt x="20944" y="18631"/>
                  </a:cubicBezTo>
                  <a:cubicBezTo>
                    <a:pt x="21211" y="15567"/>
                    <a:pt x="21238" y="7653"/>
                    <a:pt x="21317" y="6800"/>
                  </a:cubicBezTo>
                  <a:cubicBezTo>
                    <a:pt x="21477" y="5255"/>
                    <a:pt x="21744" y="3283"/>
                    <a:pt x="20332" y="2217"/>
                  </a:cubicBezTo>
                  <a:cubicBezTo>
                    <a:pt x="18786" y="1045"/>
                    <a:pt x="16761" y="1098"/>
                    <a:pt x="14922" y="965"/>
                  </a:cubicBezTo>
                  <a:cubicBezTo>
                    <a:pt x="12881" y="837"/>
                    <a:pt x="7147" y="1"/>
                    <a:pt x="5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55972" y="621487"/>
              <a:ext cx="1073970" cy="904185"/>
            </a:xfrm>
            <a:custGeom>
              <a:avLst/>
              <a:gdLst/>
              <a:ahLst/>
              <a:cxnLst/>
              <a:rect l="l" t="t" r="r" b="b"/>
              <a:pathLst>
                <a:path w="28085" h="23645" extrusionOk="0">
                  <a:moveTo>
                    <a:pt x="14135" y="1"/>
                  </a:moveTo>
                  <a:cubicBezTo>
                    <a:pt x="13358" y="1"/>
                    <a:pt x="12564" y="69"/>
                    <a:pt x="11751" y="202"/>
                  </a:cubicBezTo>
                  <a:cubicBezTo>
                    <a:pt x="10046" y="469"/>
                    <a:pt x="8687" y="1108"/>
                    <a:pt x="7568" y="2441"/>
                  </a:cubicBezTo>
                  <a:cubicBezTo>
                    <a:pt x="7061" y="2974"/>
                    <a:pt x="6608" y="3560"/>
                    <a:pt x="6262" y="4226"/>
                  </a:cubicBezTo>
                  <a:cubicBezTo>
                    <a:pt x="6102" y="4679"/>
                    <a:pt x="6235" y="4679"/>
                    <a:pt x="5916" y="4919"/>
                  </a:cubicBezTo>
                  <a:cubicBezTo>
                    <a:pt x="5249" y="5398"/>
                    <a:pt x="4157" y="5292"/>
                    <a:pt x="3438" y="5771"/>
                  </a:cubicBezTo>
                  <a:cubicBezTo>
                    <a:pt x="2292" y="6464"/>
                    <a:pt x="1706" y="7717"/>
                    <a:pt x="1199" y="8969"/>
                  </a:cubicBezTo>
                  <a:cubicBezTo>
                    <a:pt x="0" y="12033"/>
                    <a:pt x="267" y="15231"/>
                    <a:pt x="1546" y="18215"/>
                  </a:cubicBezTo>
                  <a:cubicBezTo>
                    <a:pt x="2079" y="19681"/>
                    <a:pt x="3171" y="22025"/>
                    <a:pt x="4823" y="22372"/>
                  </a:cubicBezTo>
                  <a:lnTo>
                    <a:pt x="16148" y="23624"/>
                  </a:lnTo>
                  <a:cubicBezTo>
                    <a:pt x="16361" y="23637"/>
                    <a:pt x="16574" y="23644"/>
                    <a:pt x="16787" y="23644"/>
                  </a:cubicBezTo>
                  <a:cubicBezTo>
                    <a:pt x="17000" y="23644"/>
                    <a:pt x="17213" y="23637"/>
                    <a:pt x="17427" y="23624"/>
                  </a:cubicBezTo>
                  <a:cubicBezTo>
                    <a:pt x="20944" y="23571"/>
                    <a:pt x="24355" y="23198"/>
                    <a:pt x="26486" y="20000"/>
                  </a:cubicBezTo>
                  <a:cubicBezTo>
                    <a:pt x="27419" y="18588"/>
                    <a:pt x="27925" y="16936"/>
                    <a:pt x="27978" y="15257"/>
                  </a:cubicBezTo>
                  <a:cubicBezTo>
                    <a:pt x="28085" y="12886"/>
                    <a:pt x="28085" y="9795"/>
                    <a:pt x="27046" y="7557"/>
                  </a:cubicBezTo>
                  <a:cubicBezTo>
                    <a:pt x="26486" y="6411"/>
                    <a:pt x="25634" y="5425"/>
                    <a:pt x="24568" y="4732"/>
                  </a:cubicBezTo>
                  <a:cubicBezTo>
                    <a:pt x="23289" y="3800"/>
                    <a:pt x="22063" y="2760"/>
                    <a:pt x="20704" y="1934"/>
                  </a:cubicBezTo>
                  <a:cubicBezTo>
                    <a:pt x="18646" y="615"/>
                    <a:pt x="16467" y="1"/>
                    <a:pt x="141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246794" y="1526889"/>
              <a:ext cx="1024067" cy="840821"/>
            </a:xfrm>
            <a:custGeom>
              <a:avLst/>
              <a:gdLst/>
              <a:ahLst/>
              <a:cxnLst/>
              <a:rect l="l" t="t" r="r" b="b"/>
              <a:pathLst>
                <a:path w="26780" h="21988" extrusionOk="0">
                  <a:moveTo>
                    <a:pt x="12817" y="0"/>
                  </a:move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ubicBezTo>
                    <a:pt x="12817" y="0"/>
                    <a:pt x="12817" y="0"/>
                    <a:pt x="12817" y="0"/>
                  </a:cubicBez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lose/>
                  <a:moveTo>
                    <a:pt x="12817" y="0"/>
                  </a:moveTo>
                  <a:lnTo>
                    <a:pt x="12817" y="0"/>
                  </a:lnTo>
                  <a:cubicBezTo>
                    <a:pt x="12821" y="27"/>
                    <a:pt x="13215" y="6093"/>
                    <a:pt x="12342" y="6093"/>
                  </a:cubicBezTo>
                  <a:cubicBezTo>
                    <a:pt x="12315" y="6093"/>
                    <a:pt x="12287" y="6088"/>
                    <a:pt x="12258" y="6076"/>
                  </a:cubicBezTo>
                  <a:cubicBezTo>
                    <a:pt x="12173" y="6071"/>
                    <a:pt x="12085" y="6069"/>
                    <a:pt x="11996" y="6069"/>
                  </a:cubicBezTo>
                  <a:cubicBezTo>
                    <a:pt x="10377" y="6069"/>
                    <a:pt x="8091" y="6750"/>
                    <a:pt x="6955" y="7861"/>
                  </a:cubicBezTo>
                  <a:cubicBezTo>
                    <a:pt x="5516" y="9220"/>
                    <a:pt x="4557" y="11458"/>
                    <a:pt x="3438" y="13110"/>
                  </a:cubicBezTo>
                  <a:cubicBezTo>
                    <a:pt x="2159" y="14975"/>
                    <a:pt x="1013" y="16894"/>
                    <a:pt x="0" y="18892"/>
                  </a:cubicBezTo>
                  <a:cubicBezTo>
                    <a:pt x="424" y="19160"/>
                    <a:pt x="1446" y="19615"/>
                    <a:pt x="2033" y="19615"/>
                  </a:cubicBezTo>
                  <a:cubicBezTo>
                    <a:pt x="2147" y="19615"/>
                    <a:pt x="2245" y="19597"/>
                    <a:pt x="2319" y="19558"/>
                  </a:cubicBezTo>
                  <a:cubicBezTo>
                    <a:pt x="2638" y="19399"/>
                    <a:pt x="4290" y="16734"/>
                    <a:pt x="4823" y="16121"/>
                  </a:cubicBezTo>
                  <a:cubicBezTo>
                    <a:pt x="5916" y="14629"/>
                    <a:pt x="6982" y="12737"/>
                    <a:pt x="8261" y="11405"/>
                  </a:cubicBezTo>
                  <a:lnTo>
                    <a:pt x="8261" y="11405"/>
                  </a:lnTo>
                  <a:cubicBezTo>
                    <a:pt x="8367" y="15908"/>
                    <a:pt x="8341" y="17000"/>
                    <a:pt x="7888" y="21557"/>
                  </a:cubicBezTo>
                  <a:cubicBezTo>
                    <a:pt x="9861" y="21895"/>
                    <a:pt x="12394" y="21987"/>
                    <a:pt x="14677" y="21987"/>
                  </a:cubicBezTo>
                  <a:cubicBezTo>
                    <a:pt x="16710" y="21987"/>
                    <a:pt x="18545" y="21914"/>
                    <a:pt x="19612" y="21877"/>
                  </a:cubicBezTo>
                  <a:cubicBezTo>
                    <a:pt x="18946" y="18493"/>
                    <a:pt x="18999" y="15482"/>
                    <a:pt x="18732" y="11751"/>
                  </a:cubicBezTo>
                  <a:lnTo>
                    <a:pt x="18732" y="11751"/>
                  </a:lnTo>
                  <a:cubicBezTo>
                    <a:pt x="19372" y="13083"/>
                    <a:pt x="23422" y="19612"/>
                    <a:pt x="24595" y="21663"/>
                  </a:cubicBezTo>
                  <a:cubicBezTo>
                    <a:pt x="25261" y="21237"/>
                    <a:pt x="26113" y="20837"/>
                    <a:pt x="26780" y="20438"/>
                  </a:cubicBezTo>
                  <a:cubicBezTo>
                    <a:pt x="25394" y="18333"/>
                    <a:pt x="24195" y="16121"/>
                    <a:pt x="23236" y="13830"/>
                  </a:cubicBezTo>
                  <a:cubicBezTo>
                    <a:pt x="22330" y="11778"/>
                    <a:pt x="21131" y="9859"/>
                    <a:pt x="19665" y="8181"/>
                  </a:cubicBezTo>
                  <a:cubicBezTo>
                    <a:pt x="19185" y="7594"/>
                    <a:pt x="18546" y="7141"/>
                    <a:pt x="17827" y="6928"/>
                  </a:cubicBezTo>
                  <a:cubicBezTo>
                    <a:pt x="17160" y="6688"/>
                    <a:pt x="16814" y="6742"/>
                    <a:pt x="16201" y="6395"/>
                  </a:cubicBezTo>
                  <a:cubicBezTo>
                    <a:pt x="15269" y="5729"/>
                    <a:pt x="16068" y="3731"/>
                    <a:pt x="15855" y="2665"/>
                  </a:cubicBezTo>
                  <a:cubicBezTo>
                    <a:pt x="15855" y="2505"/>
                    <a:pt x="15855" y="2505"/>
                    <a:pt x="16174" y="2212"/>
                  </a:cubicBezTo>
                  <a:cubicBezTo>
                    <a:pt x="15082" y="1439"/>
                    <a:pt x="14016" y="480"/>
                    <a:pt x="128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31498" y="781788"/>
              <a:ext cx="1131063" cy="898678"/>
            </a:xfrm>
            <a:custGeom>
              <a:avLst/>
              <a:gdLst/>
              <a:ahLst/>
              <a:cxnLst/>
              <a:rect l="l" t="t" r="r" b="b"/>
              <a:pathLst>
                <a:path w="29578" h="23501" extrusionOk="0">
                  <a:moveTo>
                    <a:pt x="16492" y="1"/>
                  </a:moveTo>
                  <a:cubicBezTo>
                    <a:pt x="15375" y="1"/>
                    <a:pt x="14289" y="150"/>
                    <a:pt x="13430" y="487"/>
                  </a:cubicBezTo>
                  <a:cubicBezTo>
                    <a:pt x="11911" y="1100"/>
                    <a:pt x="10473" y="1793"/>
                    <a:pt x="8927" y="2352"/>
                  </a:cubicBezTo>
                  <a:lnTo>
                    <a:pt x="6582" y="3152"/>
                  </a:lnTo>
                  <a:cubicBezTo>
                    <a:pt x="7062" y="5230"/>
                    <a:pt x="6449" y="6802"/>
                    <a:pt x="5543" y="8614"/>
                  </a:cubicBezTo>
                  <a:cubicBezTo>
                    <a:pt x="5197" y="9200"/>
                    <a:pt x="4184" y="10186"/>
                    <a:pt x="4051" y="10746"/>
                  </a:cubicBezTo>
                  <a:cubicBezTo>
                    <a:pt x="3944" y="11385"/>
                    <a:pt x="4531" y="12637"/>
                    <a:pt x="4610" y="13330"/>
                  </a:cubicBezTo>
                  <a:cubicBezTo>
                    <a:pt x="4744" y="13996"/>
                    <a:pt x="4637" y="14662"/>
                    <a:pt x="4291" y="15249"/>
                  </a:cubicBezTo>
                  <a:cubicBezTo>
                    <a:pt x="4088" y="15644"/>
                    <a:pt x="3966" y="15800"/>
                    <a:pt x="3864" y="15800"/>
                  </a:cubicBezTo>
                  <a:cubicBezTo>
                    <a:pt x="3726" y="15800"/>
                    <a:pt x="3626" y="15511"/>
                    <a:pt x="3411" y="15142"/>
                  </a:cubicBezTo>
                  <a:cubicBezTo>
                    <a:pt x="3139" y="14685"/>
                    <a:pt x="2592" y="14445"/>
                    <a:pt x="2038" y="14445"/>
                  </a:cubicBezTo>
                  <a:cubicBezTo>
                    <a:pt x="1398" y="14445"/>
                    <a:pt x="750" y="14764"/>
                    <a:pt x="507" y="15435"/>
                  </a:cubicBezTo>
                  <a:cubicBezTo>
                    <a:pt x="1" y="16927"/>
                    <a:pt x="1280" y="18446"/>
                    <a:pt x="2719" y="18739"/>
                  </a:cubicBezTo>
                  <a:cubicBezTo>
                    <a:pt x="2839" y="18762"/>
                    <a:pt x="2960" y="18770"/>
                    <a:pt x="3081" y="18770"/>
                  </a:cubicBezTo>
                  <a:cubicBezTo>
                    <a:pt x="3381" y="18770"/>
                    <a:pt x="3680" y="18721"/>
                    <a:pt x="3959" y="18721"/>
                  </a:cubicBezTo>
                  <a:cubicBezTo>
                    <a:pt x="4093" y="18721"/>
                    <a:pt x="4222" y="18732"/>
                    <a:pt x="4344" y="18766"/>
                  </a:cubicBezTo>
                  <a:cubicBezTo>
                    <a:pt x="5090" y="18926"/>
                    <a:pt x="5570" y="19778"/>
                    <a:pt x="6183" y="20311"/>
                  </a:cubicBezTo>
                  <a:cubicBezTo>
                    <a:pt x="8905" y="22600"/>
                    <a:pt x="12226" y="23501"/>
                    <a:pt x="15627" y="23501"/>
                  </a:cubicBezTo>
                  <a:cubicBezTo>
                    <a:pt x="16820" y="23501"/>
                    <a:pt x="18022" y="23390"/>
                    <a:pt x="19212" y="23189"/>
                  </a:cubicBezTo>
                  <a:cubicBezTo>
                    <a:pt x="20785" y="22923"/>
                    <a:pt x="22303" y="22390"/>
                    <a:pt x="23689" y="21617"/>
                  </a:cubicBezTo>
                  <a:cubicBezTo>
                    <a:pt x="24302" y="21244"/>
                    <a:pt x="24861" y="20471"/>
                    <a:pt x="25394" y="20018"/>
                  </a:cubicBezTo>
                  <a:cubicBezTo>
                    <a:pt x="25606" y="20089"/>
                    <a:pt x="25824" y="20123"/>
                    <a:pt x="26042" y="20123"/>
                  </a:cubicBezTo>
                  <a:cubicBezTo>
                    <a:pt x="26317" y="20123"/>
                    <a:pt x="26592" y="20069"/>
                    <a:pt x="26860" y="19965"/>
                  </a:cubicBezTo>
                  <a:cubicBezTo>
                    <a:pt x="27872" y="19565"/>
                    <a:pt x="29578" y="17567"/>
                    <a:pt x="28965" y="16208"/>
                  </a:cubicBezTo>
                  <a:cubicBezTo>
                    <a:pt x="28724" y="15586"/>
                    <a:pt x="28234" y="15387"/>
                    <a:pt x="27696" y="15387"/>
                  </a:cubicBezTo>
                  <a:cubicBezTo>
                    <a:pt x="27104" y="15387"/>
                    <a:pt x="26453" y="15627"/>
                    <a:pt x="26007" y="15808"/>
                  </a:cubicBezTo>
                  <a:cubicBezTo>
                    <a:pt x="25661" y="14103"/>
                    <a:pt x="26167" y="11891"/>
                    <a:pt x="26806" y="10293"/>
                  </a:cubicBezTo>
                  <a:cubicBezTo>
                    <a:pt x="25901" y="10239"/>
                    <a:pt x="25474" y="7708"/>
                    <a:pt x="25288" y="7068"/>
                  </a:cubicBezTo>
                  <a:cubicBezTo>
                    <a:pt x="24995" y="6136"/>
                    <a:pt x="24995" y="4963"/>
                    <a:pt x="24622" y="4137"/>
                  </a:cubicBezTo>
                  <a:cubicBezTo>
                    <a:pt x="23955" y="2699"/>
                    <a:pt x="22064" y="1153"/>
                    <a:pt x="20571" y="673"/>
                  </a:cubicBezTo>
                  <a:cubicBezTo>
                    <a:pt x="19443" y="252"/>
                    <a:pt x="17941" y="1"/>
                    <a:pt x="16492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267176" y="1392400"/>
              <a:ext cx="97856" cy="52006"/>
            </a:xfrm>
            <a:custGeom>
              <a:avLst/>
              <a:gdLst/>
              <a:ahLst/>
              <a:cxnLst/>
              <a:rect l="l" t="t" r="r" b="b"/>
              <a:pathLst>
                <a:path w="2559" h="1360" extrusionOk="0">
                  <a:moveTo>
                    <a:pt x="453" y="0"/>
                  </a:moveTo>
                  <a:cubicBezTo>
                    <a:pt x="347" y="27"/>
                    <a:pt x="240" y="53"/>
                    <a:pt x="134" y="80"/>
                  </a:cubicBezTo>
                  <a:lnTo>
                    <a:pt x="0" y="133"/>
                  </a:lnTo>
                  <a:lnTo>
                    <a:pt x="160" y="160"/>
                  </a:lnTo>
                  <a:cubicBezTo>
                    <a:pt x="267" y="160"/>
                    <a:pt x="373" y="160"/>
                    <a:pt x="480" y="187"/>
                  </a:cubicBezTo>
                  <a:cubicBezTo>
                    <a:pt x="560" y="213"/>
                    <a:pt x="613" y="240"/>
                    <a:pt x="693" y="240"/>
                  </a:cubicBezTo>
                  <a:cubicBezTo>
                    <a:pt x="773" y="240"/>
                    <a:pt x="853" y="267"/>
                    <a:pt x="933" y="293"/>
                  </a:cubicBezTo>
                  <a:cubicBezTo>
                    <a:pt x="1093" y="347"/>
                    <a:pt x="1253" y="426"/>
                    <a:pt x="1386" y="506"/>
                  </a:cubicBezTo>
                  <a:lnTo>
                    <a:pt x="1599" y="640"/>
                  </a:lnTo>
                  <a:cubicBezTo>
                    <a:pt x="1679" y="693"/>
                    <a:pt x="1759" y="720"/>
                    <a:pt x="1812" y="773"/>
                  </a:cubicBezTo>
                  <a:cubicBezTo>
                    <a:pt x="1892" y="826"/>
                    <a:pt x="1972" y="879"/>
                    <a:pt x="2025" y="933"/>
                  </a:cubicBezTo>
                  <a:cubicBezTo>
                    <a:pt x="2079" y="986"/>
                    <a:pt x="2132" y="1013"/>
                    <a:pt x="2185" y="1066"/>
                  </a:cubicBezTo>
                  <a:cubicBezTo>
                    <a:pt x="2319" y="1146"/>
                    <a:pt x="2398" y="1226"/>
                    <a:pt x="2452" y="1279"/>
                  </a:cubicBezTo>
                  <a:lnTo>
                    <a:pt x="2558" y="1359"/>
                  </a:lnTo>
                  <a:cubicBezTo>
                    <a:pt x="2558" y="1359"/>
                    <a:pt x="2532" y="1306"/>
                    <a:pt x="2505" y="1252"/>
                  </a:cubicBezTo>
                  <a:cubicBezTo>
                    <a:pt x="2452" y="1119"/>
                    <a:pt x="2398" y="1039"/>
                    <a:pt x="2345" y="933"/>
                  </a:cubicBezTo>
                  <a:cubicBezTo>
                    <a:pt x="2292" y="879"/>
                    <a:pt x="2239" y="800"/>
                    <a:pt x="2185" y="746"/>
                  </a:cubicBezTo>
                  <a:cubicBezTo>
                    <a:pt x="2132" y="666"/>
                    <a:pt x="2079" y="613"/>
                    <a:pt x="1999" y="560"/>
                  </a:cubicBezTo>
                  <a:cubicBezTo>
                    <a:pt x="1945" y="480"/>
                    <a:pt x="1866" y="426"/>
                    <a:pt x="1786" y="373"/>
                  </a:cubicBezTo>
                  <a:lnTo>
                    <a:pt x="1546" y="213"/>
                  </a:lnTo>
                  <a:cubicBezTo>
                    <a:pt x="1439" y="187"/>
                    <a:pt x="1333" y="133"/>
                    <a:pt x="1253" y="107"/>
                  </a:cubicBezTo>
                  <a:cubicBezTo>
                    <a:pt x="1173" y="80"/>
                    <a:pt x="1066" y="53"/>
                    <a:pt x="986" y="27"/>
                  </a:cubicBezTo>
                  <a:cubicBezTo>
                    <a:pt x="880" y="0"/>
                    <a:pt x="800" y="0"/>
                    <a:pt x="72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3234144" y="1422189"/>
              <a:ext cx="77474" cy="63976"/>
            </a:xfrm>
            <a:custGeom>
              <a:avLst/>
              <a:gdLst/>
              <a:ahLst/>
              <a:cxnLst/>
              <a:rect l="l" t="t" r="r" b="b"/>
              <a:pathLst>
                <a:path w="2026" h="1673" extrusionOk="0">
                  <a:moveTo>
                    <a:pt x="1736" y="1"/>
                  </a:moveTo>
                  <a:cubicBezTo>
                    <a:pt x="1679" y="1"/>
                    <a:pt x="1626" y="7"/>
                    <a:pt x="1572" y="21"/>
                  </a:cubicBezTo>
                  <a:lnTo>
                    <a:pt x="1359" y="47"/>
                  </a:lnTo>
                  <a:cubicBezTo>
                    <a:pt x="1279" y="47"/>
                    <a:pt x="1199" y="74"/>
                    <a:pt x="1119" y="127"/>
                  </a:cubicBezTo>
                  <a:cubicBezTo>
                    <a:pt x="1039" y="127"/>
                    <a:pt x="933" y="180"/>
                    <a:pt x="880" y="234"/>
                  </a:cubicBezTo>
                  <a:lnTo>
                    <a:pt x="640" y="367"/>
                  </a:lnTo>
                  <a:lnTo>
                    <a:pt x="427" y="580"/>
                  </a:lnTo>
                  <a:cubicBezTo>
                    <a:pt x="373" y="633"/>
                    <a:pt x="293" y="713"/>
                    <a:pt x="267" y="793"/>
                  </a:cubicBezTo>
                  <a:cubicBezTo>
                    <a:pt x="213" y="847"/>
                    <a:pt x="160" y="926"/>
                    <a:pt x="133" y="1006"/>
                  </a:cubicBezTo>
                  <a:cubicBezTo>
                    <a:pt x="107" y="1086"/>
                    <a:pt x="80" y="1140"/>
                    <a:pt x="54" y="1220"/>
                  </a:cubicBezTo>
                  <a:cubicBezTo>
                    <a:pt x="0" y="1326"/>
                    <a:pt x="0" y="1433"/>
                    <a:pt x="0" y="1539"/>
                  </a:cubicBezTo>
                  <a:lnTo>
                    <a:pt x="0" y="1673"/>
                  </a:lnTo>
                  <a:cubicBezTo>
                    <a:pt x="0" y="1673"/>
                    <a:pt x="27" y="1619"/>
                    <a:pt x="54" y="1539"/>
                  </a:cubicBezTo>
                  <a:cubicBezTo>
                    <a:pt x="107" y="1486"/>
                    <a:pt x="187" y="1326"/>
                    <a:pt x="240" y="1273"/>
                  </a:cubicBezTo>
                  <a:cubicBezTo>
                    <a:pt x="267" y="1220"/>
                    <a:pt x="320" y="1166"/>
                    <a:pt x="347" y="1113"/>
                  </a:cubicBezTo>
                  <a:cubicBezTo>
                    <a:pt x="400" y="1060"/>
                    <a:pt x="453" y="1006"/>
                    <a:pt x="507" y="953"/>
                  </a:cubicBezTo>
                  <a:cubicBezTo>
                    <a:pt x="613" y="847"/>
                    <a:pt x="720" y="713"/>
                    <a:pt x="826" y="633"/>
                  </a:cubicBezTo>
                  <a:lnTo>
                    <a:pt x="1039" y="500"/>
                  </a:lnTo>
                  <a:cubicBezTo>
                    <a:pt x="1093" y="447"/>
                    <a:pt x="1173" y="394"/>
                    <a:pt x="1226" y="367"/>
                  </a:cubicBezTo>
                  <a:cubicBezTo>
                    <a:pt x="1306" y="340"/>
                    <a:pt x="1359" y="287"/>
                    <a:pt x="1439" y="260"/>
                  </a:cubicBezTo>
                  <a:cubicBezTo>
                    <a:pt x="1492" y="234"/>
                    <a:pt x="1572" y="207"/>
                    <a:pt x="1626" y="180"/>
                  </a:cubicBezTo>
                  <a:cubicBezTo>
                    <a:pt x="1732" y="127"/>
                    <a:pt x="1839" y="100"/>
                    <a:pt x="1919" y="74"/>
                  </a:cubicBezTo>
                  <a:lnTo>
                    <a:pt x="2025" y="21"/>
                  </a:lnTo>
                  <a:lnTo>
                    <a:pt x="1919" y="21"/>
                  </a:lnTo>
                  <a:cubicBezTo>
                    <a:pt x="1852" y="7"/>
                    <a:pt x="1792" y="1"/>
                    <a:pt x="173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2843870" y="1281314"/>
              <a:ext cx="61184" cy="145771"/>
            </a:xfrm>
            <a:custGeom>
              <a:avLst/>
              <a:gdLst/>
              <a:ahLst/>
              <a:cxnLst/>
              <a:rect l="l" t="t" r="r" b="b"/>
              <a:pathLst>
                <a:path w="1600" h="3812" extrusionOk="0">
                  <a:moveTo>
                    <a:pt x="560" y="1"/>
                  </a:moveTo>
                  <a:cubicBezTo>
                    <a:pt x="560" y="1"/>
                    <a:pt x="507" y="81"/>
                    <a:pt x="427" y="187"/>
                  </a:cubicBezTo>
                  <a:cubicBezTo>
                    <a:pt x="321" y="347"/>
                    <a:pt x="241" y="507"/>
                    <a:pt x="161" y="694"/>
                  </a:cubicBezTo>
                  <a:cubicBezTo>
                    <a:pt x="54" y="960"/>
                    <a:pt x="1" y="1226"/>
                    <a:pt x="1" y="1493"/>
                  </a:cubicBezTo>
                  <a:cubicBezTo>
                    <a:pt x="1" y="1679"/>
                    <a:pt x="28" y="1839"/>
                    <a:pt x="81" y="1999"/>
                  </a:cubicBezTo>
                  <a:cubicBezTo>
                    <a:pt x="134" y="2159"/>
                    <a:pt x="241" y="2319"/>
                    <a:pt x="374" y="2426"/>
                  </a:cubicBezTo>
                  <a:cubicBezTo>
                    <a:pt x="401" y="2452"/>
                    <a:pt x="454" y="2479"/>
                    <a:pt x="481" y="2505"/>
                  </a:cubicBezTo>
                  <a:lnTo>
                    <a:pt x="534" y="2559"/>
                  </a:lnTo>
                  <a:lnTo>
                    <a:pt x="614" y="2559"/>
                  </a:lnTo>
                  <a:cubicBezTo>
                    <a:pt x="694" y="2585"/>
                    <a:pt x="800" y="2585"/>
                    <a:pt x="880" y="2585"/>
                  </a:cubicBezTo>
                  <a:cubicBezTo>
                    <a:pt x="1067" y="2612"/>
                    <a:pt x="1173" y="2639"/>
                    <a:pt x="1227" y="2665"/>
                  </a:cubicBezTo>
                  <a:cubicBezTo>
                    <a:pt x="1253" y="2692"/>
                    <a:pt x="1280" y="2745"/>
                    <a:pt x="1307" y="2799"/>
                  </a:cubicBezTo>
                  <a:cubicBezTo>
                    <a:pt x="1333" y="2825"/>
                    <a:pt x="1333" y="2905"/>
                    <a:pt x="1360" y="2958"/>
                  </a:cubicBezTo>
                  <a:cubicBezTo>
                    <a:pt x="1333" y="3038"/>
                    <a:pt x="1333" y="3145"/>
                    <a:pt x="1280" y="3225"/>
                  </a:cubicBezTo>
                  <a:cubicBezTo>
                    <a:pt x="1227" y="3331"/>
                    <a:pt x="1173" y="3411"/>
                    <a:pt x="1120" y="3491"/>
                  </a:cubicBezTo>
                  <a:cubicBezTo>
                    <a:pt x="1067" y="3545"/>
                    <a:pt x="1013" y="3598"/>
                    <a:pt x="960" y="3651"/>
                  </a:cubicBezTo>
                  <a:cubicBezTo>
                    <a:pt x="854" y="3758"/>
                    <a:pt x="800" y="3811"/>
                    <a:pt x="800" y="3811"/>
                  </a:cubicBezTo>
                  <a:cubicBezTo>
                    <a:pt x="854" y="3784"/>
                    <a:pt x="934" y="3731"/>
                    <a:pt x="987" y="3705"/>
                  </a:cubicBezTo>
                  <a:cubicBezTo>
                    <a:pt x="1067" y="3678"/>
                    <a:pt x="1147" y="3625"/>
                    <a:pt x="1200" y="3571"/>
                  </a:cubicBezTo>
                  <a:cubicBezTo>
                    <a:pt x="1280" y="3491"/>
                    <a:pt x="1360" y="3411"/>
                    <a:pt x="1440" y="3331"/>
                  </a:cubicBezTo>
                  <a:cubicBezTo>
                    <a:pt x="1466" y="3278"/>
                    <a:pt x="1520" y="3225"/>
                    <a:pt x="1546" y="3172"/>
                  </a:cubicBezTo>
                  <a:cubicBezTo>
                    <a:pt x="1573" y="3092"/>
                    <a:pt x="1600" y="3012"/>
                    <a:pt x="1600" y="2932"/>
                  </a:cubicBezTo>
                  <a:cubicBezTo>
                    <a:pt x="1600" y="2852"/>
                    <a:pt x="1600" y="2772"/>
                    <a:pt x="1573" y="2692"/>
                  </a:cubicBezTo>
                  <a:cubicBezTo>
                    <a:pt x="1546" y="2585"/>
                    <a:pt x="1493" y="2505"/>
                    <a:pt x="1413" y="2452"/>
                  </a:cubicBezTo>
                  <a:cubicBezTo>
                    <a:pt x="1280" y="2319"/>
                    <a:pt x="1093" y="2266"/>
                    <a:pt x="907" y="2266"/>
                  </a:cubicBezTo>
                  <a:lnTo>
                    <a:pt x="747" y="2266"/>
                  </a:lnTo>
                  <a:lnTo>
                    <a:pt x="694" y="2212"/>
                  </a:lnTo>
                  <a:lnTo>
                    <a:pt x="614" y="2159"/>
                  </a:lnTo>
                  <a:cubicBezTo>
                    <a:pt x="427" y="1999"/>
                    <a:pt x="321" y="1759"/>
                    <a:pt x="321" y="1493"/>
                  </a:cubicBezTo>
                  <a:cubicBezTo>
                    <a:pt x="294" y="1253"/>
                    <a:pt x="321" y="987"/>
                    <a:pt x="374" y="747"/>
                  </a:cubicBezTo>
                  <a:cubicBezTo>
                    <a:pt x="427" y="534"/>
                    <a:pt x="481" y="347"/>
                    <a:pt x="507" y="214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582004" y="1017995"/>
              <a:ext cx="81566" cy="37169"/>
            </a:xfrm>
            <a:custGeom>
              <a:avLst/>
              <a:gdLst/>
              <a:ahLst/>
              <a:cxnLst/>
              <a:rect l="l" t="t" r="r" b="b"/>
              <a:pathLst>
                <a:path w="2133" h="972" extrusionOk="0">
                  <a:moveTo>
                    <a:pt x="1646" y="0"/>
                  </a:moveTo>
                  <a:cubicBezTo>
                    <a:pt x="1079" y="0"/>
                    <a:pt x="275" y="307"/>
                    <a:pt x="1" y="971"/>
                  </a:cubicBezTo>
                  <a:lnTo>
                    <a:pt x="2133" y="119"/>
                  </a:lnTo>
                  <a:cubicBezTo>
                    <a:pt x="2026" y="41"/>
                    <a:pt x="1852" y="0"/>
                    <a:pt x="1646" y="0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021187" y="1044571"/>
              <a:ext cx="71356" cy="46232"/>
            </a:xfrm>
            <a:custGeom>
              <a:avLst/>
              <a:gdLst/>
              <a:ahLst/>
              <a:cxnLst/>
              <a:rect l="l" t="t" r="r" b="b"/>
              <a:pathLst>
                <a:path w="1866" h="1209" extrusionOk="0">
                  <a:moveTo>
                    <a:pt x="371" y="1"/>
                  </a:moveTo>
                  <a:cubicBezTo>
                    <a:pt x="246" y="1"/>
                    <a:pt x="121" y="20"/>
                    <a:pt x="0" y="63"/>
                  </a:cubicBezTo>
                  <a:lnTo>
                    <a:pt x="1865" y="1209"/>
                  </a:lnTo>
                  <a:cubicBezTo>
                    <a:pt x="1843" y="663"/>
                    <a:pt x="1102" y="1"/>
                    <a:pt x="371" y="1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454666" y="616860"/>
              <a:ext cx="996534" cy="459224"/>
            </a:xfrm>
            <a:custGeom>
              <a:avLst/>
              <a:gdLst/>
              <a:ahLst/>
              <a:cxnLst/>
              <a:rect l="l" t="t" r="r" b="b"/>
              <a:pathLst>
                <a:path w="26060" h="12009" extrusionOk="0">
                  <a:moveTo>
                    <a:pt x="9793" y="1"/>
                  </a:moveTo>
                  <a:cubicBezTo>
                    <a:pt x="7554" y="1"/>
                    <a:pt x="5326" y="337"/>
                    <a:pt x="3224" y="1203"/>
                  </a:cubicBezTo>
                  <a:cubicBezTo>
                    <a:pt x="1865" y="1736"/>
                    <a:pt x="0" y="2801"/>
                    <a:pt x="80" y="4533"/>
                  </a:cubicBezTo>
                  <a:lnTo>
                    <a:pt x="80" y="5573"/>
                  </a:lnTo>
                  <a:cubicBezTo>
                    <a:pt x="586" y="5200"/>
                    <a:pt x="533" y="5200"/>
                    <a:pt x="1173" y="5120"/>
                  </a:cubicBezTo>
                  <a:lnTo>
                    <a:pt x="1173" y="5120"/>
                  </a:lnTo>
                  <a:cubicBezTo>
                    <a:pt x="906" y="5519"/>
                    <a:pt x="1173" y="5120"/>
                    <a:pt x="1013" y="5573"/>
                  </a:cubicBezTo>
                  <a:lnTo>
                    <a:pt x="1013" y="5679"/>
                  </a:lnTo>
                  <a:cubicBezTo>
                    <a:pt x="506" y="6132"/>
                    <a:pt x="293" y="7225"/>
                    <a:pt x="533" y="7331"/>
                  </a:cubicBezTo>
                  <a:cubicBezTo>
                    <a:pt x="721" y="7436"/>
                    <a:pt x="949" y="7476"/>
                    <a:pt x="1196" y="7476"/>
                  </a:cubicBezTo>
                  <a:cubicBezTo>
                    <a:pt x="1896" y="7476"/>
                    <a:pt x="2753" y="7149"/>
                    <a:pt x="3304" y="7012"/>
                  </a:cubicBezTo>
                  <a:cubicBezTo>
                    <a:pt x="3817" y="6895"/>
                    <a:pt x="4345" y="6835"/>
                    <a:pt x="4874" y="6835"/>
                  </a:cubicBezTo>
                  <a:cubicBezTo>
                    <a:pt x="5556" y="6835"/>
                    <a:pt x="6242" y="6935"/>
                    <a:pt x="6901" y="7145"/>
                  </a:cubicBezTo>
                  <a:cubicBezTo>
                    <a:pt x="7941" y="7358"/>
                    <a:pt x="8927" y="7864"/>
                    <a:pt x="9726" y="8610"/>
                  </a:cubicBezTo>
                  <a:cubicBezTo>
                    <a:pt x="10339" y="9117"/>
                    <a:pt x="10898" y="9969"/>
                    <a:pt x="11804" y="10129"/>
                  </a:cubicBezTo>
                  <a:cubicBezTo>
                    <a:pt x="11891" y="10141"/>
                    <a:pt x="11970" y="10147"/>
                    <a:pt x="12042" y="10147"/>
                  </a:cubicBezTo>
                  <a:cubicBezTo>
                    <a:pt x="13525" y="10147"/>
                    <a:pt x="12068" y="7647"/>
                    <a:pt x="11458" y="7012"/>
                  </a:cubicBezTo>
                  <a:lnTo>
                    <a:pt x="11458" y="7012"/>
                  </a:lnTo>
                  <a:cubicBezTo>
                    <a:pt x="12764" y="7438"/>
                    <a:pt x="13883" y="9063"/>
                    <a:pt x="14949" y="9863"/>
                  </a:cubicBezTo>
                  <a:cubicBezTo>
                    <a:pt x="15922" y="10569"/>
                    <a:pt x="17674" y="12008"/>
                    <a:pt x="19046" y="12008"/>
                  </a:cubicBezTo>
                  <a:cubicBezTo>
                    <a:pt x="19176" y="12008"/>
                    <a:pt x="19303" y="11995"/>
                    <a:pt x="19425" y="11968"/>
                  </a:cubicBezTo>
                  <a:cubicBezTo>
                    <a:pt x="21184" y="11621"/>
                    <a:pt x="19159" y="8504"/>
                    <a:pt x="18679" y="7678"/>
                  </a:cubicBezTo>
                  <a:lnTo>
                    <a:pt x="18679" y="7678"/>
                  </a:lnTo>
                  <a:cubicBezTo>
                    <a:pt x="20411" y="8637"/>
                    <a:pt x="21743" y="10209"/>
                    <a:pt x="23662" y="11008"/>
                  </a:cubicBezTo>
                  <a:cubicBezTo>
                    <a:pt x="24000" y="11148"/>
                    <a:pt x="24591" y="11451"/>
                    <a:pt x="25068" y="11451"/>
                  </a:cubicBezTo>
                  <a:cubicBezTo>
                    <a:pt x="25230" y="11451"/>
                    <a:pt x="25379" y="11416"/>
                    <a:pt x="25500" y="11328"/>
                  </a:cubicBezTo>
                  <a:cubicBezTo>
                    <a:pt x="26060" y="10902"/>
                    <a:pt x="25767" y="9490"/>
                    <a:pt x="25580" y="8903"/>
                  </a:cubicBezTo>
                  <a:cubicBezTo>
                    <a:pt x="25047" y="6718"/>
                    <a:pt x="23315" y="5200"/>
                    <a:pt x="21610" y="3707"/>
                  </a:cubicBezTo>
                  <a:cubicBezTo>
                    <a:pt x="19558" y="1869"/>
                    <a:pt x="17373" y="990"/>
                    <a:pt x="14629" y="457"/>
                  </a:cubicBezTo>
                  <a:cubicBezTo>
                    <a:pt x="13040" y="177"/>
                    <a:pt x="11414" y="1"/>
                    <a:pt x="97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621773" y="1211985"/>
              <a:ext cx="52006" cy="50094"/>
            </a:xfrm>
            <a:custGeom>
              <a:avLst/>
              <a:gdLst/>
              <a:ahLst/>
              <a:cxnLst/>
              <a:rect l="l" t="t" r="r" b="b"/>
              <a:pathLst>
                <a:path w="1360" h="1310" extrusionOk="0">
                  <a:moveTo>
                    <a:pt x="687" y="0"/>
                  </a:moveTo>
                  <a:cubicBezTo>
                    <a:pt x="671" y="0"/>
                    <a:pt x="655" y="1"/>
                    <a:pt x="640" y="2"/>
                  </a:cubicBezTo>
                  <a:cubicBezTo>
                    <a:pt x="267" y="2"/>
                    <a:pt x="0" y="322"/>
                    <a:pt x="0" y="668"/>
                  </a:cubicBezTo>
                  <a:cubicBezTo>
                    <a:pt x="26" y="1025"/>
                    <a:pt x="296" y="1309"/>
                    <a:pt x="646" y="1309"/>
                  </a:cubicBezTo>
                  <a:cubicBezTo>
                    <a:pt x="661" y="1309"/>
                    <a:pt x="677" y="1309"/>
                    <a:pt x="693" y="1307"/>
                  </a:cubicBezTo>
                  <a:cubicBezTo>
                    <a:pt x="1066" y="1307"/>
                    <a:pt x="1359" y="988"/>
                    <a:pt x="1332" y="615"/>
                  </a:cubicBezTo>
                  <a:cubicBezTo>
                    <a:pt x="1307" y="283"/>
                    <a:pt x="1037" y="0"/>
                    <a:pt x="6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979391" y="1260932"/>
              <a:ext cx="52006" cy="51050"/>
            </a:xfrm>
            <a:custGeom>
              <a:avLst/>
              <a:gdLst/>
              <a:ahLst/>
              <a:cxnLst/>
              <a:rect l="l" t="t" r="r" b="b"/>
              <a:pathLst>
                <a:path w="1360" h="1335" extrusionOk="0">
                  <a:moveTo>
                    <a:pt x="667" y="1"/>
                  </a:moveTo>
                  <a:cubicBezTo>
                    <a:pt x="294" y="27"/>
                    <a:pt x="1" y="321"/>
                    <a:pt x="27" y="694"/>
                  </a:cubicBezTo>
                  <a:cubicBezTo>
                    <a:pt x="27" y="1051"/>
                    <a:pt x="321" y="1335"/>
                    <a:pt x="673" y="1335"/>
                  </a:cubicBezTo>
                  <a:cubicBezTo>
                    <a:pt x="689" y="1335"/>
                    <a:pt x="704" y="1334"/>
                    <a:pt x="720" y="1333"/>
                  </a:cubicBezTo>
                  <a:cubicBezTo>
                    <a:pt x="1093" y="1306"/>
                    <a:pt x="1360" y="1013"/>
                    <a:pt x="1360" y="640"/>
                  </a:cubicBezTo>
                  <a:cubicBezTo>
                    <a:pt x="1333" y="267"/>
                    <a:pt x="1013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670682" y="1438249"/>
              <a:ext cx="280223" cy="87646"/>
            </a:xfrm>
            <a:custGeom>
              <a:avLst/>
              <a:gdLst/>
              <a:ahLst/>
              <a:cxnLst/>
              <a:rect l="l" t="t" r="r" b="b"/>
              <a:pathLst>
                <a:path w="7328" h="229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53" y="133"/>
                    <a:pt x="133" y="347"/>
                  </a:cubicBezTo>
                  <a:cubicBezTo>
                    <a:pt x="213" y="453"/>
                    <a:pt x="293" y="560"/>
                    <a:pt x="373" y="666"/>
                  </a:cubicBezTo>
                  <a:cubicBezTo>
                    <a:pt x="426" y="720"/>
                    <a:pt x="480" y="800"/>
                    <a:pt x="533" y="880"/>
                  </a:cubicBezTo>
                  <a:lnTo>
                    <a:pt x="746" y="1066"/>
                  </a:lnTo>
                  <a:cubicBezTo>
                    <a:pt x="906" y="1226"/>
                    <a:pt x="1066" y="1359"/>
                    <a:pt x="1252" y="1466"/>
                  </a:cubicBezTo>
                  <a:cubicBezTo>
                    <a:pt x="1439" y="1626"/>
                    <a:pt x="1652" y="1732"/>
                    <a:pt x="1892" y="1839"/>
                  </a:cubicBezTo>
                  <a:lnTo>
                    <a:pt x="2238" y="1972"/>
                  </a:lnTo>
                  <a:cubicBezTo>
                    <a:pt x="2372" y="2025"/>
                    <a:pt x="2478" y="2052"/>
                    <a:pt x="2611" y="2105"/>
                  </a:cubicBezTo>
                  <a:cubicBezTo>
                    <a:pt x="2878" y="2159"/>
                    <a:pt x="3118" y="2212"/>
                    <a:pt x="3384" y="2265"/>
                  </a:cubicBezTo>
                  <a:cubicBezTo>
                    <a:pt x="3651" y="2292"/>
                    <a:pt x="3917" y="2292"/>
                    <a:pt x="4184" y="2292"/>
                  </a:cubicBezTo>
                  <a:cubicBezTo>
                    <a:pt x="4450" y="2292"/>
                    <a:pt x="4716" y="2265"/>
                    <a:pt x="4956" y="2238"/>
                  </a:cubicBezTo>
                  <a:cubicBezTo>
                    <a:pt x="5196" y="2185"/>
                    <a:pt x="5436" y="2132"/>
                    <a:pt x="5676" y="2052"/>
                  </a:cubicBezTo>
                  <a:cubicBezTo>
                    <a:pt x="5862" y="1999"/>
                    <a:pt x="6075" y="1892"/>
                    <a:pt x="6262" y="1812"/>
                  </a:cubicBezTo>
                  <a:lnTo>
                    <a:pt x="6528" y="1679"/>
                  </a:lnTo>
                  <a:lnTo>
                    <a:pt x="6742" y="1519"/>
                  </a:lnTo>
                  <a:cubicBezTo>
                    <a:pt x="6848" y="1439"/>
                    <a:pt x="6955" y="1359"/>
                    <a:pt x="7061" y="1253"/>
                  </a:cubicBezTo>
                  <a:cubicBezTo>
                    <a:pt x="7248" y="1093"/>
                    <a:pt x="7328" y="1013"/>
                    <a:pt x="7328" y="1013"/>
                  </a:cubicBezTo>
                  <a:lnTo>
                    <a:pt x="7328" y="1013"/>
                  </a:lnTo>
                  <a:cubicBezTo>
                    <a:pt x="7328" y="1013"/>
                    <a:pt x="7221" y="1093"/>
                    <a:pt x="7035" y="1226"/>
                  </a:cubicBezTo>
                  <a:cubicBezTo>
                    <a:pt x="6928" y="1306"/>
                    <a:pt x="6795" y="1359"/>
                    <a:pt x="6688" y="1412"/>
                  </a:cubicBezTo>
                  <a:lnTo>
                    <a:pt x="6448" y="1519"/>
                  </a:lnTo>
                  <a:lnTo>
                    <a:pt x="6209" y="1626"/>
                  </a:lnTo>
                  <a:cubicBezTo>
                    <a:pt x="5995" y="1706"/>
                    <a:pt x="5809" y="1759"/>
                    <a:pt x="5596" y="1812"/>
                  </a:cubicBezTo>
                  <a:cubicBezTo>
                    <a:pt x="5409" y="1865"/>
                    <a:pt x="5169" y="1892"/>
                    <a:pt x="4930" y="1945"/>
                  </a:cubicBezTo>
                  <a:cubicBezTo>
                    <a:pt x="4690" y="1972"/>
                    <a:pt x="4450" y="1972"/>
                    <a:pt x="4210" y="1972"/>
                  </a:cubicBezTo>
                  <a:cubicBezTo>
                    <a:pt x="3944" y="1972"/>
                    <a:pt x="3704" y="1945"/>
                    <a:pt x="3464" y="1919"/>
                  </a:cubicBezTo>
                  <a:cubicBezTo>
                    <a:pt x="3198" y="1892"/>
                    <a:pt x="2958" y="1839"/>
                    <a:pt x="2718" y="1785"/>
                  </a:cubicBezTo>
                  <a:cubicBezTo>
                    <a:pt x="2585" y="1732"/>
                    <a:pt x="2478" y="1706"/>
                    <a:pt x="2345" y="1679"/>
                  </a:cubicBezTo>
                  <a:lnTo>
                    <a:pt x="2025" y="1546"/>
                  </a:lnTo>
                  <a:cubicBezTo>
                    <a:pt x="1892" y="1519"/>
                    <a:pt x="1785" y="1466"/>
                    <a:pt x="1679" y="1412"/>
                  </a:cubicBezTo>
                  <a:cubicBezTo>
                    <a:pt x="1572" y="1386"/>
                    <a:pt x="1492" y="1332"/>
                    <a:pt x="1386" y="1279"/>
                  </a:cubicBezTo>
                  <a:cubicBezTo>
                    <a:pt x="1199" y="1173"/>
                    <a:pt x="1039" y="1066"/>
                    <a:pt x="879" y="933"/>
                  </a:cubicBezTo>
                  <a:lnTo>
                    <a:pt x="666" y="773"/>
                  </a:lnTo>
                  <a:cubicBezTo>
                    <a:pt x="586" y="720"/>
                    <a:pt x="533" y="640"/>
                    <a:pt x="480" y="586"/>
                  </a:cubicBezTo>
                  <a:cubicBezTo>
                    <a:pt x="373" y="506"/>
                    <a:pt x="293" y="400"/>
                    <a:pt x="213" y="293"/>
                  </a:cubicBezTo>
                  <a:cubicBezTo>
                    <a:pt x="80" y="10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493364" y="1308808"/>
              <a:ext cx="129442" cy="63287"/>
            </a:xfrm>
            <a:custGeom>
              <a:avLst/>
              <a:gdLst/>
              <a:ahLst/>
              <a:cxnLst/>
              <a:rect l="l" t="t" r="r" b="b"/>
              <a:pathLst>
                <a:path w="3385" h="1655" extrusionOk="0">
                  <a:moveTo>
                    <a:pt x="1393" y="1"/>
                  </a:moveTo>
                  <a:cubicBezTo>
                    <a:pt x="1054" y="1"/>
                    <a:pt x="750" y="61"/>
                    <a:pt x="560" y="188"/>
                  </a:cubicBezTo>
                  <a:cubicBezTo>
                    <a:pt x="1" y="587"/>
                    <a:pt x="400" y="1147"/>
                    <a:pt x="853" y="1387"/>
                  </a:cubicBezTo>
                  <a:cubicBezTo>
                    <a:pt x="1139" y="1544"/>
                    <a:pt x="1569" y="1655"/>
                    <a:pt x="1980" y="1655"/>
                  </a:cubicBezTo>
                  <a:cubicBezTo>
                    <a:pt x="2338" y="1655"/>
                    <a:pt x="2682" y="1571"/>
                    <a:pt x="2905" y="1360"/>
                  </a:cubicBezTo>
                  <a:cubicBezTo>
                    <a:pt x="3385" y="907"/>
                    <a:pt x="3092" y="428"/>
                    <a:pt x="2532" y="214"/>
                  </a:cubicBezTo>
                  <a:cubicBezTo>
                    <a:pt x="2182" y="74"/>
                    <a:pt x="1767" y="1"/>
                    <a:pt x="1393" y="1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3030365" y="1359782"/>
              <a:ext cx="151851" cy="53689"/>
            </a:xfrm>
            <a:custGeom>
              <a:avLst/>
              <a:gdLst/>
              <a:ahLst/>
              <a:cxnLst/>
              <a:rect l="l" t="t" r="r" b="b"/>
              <a:pathLst>
                <a:path w="3971" h="1404" extrusionOk="0">
                  <a:moveTo>
                    <a:pt x="2025" y="0"/>
                  </a:moveTo>
                  <a:cubicBezTo>
                    <a:pt x="1359" y="80"/>
                    <a:pt x="0" y="533"/>
                    <a:pt x="1146" y="1200"/>
                  </a:cubicBezTo>
                  <a:cubicBezTo>
                    <a:pt x="1432" y="1337"/>
                    <a:pt x="1742" y="1404"/>
                    <a:pt x="2053" y="1404"/>
                  </a:cubicBezTo>
                  <a:cubicBezTo>
                    <a:pt x="2408" y="1404"/>
                    <a:pt x="2765" y="1317"/>
                    <a:pt x="3091" y="1146"/>
                  </a:cubicBezTo>
                  <a:cubicBezTo>
                    <a:pt x="3970" y="480"/>
                    <a:pt x="2851" y="0"/>
                    <a:pt x="2158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358875" y="1754110"/>
              <a:ext cx="775431" cy="659181"/>
            </a:xfrm>
            <a:custGeom>
              <a:avLst/>
              <a:gdLst/>
              <a:ahLst/>
              <a:cxnLst/>
              <a:rect l="l" t="t" r="r" b="b"/>
              <a:pathLst>
                <a:path w="20278" h="17238" extrusionOk="0">
                  <a:moveTo>
                    <a:pt x="8900" y="0"/>
                  </a:moveTo>
                  <a:cubicBezTo>
                    <a:pt x="7355" y="320"/>
                    <a:pt x="5836" y="27"/>
                    <a:pt x="4344" y="986"/>
                  </a:cubicBezTo>
                  <a:cubicBezTo>
                    <a:pt x="2239" y="2319"/>
                    <a:pt x="1439" y="4717"/>
                    <a:pt x="0" y="6609"/>
                  </a:cubicBezTo>
                  <a:cubicBezTo>
                    <a:pt x="1120" y="7515"/>
                    <a:pt x="2239" y="8607"/>
                    <a:pt x="3491" y="9406"/>
                  </a:cubicBezTo>
                  <a:cubicBezTo>
                    <a:pt x="3944" y="8740"/>
                    <a:pt x="4450" y="8021"/>
                    <a:pt x="4877" y="7355"/>
                  </a:cubicBezTo>
                  <a:lnTo>
                    <a:pt x="4877" y="7355"/>
                  </a:lnTo>
                  <a:cubicBezTo>
                    <a:pt x="4983" y="8687"/>
                    <a:pt x="4663" y="15348"/>
                    <a:pt x="4264" y="17187"/>
                  </a:cubicBezTo>
                  <a:cubicBezTo>
                    <a:pt x="4504" y="17223"/>
                    <a:pt x="4721" y="17237"/>
                    <a:pt x="4924" y="17237"/>
                  </a:cubicBezTo>
                  <a:cubicBezTo>
                    <a:pt x="5623" y="17237"/>
                    <a:pt x="6174" y="17068"/>
                    <a:pt x="7062" y="17027"/>
                  </a:cubicBezTo>
                  <a:cubicBezTo>
                    <a:pt x="8506" y="17048"/>
                    <a:pt x="9966" y="17132"/>
                    <a:pt x="11417" y="17132"/>
                  </a:cubicBezTo>
                  <a:cubicBezTo>
                    <a:pt x="11841" y="17132"/>
                    <a:pt x="12263" y="17125"/>
                    <a:pt x="12684" y="17107"/>
                  </a:cubicBezTo>
                  <a:cubicBezTo>
                    <a:pt x="14096" y="17054"/>
                    <a:pt x="15482" y="17054"/>
                    <a:pt x="16814" y="16947"/>
                  </a:cubicBezTo>
                  <a:cubicBezTo>
                    <a:pt x="17001" y="15162"/>
                    <a:pt x="16361" y="8794"/>
                    <a:pt x="16414" y="7781"/>
                  </a:cubicBezTo>
                  <a:lnTo>
                    <a:pt x="16414" y="7781"/>
                  </a:lnTo>
                  <a:cubicBezTo>
                    <a:pt x="16734" y="8607"/>
                    <a:pt x="16707" y="9273"/>
                    <a:pt x="17027" y="9806"/>
                  </a:cubicBezTo>
                  <a:cubicBezTo>
                    <a:pt x="18413" y="9033"/>
                    <a:pt x="19185" y="8341"/>
                    <a:pt x="19878" y="7195"/>
                  </a:cubicBezTo>
                  <a:cubicBezTo>
                    <a:pt x="20278" y="6582"/>
                    <a:pt x="20278" y="6582"/>
                    <a:pt x="19825" y="5916"/>
                  </a:cubicBezTo>
                  <a:cubicBezTo>
                    <a:pt x="19425" y="5330"/>
                    <a:pt x="19132" y="4770"/>
                    <a:pt x="18733" y="4184"/>
                  </a:cubicBezTo>
                  <a:cubicBezTo>
                    <a:pt x="17347" y="1892"/>
                    <a:pt x="15855" y="667"/>
                    <a:pt x="13137" y="187"/>
                  </a:cubicBezTo>
                  <a:lnTo>
                    <a:pt x="13137" y="187"/>
                  </a:lnTo>
                  <a:cubicBezTo>
                    <a:pt x="13030" y="1439"/>
                    <a:pt x="13670" y="2638"/>
                    <a:pt x="12044" y="3038"/>
                  </a:cubicBezTo>
                  <a:cubicBezTo>
                    <a:pt x="11881" y="3069"/>
                    <a:pt x="11719" y="3085"/>
                    <a:pt x="11559" y="3085"/>
                  </a:cubicBezTo>
                  <a:cubicBezTo>
                    <a:pt x="10361" y="3085"/>
                    <a:pt x="9301" y="2235"/>
                    <a:pt x="9113" y="1013"/>
                  </a:cubicBezTo>
                  <a:lnTo>
                    <a:pt x="89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607510" y="1740879"/>
              <a:ext cx="179346" cy="170168"/>
            </a:xfrm>
            <a:custGeom>
              <a:avLst/>
              <a:gdLst/>
              <a:ahLst/>
              <a:cxnLst/>
              <a:rect l="l" t="t" r="r" b="b"/>
              <a:pathLst>
                <a:path w="4690" h="4450" extrusionOk="0">
                  <a:moveTo>
                    <a:pt x="3038" y="0"/>
                  </a:moveTo>
                  <a:lnTo>
                    <a:pt x="3038" y="0"/>
                  </a:lnTo>
                  <a:cubicBezTo>
                    <a:pt x="1705" y="160"/>
                    <a:pt x="400" y="160"/>
                    <a:pt x="213" y="1785"/>
                  </a:cubicBezTo>
                  <a:cubicBezTo>
                    <a:pt x="0" y="3411"/>
                    <a:pt x="1652" y="3970"/>
                    <a:pt x="2851" y="4450"/>
                  </a:cubicBezTo>
                  <a:cubicBezTo>
                    <a:pt x="3198" y="3837"/>
                    <a:pt x="4104" y="3650"/>
                    <a:pt x="4690" y="3304"/>
                  </a:cubicBezTo>
                  <a:cubicBezTo>
                    <a:pt x="3944" y="2132"/>
                    <a:pt x="3357" y="1306"/>
                    <a:pt x="2931" y="53"/>
                  </a:cubicBezTo>
                  <a:lnTo>
                    <a:pt x="30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784789" y="1740879"/>
              <a:ext cx="194642" cy="181372"/>
            </a:xfrm>
            <a:custGeom>
              <a:avLst/>
              <a:gdLst/>
              <a:ahLst/>
              <a:cxnLst/>
              <a:rect l="l" t="t" r="r" b="b"/>
              <a:pathLst>
                <a:path w="5090" h="4743" extrusionOk="0">
                  <a:moveTo>
                    <a:pt x="2319" y="0"/>
                  </a:moveTo>
                  <a:lnTo>
                    <a:pt x="1892" y="160"/>
                  </a:lnTo>
                  <a:cubicBezTo>
                    <a:pt x="1946" y="1412"/>
                    <a:pt x="1253" y="3038"/>
                    <a:pt x="0" y="3464"/>
                  </a:cubicBezTo>
                  <a:cubicBezTo>
                    <a:pt x="58" y="3455"/>
                    <a:pt x="117" y="3451"/>
                    <a:pt x="175" y="3451"/>
                  </a:cubicBezTo>
                  <a:cubicBezTo>
                    <a:pt x="1028" y="3451"/>
                    <a:pt x="1907" y="4319"/>
                    <a:pt x="2505" y="4743"/>
                  </a:cubicBezTo>
                  <a:cubicBezTo>
                    <a:pt x="3571" y="3091"/>
                    <a:pt x="5090" y="719"/>
                    <a:pt x="23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506633" y="1742905"/>
              <a:ext cx="102942" cy="340336"/>
            </a:xfrm>
            <a:custGeom>
              <a:avLst/>
              <a:gdLst/>
              <a:ahLst/>
              <a:cxnLst/>
              <a:rect l="l" t="t" r="r" b="b"/>
              <a:pathLst>
                <a:path w="2692" h="8900" extrusionOk="0">
                  <a:moveTo>
                    <a:pt x="1972" y="0"/>
                  </a:moveTo>
                  <a:cubicBezTo>
                    <a:pt x="1386" y="80"/>
                    <a:pt x="799" y="54"/>
                    <a:pt x="533" y="533"/>
                  </a:cubicBezTo>
                  <a:cubicBezTo>
                    <a:pt x="0" y="1359"/>
                    <a:pt x="373" y="3065"/>
                    <a:pt x="480" y="3971"/>
                  </a:cubicBezTo>
                  <a:cubicBezTo>
                    <a:pt x="613" y="5569"/>
                    <a:pt x="773" y="7275"/>
                    <a:pt x="853" y="8900"/>
                  </a:cubicBezTo>
                  <a:cubicBezTo>
                    <a:pt x="2238" y="7754"/>
                    <a:pt x="2691" y="1519"/>
                    <a:pt x="2372" y="347"/>
                  </a:cubicBezTo>
                  <a:lnTo>
                    <a:pt x="19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909604" y="1760878"/>
              <a:ext cx="127913" cy="333606"/>
            </a:xfrm>
            <a:custGeom>
              <a:avLst/>
              <a:gdLst/>
              <a:ahLst/>
              <a:cxnLst/>
              <a:rect l="l" t="t" r="r" b="b"/>
              <a:pathLst>
                <a:path w="3345" h="8724" extrusionOk="0">
                  <a:moveTo>
                    <a:pt x="1198" y="0"/>
                  </a:moveTo>
                  <a:cubicBezTo>
                    <a:pt x="1" y="0"/>
                    <a:pt x="1031" y="3152"/>
                    <a:pt x="1186" y="3927"/>
                  </a:cubicBezTo>
                  <a:cubicBezTo>
                    <a:pt x="1399" y="5606"/>
                    <a:pt x="1906" y="7178"/>
                    <a:pt x="2225" y="8723"/>
                  </a:cubicBezTo>
                  <a:cubicBezTo>
                    <a:pt x="2279" y="7098"/>
                    <a:pt x="2812" y="5579"/>
                    <a:pt x="2838" y="3980"/>
                  </a:cubicBezTo>
                  <a:cubicBezTo>
                    <a:pt x="2838" y="2648"/>
                    <a:pt x="3345" y="943"/>
                    <a:pt x="2066" y="37"/>
                  </a:cubicBezTo>
                  <a:lnTo>
                    <a:pt x="1320" y="10"/>
                  </a:lnTo>
                  <a:cubicBezTo>
                    <a:pt x="1277" y="3"/>
                    <a:pt x="1236" y="0"/>
                    <a:pt x="1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779252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785" y="2835"/>
                  </a:cubicBezTo>
                  <a:cubicBezTo>
                    <a:pt x="39197" y="3687"/>
                    <a:pt x="39676" y="4833"/>
                    <a:pt x="39703" y="7418"/>
                  </a:cubicBezTo>
                  <a:cubicBezTo>
                    <a:pt x="39756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3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476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778" y="1769"/>
                    <a:pt x="29551" y="1742"/>
                    <a:pt x="30297" y="1716"/>
                  </a:cubicBezTo>
                  <a:cubicBezTo>
                    <a:pt x="31043" y="1689"/>
                    <a:pt x="31736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24" y="117"/>
                    <a:pt x="9256" y="93"/>
                    <a:pt x="7888" y="93"/>
                  </a:cubicBezTo>
                  <a:cubicBezTo>
                    <a:pt x="7204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8" y="56240"/>
                  </a:cubicBezTo>
                  <a:cubicBezTo>
                    <a:pt x="34977" y="56240"/>
                    <a:pt x="37014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551246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2" y="1796"/>
                    <a:pt x="37811" y="2835"/>
                  </a:cubicBezTo>
                  <a:cubicBezTo>
                    <a:pt x="39196" y="3687"/>
                    <a:pt x="39676" y="4833"/>
                    <a:pt x="39729" y="7418"/>
                  </a:cubicBezTo>
                  <a:cubicBezTo>
                    <a:pt x="39756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3" y="50957"/>
                    <a:pt x="39356" y="51810"/>
                  </a:cubicBezTo>
                  <a:cubicBezTo>
                    <a:pt x="39170" y="52263"/>
                    <a:pt x="38797" y="52902"/>
                    <a:pt x="37678" y="53622"/>
                  </a:cubicBezTo>
                  <a:cubicBezTo>
                    <a:pt x="36612" y="54288"/>
                    <a:pt x="35093" y="54581"/>
                    <a:pt x="32881" y="54581"/>
                  </a:cubicBezTo>
                  <a:cubicBezTo>
                    <a:pt x="31762" y="54581"/>
                    <a:pt x="30643" y="54501"/>
                    <a:pt x="29551" y="54421"/>
                  </a:cubicBezTo>
                  <a:cubicBezTo>
                    <a:pt x="28511" y="54368"/>
                    <a:pt x="27526" y="54288"/>
                    <a:pt x="26620" y="54288"/>
                  </a:cubicBezTo>
                  <a:lnTo>
                    <a:pt x="9859" y="54288"/>
                  </a:lnTo>
                  <a:cubicBezTo>
                    <a:pt x="9353" y="54288"/>
                    <a:pt x="8847" y="54314"/>
                    <a:pt x="8287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0" y="54341"/>
                    <a:pt x="3704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2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4" y="1769"/>
                  </a:cubicBezTo>
                  <a:lnTo>
                    <a:pt x="28032" y="1769"/>
                  </a:lnTo>
                  <a:cubicBezTo>
                    <a:pt x="28805" y="1769"/>
                    <a:pt x="29577" y="1742"/>
                    <a:pt x="30323" y="1716"/>
                  </a:cubicBezTo>
                  <a:cubicBezTo>
                    <a:pt x="31043" y="1689"/>
                    <a:pt x="31762" y="1662"/>
                    <a:pt x="32455" y="1662"/>
                  </a:cubicBezTo>
                  <a:close/>
                  <a:moveTo>
                    <a:pt x="32494" y="1"/>
                  </a:moveTo>
                  <a:cubicBezTo>
                    <a:pt x="31021" y="1"/>
                    <a:pt x="2952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0" y="53568"/>
                    <a:pt x="2878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1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5" y="4913"/>
                    <a:pt x="40955" y="2808"/>
                    <a:pt x="38663" y="1423"/>
                  </a:cubicBezTo>
                  <a:cubicBezTo>
                    <a:pt x="36697" y="242"/>
                    <a:pt x="34618" y="1"/>
                    <a:pt x="32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006343" y="128538"/>
              <a:ext cx="1585469" cy="2150656"/>
            </a:xfrm>
            <a:custGeom>
              <a:avLst/>
              <a:gdLst/>
              <a:ahLst/>
              <a:cxnLst/>
              <a:rect l="l" t="t" r="r" b="b"/>
              <a:pathLst>
                <a:path w="41461" h="56241" extrusionOk="0">
                  <a:moveTo>
                    <a:pt x="32481" y="1662"/>
                  </a:moveTo>
                  <a:cubicBezTo>
                    <a:pt x="34133" y="1662"/>
                    <a:pt x="36078" y="1796"/>
                    <a:pt x="37837" y="2835"/>
                  </a:cubicBezTo>
                  <a:cubicBezTo>
                    <a:pt x="39223" y="3687"/>
                    <a:pt x="39702" y="4833"/>
                    <a:pt x="39756" y="7418"/>
                  </a:cubicBezTo>
                  <a:cubicBezTo>
                    <a:pt x="39782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2" y="50957"/>
                    <a:pt x="39356" y="51810"/>
                  </a:cubicBezTo>
                  <a:cubicBezTo>
                    <a:pt x="39169" y="52263"/>
                    <a:pt x="38823" y="52902"/>
                    <a:pt x="37677" y="53622"/>
                  </a:cubicBezTo>
                  <a:cubicBezTo>
                    <a:pt x="36638" y="54288"/>
                    <a:pt x="35093" y="54581"/>
                    <a:pt x="32881" y="54581"/>
                  </a:cubicBezTo>
                  <a:cubicBezTo>
                    <a:pt x="31789" y="54581"/>
                    <a:pt x="30643" y="54501"/>
                    <a:pt x="29550" y="54421"/>
                  </a:cubicBezTo>
                  <a:cubicBezTo>
                    <a:pt x="28511" y="54368"/>
                    <a:pt x="27525" y="54288"/>
                    <a:pt x="26619" y="54288"/>
                  </a:cubicBezTo>
                  <a:lnTo>
                    <a:pt x="9886" y="54288"/>
                  </a:lnTo>
                  <a:cubicBezTo>
                    <a:pt x="9379" y="54288"/>
                    <a:pt x="8846" y="54314"/>
                    <a:pt x="8314" y="54341"/>
                  </a:cubicBezTo>
                  <a:cubicBezTo>
                    <a:pt x="7754" y="54368"/>
                    <a:pt x="7194" y="54394"/>
                    <a:pt x="6635" y="54394"/>
                  </a:cubicBezTo>
                  <a:cubicBezTo>
                    <a:pt x="5782" y="54394"/>
                    <a:pt x="4530" y="54341"/>
                    <a:pt x="3730" y="53862"/>
                  </a:cubicBezTo>
                  <a:cubicBezTo>
                    <a:pt x="1865" y="52742"/>
                    <a:pt x="1892" y="49731"/>
                    <a:pt x="1892" y="47307"/>
                  </a:cubicBezTo>
                  <a:lnTo>
                    <a:pt x="1892" y="7604"/>
                  </a:lnTo>
                  <a:lnTo>
                    <a:pt x="1892" y="6698"/>
                  </a:lnTo>
                  <a:lnTo>
                    <a:pt x="1892" y="4940"/>
                  </a:lnTo>
                  <a:cubicBezTo>
                    <a:pt x="1919" y="2968"/>
                    <a:pt x="4290" y="1822"/>
                    <a:pt x="5915" y="1796"/>
                  </a:cubicBezTo>
                  <a:cubicBezTo>
                    <a:pt x="6528" y="1796"/>
                    <a:pt x="7194" y="1769"/>
                    <a:pt x="7940" y="1769"/>
                  </a:cubicBezTo>
                  <a:lnTo>
                    <a:pt x="28058" y="1769"/>
                  </a:lnTo>
                  <a:cubicBezTo>
                    <a:pt x="28831" y="1769"/>
                    <a:pt x="29604" y="1742"/>
                    <a:pt x="30323" y="1716"/>
                  </a:cubicBezTo>
                  <a:cubicBezTo>
                    <a:pt x="31069" y="1689"/>
                    <a:pt x="31789" y="1662"/>
                    <a:pt x="32481" y="1662"/>
                  </a:cubicBezTo>
                  <a:close/>
                  <a:moveTo>
                    <a:pt x="32509" y="1"/>
                  </a:moveTo>
                  <a:cubicBezTo>
                    <a:pt x="31035" y="1"/>
                    <a:pt x="29542" y="117"/>
                    <a:pt x="28058" y="117"/>
                  </a:cubicBezTo>
                  <a:lnTo>
                    <a:pt x="12017" y="117"/>
                  </a:lnTo>
                  <a:cubicBezTo>
                    <a:pt x="10649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6" y="2035"/>
                    <a:pt x="213" y="4913"/>
                  </a:cubicBezTo>
                  <a:lnTo>
                    <a:pt x="213" y="7604"/>
                  </a:lnTo>
                  <a:lnTo>
                    <a:pt x="213" y="46720"/>
                  </a:lnTo>
                  <a:cubicBezTo>
                    <a:pt x="213" y="49572"/>
                    <a:pt x="0" y="53568"/>
                    <a:pt x="2878" y="55300"/>
                  </a:cubicBezTo>
                  <a:cubicBezTo>
                    <a:pt x="3937" y="55924"/>
                    <a:pt x="5279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0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28" y="53409"/>
                    <a:pt x="40901" y="52423"/>
                  </a:cubicBezTo>
                  <a:cubicBezTo>
                    <a:pt x="41354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4" y="4913"/>
                    <a:pt x="40955" y="2808"/>
                    <a:pt x="38690" y="1423"/>
                  </a:cubicBezTo>
                  <a:cubicBezTo>
                    <a:pt x="36723" y="242"/>
                    <a:pt x="34635" y="1"/>
                    <a:pt x="325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49328" y="145597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7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188" y="0"/>
                    <a:pt x="37412" y="1919"/>
                  </a:cubicBezTo>
                  <a:cubicBezTo>
                    <a:pt x="39623" y="3251"/>
                    <a:pt x="40023" y="5276"/>
                    <a:pt x="40050" y="7728"/>
                  </a:cubicBezTo>
                  <a:cubicBezTo>
                    <a:pt x="40130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190750" y="2266950"/>
              <a:ext cx="5048400" cy="362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23186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44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4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502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297" y="1716"/>
                  </a:cubicBezTo>
                  <a:cubicBezTo>
                    <a:pt x="31043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41" y="117"/>
                    <a:pt x="9268" y="93"/>
                    <a:pt x="7894" y="93"/>
                  </a:cubicBezTo>
                  <a:cubicBezTo>
                    <a:pt x="7207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4" y="56240"/>
                  </a:cubicBezTo>
                  <a:cubicBezTo>
                    <a:pt x="34970" y="56240"/>
                    <a:pt x="37000" y="55994"/>
                    <a:pt x="38531" y="55034"/>
                  </a:cubicBezTo>
                  <a:cubicBezTo>
                    <a:pt x="39783" y="54235"/>
                    <a:pt x="40502" y="53409"/>
                    <a:pt x="40876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67" name="Google Shape;267;p8"/>
          <p:cNvSpPr txBox="1">
            <a:spLocks noGrp="1"/>
          </p:cNvSpPr>
          <p:nvPr>
            <p:ph type="title"/>
          </p:nvPr>
        </p:nvSpPr>
        <p:spPr>
          <a:xfrm>
            <a:off x="966800" y="3545133"/>
            <a:ext cx="10290000" cy="17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10666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0819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9"/>
          <p:cNvGrpSpPr/>
          <p:nvPr/>
        </p:nvGrpSpPr>
        <p:grpSpPr>
          <a:xfrm flipH="1">
            <a:off x="-1193827" y="246537"/>
            <a:ext cx="14185896" cy="7259767"/>
            <a:chOff x="-1180550" y="-1807169"/>
            <a:chExt cx="11966507" cy="6123974"/>
          </a:xfrm>
        </p:grpSpPr>
        <p:sp>
          <p:nvSpPr>
            <p:cNvPr id="270" name="Google Shape;270;p9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9112243" y="-32864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5825182" y="-180716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63627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87" name="Google Shape;287;p9"/>
          <p:cNvSpPr txBox="1">
            <a:spLocks noGrp="1"/>
          </p:cNvSpPr>
          <p:nvPr>
            <p:ph type="title" idx="2" hasCustomPrompt="1"/>
          </p:nvPr>
        </p:nvSpPr>
        <p:spPr>
          <a:xfrm>
            <a:off x="18869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88" name="Google Shape;288;p9"/>
          <p:cNvSpPr txBox="1">
            <a:spLocks noGrp="1"/>
          </p:cNvSpPr>
          <p:nvPr>
            <p:ph type="subTitle" idx="1"/>
          </p:nvPr>
        </p:nvSpPr>
        <p:spPr>
          <a:xfrm>
            <a:off x="61731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5434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 hasCustomPrompt="1"/>
          </p:nvPr>
        </p:nvSpPr>
        <p:spPr>
          <a:xfrm>
            <a:off x="3740000" y="1678033"/>
            <a:ext cx="7501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0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93" name="Google Shape;293;p11"/>
          <p:cNvSpPr txBox="1">
            <a:spLocks noGrp="1"/>
          </p:cNvSpPr>
          <p:nvPr>
            <p:ph type="subTitle" idx="1"/>
          </p:nvPr>
        </p:nvSpPr>
        <p:spPr>
          <a:xfrm>
            <a:off x="4525600" y="4143833"/>
            <a:ext cx="59300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94" name="Google Shape;294;p11"/>
          <p:cNvSpPr/>
          <p:nvPr/>
        </p:nvSpPr>
        <p:spPr>
          <a:xfrm>
            <a:off x="5814139" y="-436629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0" y="0"/>
                  <a:pt x="7930" y="2866"/>
                  <a:pt x="7930" y="6438"/>
                </a:cubicBezTo>
                <a:lnTo>
                  <a:pt x="7930" y="6713"/>
                </a:lnTo>
                <a:cubicBezTo>
                  <a:pt x="3337" y="7341"/>
                  <a:pt x="1" y="9265"/>
                  <a:pt x="1" y="11502"/>
                </a:cubicBezTo>
                <a:cubicBezTo>
                  <a:pt x="1" y="14289"/>
                  <a:pt x="5025" y="16527"/>
                  <a:pt x="11228" y="16527"/>
                </a:cubicBezTo>
                <a:cubicBezTo>
                  <a:pt x="11403" y="16532"/>
                  <a:pt x="11578" y="16534"/>
                  <a:pt x="11753" y="16534"/>
                </a:cubicBezTo>
                <a:cubicBezTo>
                  <a:pt x="14360" y="16534"/>
                  <a:pt x="16924" y="15989"/>
                  <a:pt x="19315" y="14996"/>
                </a:cubicBezTo>
                <a:cubicBezTo>
                  <a:pt x="20846" y="16056"/>
                  <a:pt x="23515" y="16762"/>
                  <a:pt x="26538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438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95" name="Google Shape;295;p11"/>
          <p:cNvSpPr/>
          <p:nvPr/>
        </p:nvSpPr>
        <p:spPr>
          <a:xfrm>
            <a:off x="10572836" y="637445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96" name="Google Shape;296;p11"/>
          <p:cNvSpPr/>
          <p:nvPr/>
        </p:nvSpPr>
        <p:spPr>
          <a:xfrm>
            <a:off x="603905" y="23735"/>
            <a:ext cx="1521288" cy="657853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0639" y="0"/>
                </a:moveTo>
                <a:cubicBezTo>
                  <a:pt x="7655" y="0"/>
                  <a:pt x="5221" y="1257"/>
                  <a:pt x="5221" y="2827"/>
                </a:cubicBezTo>
                <a:cubicBezTo>
                  <a:pt x="5221" y="2905"/>
                  <a:pt x="5221" y="2945"/>
                  <a:pt x="5221" y="3023"/>
                </a:cubicBezTo>
                <a:cubicBezTo>
                  <a:pt x="2199" y="3573"/>
                  <a:pt x="0" y="5222"/>
                  <a:pt x="0" y="7224"/>
                </a:cubicBezTo>
                <a:cubicBezTo>
                  <a:pt x="0" y="9697"/>
                  <a:pt x="3259" y="11660"/>
                  <a:pt x="7263" y="11660"/>
                </a:cubicBezTo>
                <a:cubicBezTo>
                  <a:pt x="7328" y="11661"/>
                  <a:pt x="7394" y="11662"/>
                  <a:pt x="7460" y="11662"/>
                </a:cubicBezTo>
                <a:cubicBezTo>
                  <a:pt x="9354" y="11662"/>
                  <a:pt x="11204" y="11115"/>
                  <a:pt x="12798" y="10129"/>
                </a:cubicBezTo>
                <a:cubicBezTo>
                  <a:pt x="14172" y="11031"/>
                  <a:pt x="16527" y="11660"/>
                  <a:pt x="19236" y="11660"/>
                </a:cubicBezTo>
                <a:cubicBezTo>
                  <a:pt x="23476" y="11660"/>
                  <a:pt x="26930" y="10089"/>
                  <a:pt x="26930" y="8205"/>
                </a:cubicBezTo>
                <a:cubicBezTo>
                  <a:pt x="26969" y="6831"/>
                  <a:pt x="25242" y="5653"/>
                  <a:pt x="22730" y="5104"/>
                </a:cubicBezTo>
                <a:cubicBezTo>
                  <a:pt x="22730" y="4986"/>
                  <a:pt x="22769" y="4907"/>
                  <a:pt x="22769" y="4790"/>
                </a:cubicBezTo>
                <a:cubicBezTo>
                  <a:pt x="22769" y="3455"/>
                  <a:pt x="20257" y="2395"/>
                  <a:pt x="17155" y="2395"/>
                </a:cubicBezTo>
                <a:cubicBezTo>
                  <a:pt x="16763" y="2395"/>
                  <a:pt x="16409" y="2395"/>
                  <a:pt x="16056" y="2434"/>
                </a:cubicBezTo>
                <a:cubicBezTo>
                  <a:pt x="15664" y="1060"/>
                  <a:pt x="13426" y="0"/>
                  <a:pt x="106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8418176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2516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53817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5897967" y="9202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5057567" y="2471900"/>
            <a:ext cx="29212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85088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9025067" y="10218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8182267" y="24718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53817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58979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5055167" y="5238000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85088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90250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8182267" y="52389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1229781" y="2177900"/>
            <a:ext cx="29212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780812" y="4356585"/>
            <a:ext cx="1868392" cy="2589073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1255751" y="4151050"/>
            <a:ext cx="1293404" cy="2691756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10781667" y="300781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9" name="Google Shape;319;p13"/>
          <p:cNvSpPr/>
          <p:nvPr/>
        </p:nvSpPr>
        <p:spPr>
          <a:xfrm>
            <a:off x="-401589" y="8782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0" name="Google Shape;320;p13"/>
          <p:cNvSpPr/>
          <p:nvPr/>
        </p:nvSpPr>
        <p:spPr>
          <a:xfrm>
            <a:off x="25416" y="51237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868182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4"/>
          <p:cNvGrpSpPr/>
          <p:nvPr/>
        </p:nvGrpSpPr>
        <p:grpSpPr>
          <a:xfrm>
            <a:off x="23912" y="2134452"/>
            <a:ext cx="1868392" cy="2589073"/>
            <a:chOff x="1002412" y="3043930"/>
            <a:chExt cx="1598009" cy="2214397"/>
          </a:xfrm>
        </p:grpSpPr>
        <p:sp>
          <p:nvSpPr>
            <p:cNvPr id="323" name="Google Shape;323;p14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0540367" y="3564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6" name="Google Shape;326;p14"/>
          <p:cNvSpPr/>
          <p:nvPr/>
        </p:nvSpPr>
        <p:spPr>
          <a:xfrm>
            <a:off x="3116311" y="-137718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27" name="Google Shape;327;p14"/>
          <p:cNvGrpSpPr/>
          <p:nvPr/>
        </p:nvGrpSpPr>
        <p:grpSpPr>
          <a:xfrm>
            <a:off x="-914399" y="4646133"/>
            <a:ext cx="14007924" cy="2191891"/>
            <a:chOff x="-1204233" y="3679133"/>
            <a:chExt cx="11612626" cy="1817086"/>
          </a:xfrm>
        </p:grpSpPr>
        <p:sp>
          <p:nvSpPr>
            <p:cNvPr id="328" name="Google Shape;328;p14"/>
            <p:cNvSpPr/>
            <p:nvPr/>
          </p:nvSpPr>
          <p:spPr>
            <a:xfrm>
              <a:off x="-1204233" y="4152100"/>
              <a:ext cx="11612626" cy="1344120"/>
            </a:xfrm>
            <a:custGeom>
              <a:avLst/>
              <a:gdLst/>
              <a:ahLst/>
              <a:cxnLst/>
              <a:rect l="l" t="t" r="r" b="b"/>
              <a:pathLst>
                <a:path w="238538" h="28155" extrusionOk="0">
                  <a:moveTo>
                    <a:pt x="14311" y="1"/>
                  </a:moveTo>
                  <a:cubicBezTo>
                    <a:pt x="12876" y="1"/>
                    <a:pt x="8473" y="4137"/>
                    <a:pt x="8473" y="5271"/>
                  </a:cubicBezTo>
                  <a:lnTo>
                    <a:pt x="1235" y="21883"/>
                  </a:lnTo>
                  <a:cubicBezTo>
                    <a:pt x="668" y="23217"/>
                    <a:pt x="0" y="28154"/>
                    <a:pt x="3837" y="28154"/>
                  </a:cubicBezTo>
                  <a:lnTo>
                    <a:pt x="235035" y="28154"/>
                  </a:lnTo>
                  <a:cubicBezTo>
                    <a:pt x="238538" y="28154"/>
                    <a:pt x="238404" y="23184"/>
                    <a:pt x="237671" y="21983"/>
                  </a:cubicBezTo>
                  <a:lnTo>
                    <a:pt x="228898" y="2302"/>
                  </a:lnTo>
                  <a:cubicBezTo>
                    <a:pt x="228898" y="1135"/>
                    <a:pt x="225996" y="1"/>
                    <a:pt x="2245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-1144157" y="3679133"/>
              <a:ext cx="11510344" cy="1618004"/>
            </a:xfrm>
            <a:custGeom>
              <a:avLst/>
              <a:gdLst/>
              <a:ahLst/>
              <a:cxnLst/>
              <a:rect l="l" t="t" r="r" b="b"/>
              <a:pathLst>
                <a:path w="236437" h="33892" extrusionOk="0">
                  <a:moveTo>
                    <a:pt x="13110" y="1"/>
                  </a:moveTo>
                  <a:cubicBezTo>
                    <a:pt x="11676" y="5738"/>
                    <a:pt x="10475" y="6672"/>
                    <a:pt x="10475" y="7840"/>
                  </a:cubicBezTo>
                  <a:lnTo>
                    <a:pt x="1" y="31823"/>
                  </a:lnTo>
                  <a:cubicBezTo>
                    <a:pt x="1" y="32958"/>
                    <a:pt x="1168" y="33892"/>
                    <a:pt x="2603" y="33892"/>
                  </a:cubicBezTo>
                  <a:lnTo>
                    <a:pt x="233801" y="33892"/>
                  </a:lnTo>
                  <a:cubicBezTo>
                    <a:pt x="235236" y="33892"/>
                    <a:pt x="236437" y="32958"/>
                    <a:pt x="236437" y="31823"/>
                  </a:cubicBezTo>
                  <a:lnTo>
                    <a:pt x="225929" y="7840"/>
                  </a:lnTo>
                  <a:cubicBezTo>
                    <a:pt x="225929" y="6672"/>
                    <a:pt x="224762" y="5738"/>
                    <a:pt x="223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690208" y="468568"/>
            <a:ext cx="11116384" cy="5660033"/>
            <a:chOff x="702250" y="237125"/>
            <a:chExt cx="8337288" cy="4245025"/>
          </a:xfrm>
        </p:grpSpPr>
        <p:sp>
          <p:nvSpPr>
            <p:cNvPr id="331" name="Google Shape;331;p14"/>
            <p:cNvSpPr/>
            <p:nvPr/>
          </p:nvSpPr>
          <p:spPr>
            <a:xfrm>
              <a:off x="1098475" y="680400"/>
              <a:ext cx="6821592" cy="3492300"/>
            </a:xfrm>
            <a:custGeom>
              <a:avLst/>
              <a:gdLst/>
              <a:ahLst/>
              <a:cxnLst/>
              <a:rect l="l" t="t" r="r" b="b"/>
              <a:pathLst>
                <a:path w="146339" h="80859" extrusionOk="0">
                  <a:moveTo>
                    <a:pt x="0" y="1"/>
                  </a:moveTo>
                  <a:lnTo>
                    <a:pt x="0" y="80859"/>
                  </a:lnTo>
                  <a:lnTo>
                    <a:pt x="146338" y="80859"/>
                  </a:lnTo>
                  <a:lnTo>
                    <a:pt x="146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3514550" y="4084725"/>
              <a:ext cx="4358488" cy="82200"/>
            </a:xfrm>
            <a:custGeom>
              <a:avLst/>
              <a:gdLst/>
              <a:ahLst/>
              <a:cxnLst/>
              <a:rect l="l" t="t" r="r" b="b"/>
              <a:pathLst>
                <a:path w="89231" h="1903" extrusionOk="0">
                  <a:moveTo>
                    <a:pt x="0" y="1"/>
                  </a:moveTo>
                  <a:lnTo>
                    <a:pt x="0" y="1902"/>
                  </a:lnTo>
                  <a:lnTo>
                    <a:pt x="89231" y="1902"/>
                  </a:lnTo>
                  <a:lnTo>
                    <a:pt x="89231" y="1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1122971" y="3978136"/>
              <a:ext cx="2348370" cy="188783"/>
            </a:xfrm>
            <a:custGeom>
              <a:avLst/>
              <a:gdLst/>
              <a:ahLst/>
              <a:cxnLst/>
              <a:rect l="l" t="t" r="r" b="b"/>
              <a:pathLst>
                <a:path w="54373" h="4371" extrusionOk="0">
                  <a:moveTo>
                    <a:pt x="0" y="0"/>
                  </a:moveTo>
                  <a:lnTo>
                    <a:pt x="0" y="4370"/>
                  </a:lnTo>
                  <a:lnTo>
                    <a:pt x="54372" y="4370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1122971" y="375776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1"/>
                  </a:moveTo>
                  <a:lnTo>
                    <a:pt x="0" y="1202"/>
                  </a:lnTo>
                  <a:lnTo>
                    <a:pt x="54372" y="1202"/>
                  </a:lnTo>
                  <a:lnTo>
                    <a:pt x="54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1122971" y="95993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0"/>
                  </a:moveTo>
                  <a:lnTo>
                    <a:pt x="0" y="1201"/>
                  </a:lnTo>
                  <a:lnTo>
                    <a:pt x="54372" y="1201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1264350" y="892547"/>
              <a:ext cx="2070289" cy="2978182"/>
            </a:xfrm>
            <a:custGeom>
              <a:avLst/>
              <a:gdLst/>
              <a:ahLst/>
              <a:cxnLst/>
              <a:rect l="l" t="t" r="r" b="b"/>
              <a:pathLst>
                <a:path w="49369" h="71019" extrusionOk="0">
                  <a:moveTo>
                    <a:pt x="0" y="1"/>
                  </a:moveTo>
                  <a:lnTo>
                    <a:pt x="0" y="71018"/>
                  </a:lnTo>
                  <a:lnTo>
                    <a:pt x="49369" y="71018"/>
                  </a:lnTo>
                  <a:lnTo>
                    <a:pt x="49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1423790" y="1054838"/>
              <a:ext cx="1751415" cy="2655031"/>
            </a:xfrm>
            <a:custGeom>
              <a:avLst/>
              <a:gdLst/>
              <a:ahLst/>
              <a:cxnLst/>
              <a:rect l="l" t="t" r="r" b="b"/>
              <a:pathLst>
                <a:path w="41765" h="63313" extrusionOk="0">
                  <a:moveTo>
                    <a:pt x="1" y="0"/>
                  </a:moveTo>
                  <a:lnTo>
                    <a:pt x="1" y="63312"/>
                  </a:lnTo>
                  <a:lnTo>
                    <a:pt x="41764" y="63312"/>
                  </a:lnTo>
                  <a:lnTo>
                    <a:pt x="4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103076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7044286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6243234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1" y="0"/>
                  </a:moveTo>
                  <a:lnTo>
                    <a:pt x="1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5442225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1" y="4904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42234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7873025" y="696250"/>
              <a:ext cx="135471" cy="3614787"/>
            </a:xfrm>
            <a:custGeom>
              <a:avLst/>
              <a:gdLst/>
              <a:ahLst/>
              <a:cxnLst/>
              <a:rect l="l" t="t" r="r" b="b"/>
              <a:pathLst>
                <a:path w="3137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5267865" y="3611459"/>
              <a:ext cx="2001165" cy="256505"/>
            </a:xfrm>
            <a:custGeom>
              <a:avLst/>
              <a:gdLst/>
              <a:ahLst/>
              <a:cxnLst/>
              <a:rect l="l" t="t" r="r" b="b"/>
              <a:pathLst>
                <a:path w="46334" h="5939" extrusionOk="0">
                  <a:moveTo>
                    <a:pt x="2269" y="1"/>
                  </a:moveTo>
                  <a:cubicBezTo>
                    <a:pt x="1002" y="1"/>
                    <a:pt x="1" y="568"/>
                    <a:pt x="1" y="1302"/>
                  </a:cubicBezTo>
                  <a:lnTo>
                    <a:pt x="1" y="4637"/>
                  </a:lnTo>
                  <a:cubicBezTo>
                    <a:pt x="1" y="5371"/>
                    <a:pt x="1002" y="5938"/>
                    <a:pt x="2269" y="5938"/>
                  </a:cubicBezTo>
                  <a:lnTo>
                    <a:pt x="44099" y="5938"/>
                  </a:lnTo>
                  <a:cubicBezTo>
                    <a:pt x="45333" y="5938"/>
                    <a:pt x="46334" y="5371"/>
                    <a:pt x="46334" y="4637"/>
                  </a:cubicBezTo>
                  <a:lnTo>
                    <a:pt x="46334" y="1302"/>
                  </a:lnTo>
                  <a:cubicBezTo>
                    <a:pt x="46334" y="568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267865" y="3494759"/>
              <a:ext cx="2001165" cy="257931"/>
            </a:xfrm>
            <a:custGeom>
              <a:avLst/>
              <a:gdLst/>
              <a:ahLst/>
              <a:cxnLst/>
              <a:rect l="l" t="t" r="r" b="b"/>
              <a:pathLst>
                <a:path w="46334" h="5972" extrusionOk="0">
                  <a:moveTo>
                    <a:pt x="2269" y="1"/>
                  </a:moveTo>
                  <a:cubicBezTo>
                    <a:pt x="1002" y="1"/>
                    <a:pt x="1" y="601"/>
                    <a:pt x="1" y="1335"/>
                  </a:cubicBezTo>
                  <a:lnTo>
                    <a:pt x="1" y="4671"/>
                  </a:lnTo>
                  <a:cubicBezTo>
                    <a:pt x="1" y="5371"/>
                    <a:pt x="1002" y="5972"/>
                    <a:pt x="2269" y="5972"/>
                  </a:cubicBezTo>
                  <a:lnTo>
                    <a:pt x="44099" y="5972"/>
                  </a:lnTo>
                  <a:cubicBezTo>
                    <a:pt x="45333" y="5972"/>
                    <a:pt x="46334" y="5371"/>
                    <a:pt x="46334" y="4671"/>
                  </a:cubicBezTo>
                  <a:lnTo>
                    <a:pt x="46334" y="1335"/>
                  </a:lnTo>
                  <a:cubicBezTo>
                    <a:pt x="46334" y="601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25524" y="3671969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01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01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5325524" y="3604246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8"/>
                    <a:pt x="0" y="168"/>
                  </a:cubicBezTo>
                  <a:lnTo>
                    <a:pt x="0" y="535"/>
                  </a:lnTo>
                  <a:cubicBezTo>
                    <a:pt x="0" y="635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5"/>
                    <a:pt x="43698" y="535"/>
                  </a:cubicBezTo>
                  <a:lnTo>
                    <a:pt x="43698" y="168"/>
                  </a:lnTo>
                  <a:cubicBezTo>
                    <a:pt x="43698" y="68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325524" y="3536567"/>
              <a:ext cx="1887360" cy="30276"/>
            </a:xfrm>
            <a:custGeom>
              <a:avLst/>
              <a:gdLst/>
              <a:ahLst/>
              <a:cxnLst/>
              <a:rect l="l" t="t" r="r" b="b"/>
              <a:pathLst>
                <a:path w="43699" h="701" extrusionOk="0">
                  <a:moveTo>
                    <a:pt x="367" y="0"/>
                  </a:moveTo>
                  <a:cubicBezTo>
                    <a:pt x="167" y="0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34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4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0"/>
                    <a:pt x="433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497224" y="3334875"/>
              <a:ext cx="4408113" cy="115274"/>
            </a:xfrm>
            <a:custGeom>
              <a:avLst/>
              <a:gdLst/>
              <a:ahLst/>
              <a:cxnLst/>
              <a:rect l="l" t="t" r="r" b="b"/>
              <a:pathLst>
                <a:path w="90800" h="2669" extrusionOk="0">
                  <a:moveTo>
                    <a:pt x="835" y="0"/>
                  </a:moveTo>
                  <a:cubicBezTo>
                    <a:pt x="368" y="0"/>
                    <a:pt x="1" y="600"/>
                    <a:pt x="1" y="1334"/>
                  </a:cubicBezTo>
                  <a:cubicBezTo>
                    <a:pt x="1" y="2068"/>
                    <a:pt x="368" y="2669"/>
                    <a:pt x="835" y="2669"/>
                  </a:cubicBezTo>
                  <a:lnTo>
                    <a:pt x="89932" y="2669"/>
                  </a:lnTo>
                  <a:cubicBezTo>
                    <a:pt x="90399" y="2669"/>
                    <a:pt x="90799" y="2068"/>
                    <a:pt x="90799" y="1334"/>
                  </a:cubicBezTo>
                  <a:cubicBezTo>
                    <a:pt x="90799" y="600"/>
                    <a:pt x="90399" y="0"/>
                    <a:pt x="899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37699" y="281371"/>
              <a:ext cx="6961494" cy="338566"/>
            </a:xfrm>
            <a:custGeom>
              <a:avLst/>
              <a:gdLst/>
              <a:ahLst/>
              <a:cxnLst/>
              <a:rect l="l" t="t" r="r" b="b"/>
              <a:pathLst>
                <a:path w="161183" h="7839" extrusionOk="0">
                  <a:moveTo>
                    <a:pt x="0" y="0"/>
                  </a:moveTo>
                  <a:lnTo>
                    <a:pt x="4470" y="7839"/>
                  </a:lnTo>
                  <a:lnTo>
                    <a:pt x="152376" y="7839"/>
                  </a:lnTo>
                  <a:lnTo>
                    <a:pt x="161182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977475" y="554075"/>
              <a:ext cx="7090239" cy="144125"/>
            </a:xfrm>
            <a:custGeom>
              <a:avLst/>
              <a:gdLst/>
              <a:ahLst/>
              <a:cxnLst/>
              <a:rect l="l" t="t" r="r" b="b"/>
              <a:pathLst>
                <a:path w="151809" h="3337" extrusionOk="0">
                  <a:moveTo>
                    <a:pt x="1067" y="0"/>
                  </a:moveTo>
                  <a:cubicBezTo>
                    <a:pt x="467" y="0"/>
                    <a:pt x="0" y="734"/>
                    <a:pt x="0" y="1668"/>
                  </a:cubicBezTo>
                  <a:cubicBezTo>
                    <a:pt x="0" y="2569"/>
                    <a:pt x="467" y="3336"/>
                    <a:pt x="1067" y="3336"/>
                  </a:cubicBezTo>
                  <a:lnTo>
                    <a:pt x="150741" y="3336"/>
                  </a:lnTo>
                  <a:cubicBezTo>
                    <a:pt x="151342" y="3336"/>
                    <a:pt x="151809" y="2569"/>
                    <a:pt x="151809" y="1668"/>
                  </a:cubicBezTo>
                  <a:cubicBezTo>
                    <a:pt x="151809" y="734"/>
                    <a:pt x="151342" y="0"/>
                    <a:pt x="150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41168" y="257282"/>
              <a:ext cx="357354" cy="367417"/>
            </a:xfrm>
            <a:custGeom>
              <a:avLst/>
              <a:gdLst/>
              <a:ahLst/>
              <a:cxnLst/>
              <a:rect l="l" t="t" r="r" b="b"/>
              <a:pathLst>
                <a:path w="8274" h="8507" extrusionOk="0">
                  <a:moveTo>
                    <a:pt x="0" y="1"/>
                  </a:moveTo>
                  <a:lnTo>
                    <a:pt x="6705" y="8507"/>
                  </a:lnTo>
                  <a:lnTo>
                    <a:pt x="8273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23980" y="257282"/>
              <a:ext cx="233442" cy="367417"/>
            </a:xfrm>
            <a:custGeom>
              <a:avLst/>
              <a:gdLst/>
              <a:ahLst/>
              <a:cxnLst/>
              <a:rect l="l" t="t" r="r" b="b"/>
              <a:pathLst>
                <a:path w="5405" h="8507" extrusionOk="0">
                  <a:moveTo>
                    <a:pt x="1" y="1"/>
                  </a:moveTo>
                  <a:lnTo>
                    <a:pt x="3837" y="8507"/>
                  </a:lnTo>
                  <a:lnTo>
                    <a:pt x="5405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3105366" y="257282"/>
              <a:ext cx="110998" cy="367417"/>
            </a:xfrm>
            <a:custGeom>
              <a:avLst/>
              <a:gdLst/>
              <a:ahLst/>
              <a:cxnLst/>
              <a:rect l="l" t="t" r="r" b="b"/>
              <a:pathLst>
                <a:path w="2570" h="8507" extrusionOk="0">
                  <a:moveTo>
                    <a:pt x="1" y="1"/>
                  </a:moveTo>
                  <a:lnTo>
                    <a:pt x="1001" y="8507"/>
                  </a:lnTo>
                  <a:lnTo>
                    <a:pt x="2569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4207498" y="257282"/>
              <a:ext cx="155657" cy="367417"/>
            </a:xfrm>
            <a:custGeom>
              <a:avLst/>
              <a:gdLst/>
              <a:ahLst/>
              <a:cxnLst/>
              <a:rect l="l" t="t" r="r" b="b"/>
              <a:pathLst>
                <a:path w="3604" h="8507" extrusionOk="0">
                  <a:moveTo>
                    <a:pt x="1836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5266440" y="257282"/>
              <a:ext cx="278100" cy="367417"/>
            </a:xfrm>
            <a:custGeom>
              <a:avLst/>
              <a:gdLst/>
              <a:ahLst/>
              <a:cxnLst/>
              <a:rect l="l" t="t" r="r" b="b"/>
              <a:pathLst>
                <a:path w="6439" h="8507" extrusionOk="0">
                  <a:moveTo>
                    <a:pt x="4704" y="1"/>
                  </a:moveTo>
                  <a:lnTo>
                    <a:pt x="0" y="8507"/>
                  </a:lnTo>
                  <a:lnTo>
                    <a:pt x="1568" y="8507"/>
                  </a:lnTo>
                  <a:lnTo>
                    <a:pt x="64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6477739" y="257282"/>
              <a:ext cx="402013" cy="367417"/>
            </a:xfrm>
            <a:custGeom>
              <a:avLst/>
              <a:gdLst/>
              <a:ahLst/>
              <a:cxnLst/>
              <a:rect l="l" t="t" r="r" b="b"/>
              <a:pathLst>
                <a:path w="9308" h="8507" extrusionOk="0">
                  <a:moveTo>
                    <a:pt x="7540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7612880" y="257282"/>
              <a:ext cx="524456" cy="367417"/>
            </a:xfrm>
            <a:custGeom>
              <a:avLst/>
              <a:gdLst/>
              <a:ahLst/>
              <a:cxnLst/>
              <a:rect l="l" t="t" r="r" b="b"/>
              <a:pathLst>
                <a:path w="12143" h="8507" extrusionOk="0">
                  <a:moveTo>
                    <a:pt x="10408" y="1"/>
                  </a:moveTo>
                  <a:lnTo>
                    <a:pt x="1" y="8507"/>
                  </a:lnTo>
                  <a:lnTo>
                    <a:pt x="1568" y="8507"/>
                  </a:lnTo>
                  <a:lnTo>
                    <a:pt x="1214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702250" y="237125"/>
              <a:ext cx="7526705" cy="98024"/>
            </a:xfrm>
            <a:custGeom>
              <a:avLst/>
              <a:gdLst/>
              <a:ahLst/>
              <a:cxnLst/>
              <a:rect l="l" t="t" r="r" b="b"/>
              <a:pathLst>
                <a:path w="167288" h="2270" extrusionOk="0">
                  <a:moveTo>
                    <a:pt x="735" y="1"/>
                  </a:moveTo>
                  <a:cubicBezTo>
                    <a:pt x="334" y="1"/>
                    <a:pt x="1" y="501"/>
                    <a:pt x="1" y="1135"/>
                  </a:cubicBezTo>
                  <a:cubicBezTo>
                    <a:pt x="1" y="1769"/>
                    <a:pt x="334" y="2269"/>
                    <a:pt x="735" y="2269"/>
                  </a:cubicBezTo>
                  <a:lnTo>
                    <a:pt x="166553" y="2269"/>
                  </a:lnTo>
                  <a:cubicBezTo>
                    <a:pt x="166954" y="2269"/>
                    <a:pt x="167287" y="1769"/>
                    <a:pt x="167287" y="1135"/>
                  </a:cubicBezTo>
                  <a:cubicBezTo>
                    <a:pt x="167287" y="501"/>
                    <a:pt x="166920" y="1"/>
                    <a:pt x="166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8630358" y="1301077"/>
              <a:ext cx="82147" cy="3181073"/>
            </a:xfrm>
            <a:custGeom>
              <a:avLst/>
              <a:gdLst/>
              <a:ahLst/>
              <a:cxnLst/>
              <a:rect l="l" t="t" r="r" b="b"/>
              <a:pathLst>
                <a:path w="1902" h="73653" extrusionOk="0">
                  <a:moveTo>
                    <a:pt x="1" y="0"/>
                  </a:moveTo>
                  <a:lnTo>
                    <a:pt x="1" y="73219"/>
                  </a:lnTo>
                  <a:cubicBezTo>
                    <a:pt x="1" y="73453"/>
                    <a:pt x="401" y="73653"/>
                    <a:pt x="935" y="73653"/>
                  </a:cubicBezTo>
                  <a:cubicBezTo>
                    <a:pt x="1468" y="73653"/>
                    <a:pt x="1902" y="73453"/>
                    <a:pt x="1902" y="73219"/>
                  </a:cubicBez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8337916" y="989847"/>
              <a:ext cx="701622" cy="704558"/>
            </a:xfrm>
            <a:custGeom>
              <a:avLst/>
              <a:gdLst/>
              <a:ahLst/>
              <a:cxnLst/>
              <a:rect l="l" t="t" r="r" b="b"/>
              <a:pathLst>
                <a:path w="16245" h="16313" extrusionOk="0">
                  <a:moveTo>
                    <a:pt x="1101" y="1"/>
                  </a:moveTo>
                  <a:cubicBezTo>
                    <a:pt x="500" y="1"/>
                    <a:pt x="0" y="501"/>
                    <a:pt x="0" y="1135"/>
                  </a:cubicBezTo>
                  <a:lnTo>
                    <a:pt x="0" y="15178"/>
                  </a:lnTo>
                  <a:cubicBezTo>
                    <a:pt x="0" y="15812"/>
                    <a:pt x="500" y="16313"/>
                    <a:pt x="1101" y="16313"/>
                  </a:cubicBezTo>
                  <a:lnTo>
                    <a:pt x="15111" y="16313"/>
                  </a:lnTo>
                  <a:cubicBezTo>
                    <a:pt x="15745" y="16313"/>
                    <a:pt x="16245" y="15812"/>
                    <a:pt x="16245" y="15178"/>
                  </a:cubicBezTo>
                  <a:lnTo>
                    <a:pt x="16245" y="1135"/>
                  </a:lnTo>
                  <a:cubicBezTo>
                    <a:pt x="16245" y="501"/>
                    <a:pt x="15745" y="1"/>
                    <a:pt x="15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8371043" y="1023017"/>
              <a:ext cx="635368" cy="638262"/>
            </a:xfrm>
            <a:custGeom>
              <a:avLst/>
              <a:gdLst/>
              <a:ahLst/>
              <a:cxnLst/>
              <a:rect l="l" t="t" r="r" b="b"/>
              <a:pathLst>
                <a:path w="14711" h="14778" extrusionOk="0">
                  <a:moveTo>
                    <a:pt x="1001" y="0"/>
                  </a:moveTo>
                  <a:cubicBezTo>
                    <a:pt x="467" y="0"/>
                    <a:pt x="0" y="467"/>
                    <a:pt x="0" y="1034"/>
                  </a:cubicBezTo>
                  <a:lnTo>
                    <a:pt x="0" y="13743"/>
                  </a:lnTo>
                  <a:cubicBezTo>
                    <a:pt x="0" y="14310"/>
                    <a:pt x="467" y="14777"/>
                    <a:pt x="1001" y="14777"/>
                  </a:cubicBezTo>
                  <a:lnTo>
                    <a:pt x="13710" y="14777"/>
                  </a:lnTo>
                  <a:cubicBezTo>
                    <a:pt x="14244" y="14777"/>
                    <a:pt x="14711" y="14310"/>
                    <a:pt x="14711" y="13743"/>
                  </a:cubicBezTo>
                  <a:lnTo>
                    <a:pt x="14711" y="1034"/>
                  </a:lnTo>
                  <a:cubicBezTo>
                    <a:pt x="14711" y="467"/>
                    <a:pt x="14244" y="0"/>
                    <a:pt x="137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8494913" y="1093590"/>
              <a:ext cx="391949" cy="497074"/>
            </a:xfrm>
            <a:custGeom>
              <a:avLst/>
              <a:gdLst/>
              <a:ahLst/>
              <a:cxnLst/>
              <a:rect l="l" t="t" r="r" b="b"/>
              <a:pathLst>
                <a:path w="9075" h="11509" extrusionOk="0">
                  <a:moveTo>
                    <a:pt x="6039" y="768"/>
                  </a:moveTo>
                  <a:lnTo>
                    <a:pt x="6039" y="1535"/>
                  </a:lnTo>
                  <a:lnTo>
                    <a:pt x="2970" y="1535"/>
                  </a:lnTo>
                  <a:lnTo>
                    <a:pt x="2970" y="768"/>
                  </a:lnTo>
                  <a:close/>
                  <a:moveTo>
                    <a:pt x="8307" y="2302"/>
                  </a:moveTo>
                  <a:lnTo>
                    <a:pt x="8307" y="6906"/>
                  </a:lnTo>
                  <a:lnTo>
                    <a:pt x="668" y="6906"/>
                  </a:lnTo>
                  <a:lnTo>
                    <a:pt x="668" y="2302"/>
                  </a:lnTo>
                  <a:close/>
                  <a:moveTo>
                    <a:pt x="1402" y="7673"/>
                  </a:moveTo>
                  <a:cubicBezTo>
                    <a:pt x="1502" y="7673"/>
                    <a:pt x="1635" y="7673"/>
                    <a:pt x="1736" y="7740"/>
                  </a:cubicBezTo>
                  <a:cubicBezTo>
                    <a:pt x="1969" y="7806"/>
                    <a:pt x="2169" y="8006"/>
                    <a:pt x="2236" y="8240"/>
                  </a:cubicBezTo>
                  <a:lnTo>
                    <a:pt x="2236" y="8307"/>
                  </a:lnTo>
                  <a:cubicBezTo>
                    <a:pt x="2236" y="8407"/>
                    <a:pt x="2236" y="8507"/>
                    <a:pt x="2236" y="8607"/>
                  </a:cubicBezTo>
                  <a:lnTo>
                    <a:pt x="2203" y="8640"/>
                  </a:lnTo>
                  <a:cubicBezTo>
                    <a:pt x="2136" y="8874"/>
                    <a:pt x="2002" y="9040"/>
                    <a:pt x="1769" y="9141"/>
                  </a:cubicBezTo>
                  <a:cubicBezTo>
                    <a:pt x="1669" y="9174"/>
                    <a:pt x="1569" y="9191"/>
                    <a:pt x="1469" y="9191"/>
                  </a:cubicBezTo>
                  <a:cubicBezTo>
                    <a:pt x="1369" y="9191"/>
                    <a:pt x="1269" y="9174"/>
                    <a:pt x="1168" y="9141"/>
                  </a:cubicBezTo>
                  <a:cubicBezTo>
                    <a:pt x="935" y="9040"/>
                    <a:pt x="768" y="8874"/>
                    <a:pt x="701" y="8640"/>
                  </a:cubicBezTo>
                  <a:cubicBezTo>
                    <a:pt x="701" y="8607"/>
                    <a:pt x="701" y="8540"/>
                    <a:pt x="701" y="8507"/>
                  </a:cubicBezTo>
                  <a:cubicBezTo>
                    <a:pt x="668" y="8440"/>
                    <a:pt x="668" y="8373"/>
                    <a:pt x="701" y="8307"/>
                  </a:cubicBezTo>
                  <a:lnTo>
                    <a:pt x="701" y="8240"/>
                  </a:lnTo>
                  <a:cubicBezTo>
                    <a:pt x="735" y="8040"/>
                    <a:pt x="868" y="7873"/>
                    <a:pt x="1068" y="7773"/>
                  </a:cubicBezTo>
                  <a:cubicBezTo>
                    <a:pt x="1168" y="7706"/>
                    <a:pt x="1269" y="7673"/>
                    <a:pt x="1402" y="7673"/>
                  </a:cubicBezTo>
                  <a:close/>
                  <a:moveTo>
                    <a:pt x="7573" y="7673"/>
                  </a:moveTo>
                  <a:cubicBezTo>
                    <a:pt x="7673" y="7673"/>
                    <a:pt x="7773" y="7673"/>
                    <a:pt x="7873" y="7706"/>
                  </a:cubicBezTo>
                  <a:cubicBezTo>
                    <a:pt x="8107" y="7806"/>
                    <a:pt x="8274" y="8006"/>
                    <a:pt x="8340" y="8240"/>
                  </a:cubicBezTo>
                  <a:lnTo>
                    <a:pt x="8340" y="8307"/>
                  </a:lnTo>
                  <a:cubicBezTo>
                    <a:pt x="8340" y="8373"/>
                    <a:pt x="8340" y="8440"/>
                    <a:pt x="8340" y="8507"/>
                  </a:cubicBezTo>
                  <a:cubicBezTo>
                    <a:pt x="8307" y="8573"/>
                    <a:pt x="8307" y="8607"/>
                    <a:pt x="8307" y="8640"/>
                  </a:cubicBezTo>
                  <a:cubicBezTo>
                    <a:pt x="8240" y="8840"/>
                    <a:pt x="8107" y="9040"/>
                    <a:pt x="7907" y="9141"/>
                  </a:cubicBezTo>
                  <a:cubicBezTo>
                    <a:pt x="7809" y="9180"/>
                    <a:pt x="7700" y="9196"/>
                    <a:pt x="7586" y="9196"/>
                  </a:cubicBezTo>
                  <a:cubicBezTo>
                    <a:pt x="7505" y="9196"/>
                    <a:pt x="7422" y="9188"/>
                    <a:pt x="7340" y="9174"/>
                  </a:cubicBezTo>
                  <a:lnTo>
                    <a:pt x="7273" y="9141"/>
                  </a:lnTo>
                  <a:cubicBezTo>
                    <a:pt x="7139" y="9074"/>
                    <a:pt x="7039" y="9007"/>
                    <a:pt x="6973" y="8907"/>
                  </a:cubicBezTo>
                  <a:cubicBezTo>
                    <a:pt x="6906" y="8807"/>
                    <a:pt x="6839" y="8674"/>
                    <a:pt x="6806" y="8573"/>
                  </a:cubicBezTo>
                  <a:cubicBezTo>
                    <a:pt x="6806" y="8473"/>
                    <a:pt x="6806" y="8373"/>
                    <a:pt x="6806" y="8307"/>
                  </a:cubicBezTo>
                  <a:lnTo>
                    <a:pt x="6806" y="8240"/>
                  </a:lnTo>
                  <a:cubicBezTo>
                    <a:pt x="6873" y="8040"/>
                    <a:pt x="7006" y="7873"/>
                    <a:pt x="7173" y="7773"/>
                  </a:cubicBezTo>
                  <a:cubicBezTo>
                    <a:pt x="7306" y="7706"/>
                    <a:pt x="7440" y="7673"/>
                    <a:pt x="7573" y="7673"/>
                  </a:cubicBezTo>
                  <a:close/>
                  <a:moveTo>
                    <a:pt x="2203" y="1"/>
                  </a:moveTo>
                  <a:cubicBezTo>
                    <a:pt x="2002" y="1"/>
                    <a:pt x="1769" y="34"/>
                    <a:pt x="1569" y="101"/>
                  </a:cubicBezTo>
                  <a:lnTo>
                    <a:pt x="1602" y="101"/>
                  </a:lnTo>
                  <a:cubicBezTo>
                    <a:pt x="1535" y="134"/>
                    <a:pt x="1435" y="167"/>
                    <a:pt x="1335" y="201"/>
                  </a:cubicBezTo>
                  <a:cubicBezTo>
                    <a:pt x="1302" y="234"/>
                    <a:pt x="1235" y="268"/>
                    <a:pt x="1168" y="301"/>
                  </a:cubicBezTo>
                  <a:cubicBezTo>
                    <a:pt x="1102" y="368"/>
                    <a:pt x="1035" y="368"/>
                    <a:pt x="968" y="434"/>
                  </a:cubicBezTo>
                  <a:cubicBezTo>
                    <a:pt x="735" y="601"/>
                    <a:pt x="535" y="835"/>
                    <a:pt x="368" y="1068"/>
                  </a:cubicBezTo>
                  <a:cubicBezTo>
                    <a:pt x="301" y="1168"/>
                    <a:pt x="268" y="1268"/>
                    <a:pt x="201" y="1368"/>
                  </a:cubicBezTo>
                  <a:cubicBezTo>
                    <a:pt x="168" y="1435"/>
                    <a:pt x="168" y="1502"/>
                    <a:pt x="134" y="1568"/>
                  </a:cubicBezTo>
                  <a:cubicBezTo>
                    <a:pt x="68" y="1735"/>
                    <a:pt x="34" y="1935"/>
                    <a:pt x="1" y="2102"/>
                  </a:cubicBezTo>
                  <a:lnTo>
                    <a:pt x="1" y="3136"/>
                  </a:lnTo>
                  <a:lnTo>
                    <a:pt x="1" y="9174"/>
                  </a:lnTo>
                  <a:cubicBezTo>
                    <a:pt x="1" y="9241"/>
                    <a:pt x="1" y="9307"/>
                    <a:pt x="1" y="9374"/>
                  </a:cubicBezTo>
                  <a:lnTo>
                    <a:pt x="1" y="9441"/>
                  </a:lnTo>
                  <a:cubicBezTo>
                    <a:pt x="34" y="9507"/>
                    <a:pt x="68" y="9541"/>
                    <a:pt x="101" y="9608"/>
                  </a:cubicBezTo>
                  <a:cubicBezTo>
                    <a:pt x="168" y="9741"/>
                    <a:pt x="301" y="9841"/>
                    <a:pt x="435" y="9908"/>
                  </a:cubicBezTo>
                  <a:cubicBezTo>
                    <a:pt x="535" y="9941"/>
                    <a:pt x="635" y="9974"/>
                    <a:pt x="735" y="9974"/>
                  </a:cubicBezTo>
                  <a:lnTo>
                    <a:pt x="735" y="10775"/>
                  </a:lnTo>
                  <a:cubicBezTo>
                    <a:pt x="735" y="10808"/>
                    <a:pt x="735" y="10842"/>
                    <a:pt x="735" y="10875"/>
                  </a:cubicBezTo>
                  <a:lnTo>
                    <a:pt x="735" y="10942"/>
                  </a:lnTo>
                  <a:cubicBezTo>
                    <a:pt x="768" y="11009"/>
                    <a:pt x="802" y="11075"/>
                    <a:pt x="802" y="11142"/>
                  </a:cubicBezTo>
                  <a:cubicBezTo>
                    <a:pt x="935" y="11342"/>
                    <a:pt x="1168" y="11476"/>
                    <a:pt x="1402" y="11509"/>
                  </a:cubicBezTo>
                  <a:lnTo>
                    <a:pt x="2069" y="11509"/>
                  </a:lnTo>
                  <a:cubicBezTo>
                    <a:pt x="2236" y="11509"/>
                    <a:pt x="2403" y="11476"/>
                    <a:pt x="2536" y="11442"/>
                  </a:cubicBezTo>
                  <a:cubicBezTo>
                    <a:pt x="2636" y="11409"/>
                    <a:pt x="2703" y="11342"/>
                    <a:pt x="2770" y="11275"/>
                  </a:cubicBezTo>
                  <a:cubicBezTo>
                    <a:pt x="2870" y="11175"/>
                    <a:pt x="2936" y="11075"/>
                    <a:pt x="2970" y="10942"/>
                  </a:cubicBezTo>
                  <a:cubicBezTo>
                    <a:pt x="2970" y="10908"/>
                    <a:pt x="2970" y="10875"/>
                    <a:pt x="2970" y="10842"/>
                  </a:cubicBezTo>
                  <a:lnTo>
                    <a:pt x="2970" y="9974"/>
                  </a:lnTo>
                  <a:lnTo>
                    <a:pt x="6039" y="9974"/>
                  </a:lnTo>
                  <a:lnTo>
                    <a:pt x="6039" y="10708"/>
                  </a:lnTo>
                  <a:cubicBezTo>
                    <a:pt x="6039" y="10775"/>
                    <a:pt x="6072" y="10842"/>
                    <a:pt x="6072" y="10908"/>
                  </a:cubicBezTo>
                  <a:cubicBezTo>
                    <a:pt x="6072" y="10975"/>
                    <a:pt x="6105" y="11075"/>
                    <a:pt x="6139" y="11142"/>
                  </a:cubicBezTo>
                  <a:lnTo>
                    <a:pt x="6205" y="11175"/>
                  </a:lnTo>
                  <a:lnTo>
                    <a:pt x="6272" y="11275"/>
                  </a:lnTo>
                  <a:cubicBezTo>
                    <a:pt x="6372" y="11375"/>
                    <a:pt x="6539" y="11442"/>
                    <a:pt x="6672" y="11476"/>
                  </a:cubicBezTo>
                  <a:lnTo>
                    <a:pt x="7406" y="11476"/>
                  </a:lnTo>
                  <a:cubicBezTo>
                    <a:pt x="7451" y="11484"/>
                    <a:pt x="7496" y="11489"/>
                    <a:pt x="7540" y="11489"/>
                  </a:cubicBezTo>
                  <a:cubicBezTo>
                    <a:pt x="7662" y="11489"/>
                    <a:pt x="7785" y="11458"/>
                    <a:pt x="7907" y="11409"/>
                  </a:cubicBezTo>
                  <a:cubicBezTo>
                    <a:pt x="7973" y="11375"/>
                    <a:pt x="8040" y="11342"/>
                    <a:pt x="8073" y="11309"/>
                  </a:cubicBezTo>
                  <a:cubicBezTo>
                    <a:pt x="8240" y="11175"/>
                    <a:pt x="8307" y="10975"/>
                    <a:pt x="8340" y="10775"/>
                  </a:cubicBezTo>
                  <a:lnTo>
                    <a:pt x="8340" y="9941"/>
                  </a:lnTo>
                  <a:cubicBezTo>
                    <a:pt x="8607" y="9941"/>
                    <a:pt x="8841" y="9808"/>
                    <a:pt x="9007" y="9574"/>
                  </a:cubicBezTo>
                  <a:cubicBezTo>
                    <a:pt x="9041" y="9507"/>
                    <a:pt x="9041" y="9441"/>
                    <a:pt x="9074" y="9407"/>
                  </a:cubicBezTo>
                  <a:lnTo>
                    <a:pt x="9074" y="9341"/>
                  </a:lnTo>
                  <a:lnTo>
                    <a:pt x="9074" y="8607"/>
                  </a:lnTo>
                  <a:lnTo>
                    <a:pt x="9074" y="2302"/>
                  </a:lnTo>
                  <a:cubicBezTo>
                    <a:pt x="9074" y="2169"/>
                    <a:pt x="9074" y="2035"/>
                    <a:pt x="9041" y="1902"/>
                  </a:cubicBezTo>
                  <a:cubicBezTo>
                    <a:pt x="9007" y="1769"/>
                    <a:pt x="8974" y="1669"/>
                    <a:pt x="8941" y="1535"/>
                  </a:cubicBezTo>
                  <a:cubicBezTo>
                    <a:pt x="8907" y="1468"/>
                    <a:pt x="8907" y="1368"/>
                    <a:pt x="8841" y="1302"/>
                  </a:cubicBezTo>
                  <a:cubicBezTo>
                    <a:pt x="8807" y="1235"/>
                    <a:pt x="8774" y="1135"/>
                    <a:pt x="8707" y="1068"/>
                  </a:cubicBezTo>
                  <a:lnTo>
                    <a:pt x="8607" y="935"/>
                  </a:lnTo>
                  <a:cubicBezTo>
                    <a:pt x="8374" y="634"/>
                    <a:pt x="8073" y="401"/>
                    <a:pt x="7740" y="234"/>
                  </a:cubicBezTo>
                  <a:cubicBezTo>
                    <a:pt x="7640" y="167"/>
                    <a:pt x="7506" y="134"/>
                    <a:pt x="7406" y="101"/>
                  </a:cubicBezTo>
                  <a:cubicBezTo>
                    <a:pt x="7206" y="34"/>
                    <a:pt x="7006" y="1"/>
                    <a:pt x="6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8424340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367" y="1"/>
                  </a:moveTo>
                  <a:cubicBezTo>
                    <a:pt x="167" y="1"/>
                    <a:pt x="34" y="134"/>
                    <a:pt x="0" y="334"/>
                  </a:cubicBezTo>
                  <a:lnTo>
                    <a:pt x="34" y="267"/>
                  </a:lnTo>
                  <a:lnTo>
                    <a:pt x="34" y="1935"/>
                  </a:lnTo>
                  <a:cubicBezTo>
                    <a:pt x="34" y="2135"/>
                    <a:pt x="167" y="2269"/>
                    <a:pt x="367" y="2302"/>
                  </a:cubicBezTo>
                  <a:lnTo>
                    <a:pt x="768" y="2302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8919949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0" y="1"/>
                  </a:moveTo>
                  <a:cubicBezTo>
                    <a:pt x="0" y="768"/>
                    <a:pt x="0" y="1535"/>
                    <a:pt x="0" y="2302"/>
                  </a:cubicBezTo>
                  <a:lnTo>
                    <a:pt x="367" y="2302"/>
                  </a:lnTo>
                  <a:cubicBezTo>
                    <a:pt x="467" y="2302"/>
                    <a:pt x="567" y="2269"/>
                    <a:pt x="634" y="2202"/>
                  </a:cubicBezTo>
                  <a:cubicBezTo>
                    <a:pt x="701" y="2135"/>
                    <a:pt x="768" y="2035"/>
                    <a:pt x="768" y="1935"/>
                  </a:cubicBezTo>
                  <a:lnTo>
                    <a:pt x="768" y="367"/>
                  </a:lnTo>
                  <a:cubicBezTo>
                    <a:pt x="768" y="167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66" name="Google Shape;366;p14"/>
          <p:cNvSpPr txBox="1">
            <a:spLocks noGrp="1"/>
          </p:cNvSpPr>
          <p:nvPr>
            <p:ph type="title"/>
          </p:nvPr>
        </p:nvSpPr>
        <p:spPr>
          <a:xfrm>
            <a:off x="5049475" y="3651733"/>
            <a:ext cx="4585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14"/>
          <p:cNvSpPr txBox="1">
            <a:spLocks noGrp="1"/>
          </p:cNvSpPr>
          <p:nvPr>
            <p:ph type="subTitle" idx="1"/>
          </p:nvPr>
        </p:nvSpPr>
        <p:spPr>
          <a:xfrm>
            <a:off x="4885075" y="1418933"/>
            <a:ext cx="4750000" cy="22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8588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16"/>
          <p:cNvGrpSpPr/>
          <p:nvPr/>
        </p:nvGrpSpPr>
        <p:grpSpPr>
          <a:xfrm>
            <a:off x="-1269267" y="-591681"/>
            <a:ext cx="14950621" cy="7982201"/>
            <a:chOff x="-951950" y="-824761"/>
            <a:chExt cx="11212966" cy="5986651"/>
          </a:xfrm>
        </p:grpSpPr>
        <p:sp>
          <p:nvSpPr>
            <p:cNvPr id="386" name="Google Shape;386;p1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-9519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3836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01" name="Google Shape;401;p16"/>
          <p:cNvSpPr txBox="1">
            <a:spLocks noGrp="1"/>
          </p:cNvSpPr>
          <p:nvPr>
            <p:ph type="title" hasCustomPrompt="1"/>
          </p:nvPr>
        </p:nvSpPr>
        <p:spPr>
          <a:xfrm>
            <a:off x="3377400" y="923800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2" name="Google Shape;402;p16"/>
          <p:cNvSpPr txBox="1">
            <a:spLocks noGrp="1"/>
          </p:cNvSpPr>
          <p:nvPr>
            <p:ph type="subTitle" idx="1"/>
          </p:nvPr>
        </p:nvSpPr>
        <p:spPr>
          <a:xfrm>
            <a:off x="3809600" y="1813233"/>
            <a:ext cx="45728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title" idx="2" hasCustomPrompt="1"/>
          </p:nvPr>
        </p:nvSpPr>
        <p:spPr>
          <a:xfrm>
            <a:off x="3377400" y="3184233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4" name="Google Shape;404;p16"/>
          <p:cNvSpPr txBox="1">
            <a:spLocks noGrp="1"/>
          </p:cNvSpPr>
          <p:nvPr>
            <p:ph type="subTitle" idx="3"/>
          </p:nvPr>
        </p:nvSpPr>
        <p:spPr>
          <a:xfrm>
            <a:off x="3809600" y="4074500"/>
            <a:ext cx="4572800" cy="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1873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7" name="Google Shape;407;p17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408" name="Google Shape;408;p1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77404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11" name="Google Shape;411;p17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412" name="Google Shape;412;p1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413" name="Google Shape;413;p17"/>
            <p:cNvGrpSpPr/>
            <p:nvPr/>
          </p:nvGrpSpPr>
          <p:grpSpPr>
            <a:xfrm>
              <a:off x="-179259" y="4453048"/>
              <a:ext cx="9944799" cy="717401"/>
              <a:chOff x="-179259" y="4453048"/>
              <a:chExt cx="9944799" cy="717401"/>
            </a:xfrm>
          </p:grpSpPr>
          <p:sp>
            <p:nvSpPr>
              <p:cNvPr id="414" name="Google Shape;414;p17"/>
              <p:cNvSpPr/>
              <p:nvPr/>
            </p:nvSpPr>
            <p:spPr>
              <a:xfrm>
                <a:off x="-179250" y="4453048"/>
                <a:ext cx="9944790" cy="717401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1307" extrusionOk="0">
                    <a:moveTo>
                      <a:pt x="0" y="1"/>
                    </a:moveTo>
                    <a:lnTo>
                      <a:pt x="0" y="11307"/>
                    </a:lnTo>
                    <a:lnTo>
                      <a:pt x="209000" y="11307"/>
                    </a:lnTo>
                    <a:lnTo>
                      <a:pt x="20900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-179259" y="4798245"/>
                <a:ext cx="9944790" cy="48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" fill="none" extrusionOk="0">
                    <a:moveTo>
                      <a:pt x="0" y="1"/>
                    </a:moveTo>
                    <a:lnTo>
                      <a:pt x="209000" y="1"/>
                    </a:lnTo>
                  </a:path>
                </a:pathLst>
              </a:custGeom>
              <a:noFill/>
              <a:ln w="43175" cap="rnd" cmpd="sng">
                <a:solidFill>
                  <a:srgbClr val="FFFFFF"/>
                </a:solidFill>
                <a:prstDash val="solid"/>
                <a:miter lim="3925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06055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900447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25" name="Google Shape;425;p1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021640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0"/>
          <p:cNvGrpSpPr/>
          <p:nvPr/>
        </p:nvGrpSpPr>
        <p:grpSpPr>
          <a:xfrm flipH="1">
            <a:off x="-502540" y="328601"/>
            <a:ext cx="13790195" cy="2193719"/>
            <a:chOff x="-376905" y="246450"/>
            <a:chExt cx="10342646" cy="1645289"/>
          </a:xfrm>
        </p:grpSpPr>
        <p:sp>
          <p:nvSpPr>
            <p:cNvPr id="430" name="Google Shape;430;p20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7199335" y="1419224"/>
              <a:ext cx="1092690" cy="472515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033449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1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36" name="Google Shape;436;p21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38" name="Google Shape;438;p21"/>
          <p:cNvGrpSpPr/>
          <p:nvPr/>
        </p:nvGrpSpPr>
        <p:grpSpPr>
          <a:xfrm>
            <a:off x="-647634" y="4121038"/>
            <a:ext cx="12978505" cy="3384925"/>
            <a:chOff x="-1945322" y="1131893"/>
            <a:chExt cx="12211615" cy="3184912"/>
          </a:xfrm>
        </p:grpSpPr>
        <p:sp>
          <p:nvSpPr>
            <p:cNvPr id="439" name="Google Shape;439;p2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6905376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body" idx="1"/>
          </p:nvPr>
        </p:nvSpPr>
        <p:spPr>
          <a:xfrm>
            <a:off x="1421200" y="2127067"/>
            <a:ext cx="5234800" cy="33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6725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 flipH="1">
            <a:off x="-729623" y="4432785"/>
            <a:ext cx="1868392" cy="2589073"/>
            <a:chOff x="1002412" y="3043930"/>
            <a:chExt cx="1598009" cy="2214397"/>
          </a:xfrm>
        </p:grpSpPr>
        <p:sp>
          <p:nvSpPr>
            <p:cNvPr id="459" name="Google Shape;459;p2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61" name="Google Shape;461;p22"/>
          <p:cNvGrpSpPr/>
          <p:nvPr/>
        </p:nvGrpSpPr>
        <p:grpSpPr>
          <a:xfrm flipH="1">
            <a:off x="9384129" y="4252650"/>
            <a:ext cx="1293404" cy="2691756"/>
            <a:chOff x="464166" y="3124811"/>
            <a:chExt cx="1174114" cy="2443497"/>
          </a:xfrm>
        </p:grpSpPr>
        <p:sp>
          <p:nvSpPr>
            <p:cNvPr id="462" name="Google Shape;462;p22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64" name="Google Shape;464;p22"/>
          <p:cNvSpPr/>
          <p:nvPr/>
        </p:nvSpPr>
        <p:spPr>
          <a:xfrm flipH="1">
            <a:off x="-274589" y="8782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5" name="Google Shape;465;p22"/>
          <p:cNvSpPr/>
          <p:nvPr/>
        </p:nvSpPr>
        <p:spPr>
          <a:xfrm flipH="1">
            <a:off x="10350956" y="11703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6" name="Google Shape;466;p22"/>
          <p:cNvSpPr/>
          <p:nvPr/>
        </p:nvSpPr>
        <p:spPr>
          <a:xfrm flipH="1">
            <a:off x="10325400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0091589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458967" y="1434417"/>
            <a:ext cx="4383200" cy="23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2233767" y="4184784"/>
            <a:ext cx="36084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247023" y="5861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74" name="Google Shape;474;p23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852781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5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495" name="Google Shape;495;p25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08" name="Google Shape;508;p25"/>
          <p:cNvSpPr txBox="1">
            <a:spLocks noGrp="1"/>
          </p:cNvSpPr>
          <p:nvPr>
            <p:ph type="title"/>
          </p:nvPr>
        </p:nvSpPr>
        <p:spPr>
          <a:xfrm>
            <a:off x="1860423" y="1404000"/>
            <a:ext cx="4181600" cy="1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subTitle" idx="1"/>
          </p:nvPr>
        </p:nvSpPr>
        <p:spPr>
          <a:xfrm>
            <a:off x="2301548" y="3625184"/>
            <a:ext cx="32612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477802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7"/>
          <p:cNvGrpSpPr/>
          <p:nvPr/>
        </p:nvGrpSpPr>
        <p:grpSpPr>
          <a:xfrm>
            <a:off x="-1573989" y="-570993"/>
            <a:ext cx="14616220" cy="7453848"/>
            <a:chOff x="-1180550" y="-672368"/>
            <a:chExt cx="11441566" cy="5834258"/>
          </a:xfrm>
        </p:grpSpPr>
        <p:sp>
          <p:nvSpPr>
            <p:cNvPr id="528" name="Google Shape;528;p27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8587302" y="-1248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514840" y="-672368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535969" y="-45285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55" name="Google Shape;555;p27"/>
          <p:cNvSpPr/>
          <p:nvPr/>
        </p:nvSpPr>
        <p:spPr>
          <a:xfrm>
            <a:off x="1174800" y="579400"/>
            <a:ext cx="9842400" cy="5699200"/>
          </a:xfrm>
          <a:prstGeom prst="roundRect">
            <a:avLst>
              <a:gd name="adj" fmla="val 7687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1937900" y="1151133"/>
            <a:ext cx="746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subTitle" idx="1"/>
          </p:nvPr>
        </p:nvSpPr>
        <p:spPr>
          <a:xfrm>
            <a:off x="1937900" y="2916051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use Memoirs"/>
              <a:buNone/>
              <a:defRPr sz="4667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ubTitle" idx="2"/>
          </p:nvPr>
        </p:nvSpPr>
        <p:spPr>
          <a:xfrm>
            <a:off x="1937900" y="2255657"/>
            <a:ext cx="58136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subTitle" idx="3"/>
          </p:nvPr>
        </p:nvSpPr>
        <p:spPr>
          <a:xfrm>
            <a:off x="1937900" y="5265567"/>
            <a:ext cx="28704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subTitle" idx="4"/>
          </p:nvPr>
        </p:nvSpPr>
        <p:spPr>
          <a:xfrm>
            <a:off x="1937900" y="3855869"/>
            <a:ext cx="5813600" cy="8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84206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9"/>
          <p:cNvSpPr txBox="1">
            <a:spLocks noGrp="1"/>
          </p:cNvSpPr>
          <p:nvPr>
            <p:ph type="title" idx="2"/>
          </p:nvPr>
        </p:nvSpPr>
        <p:spPr>
          <a:xfrm>
            <a:off x="159123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subTitle" idx="1"/>
          </p:nvPr>
        </p:nvSpPr>
        <p:spPr>
          <a:xfrm>
            <a:off x="159123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title" idx="3"/>
          </p:nvPr>
        </p:nvSpPr>
        <p:spPr>
          <a:xfrm>
            <a:off x="4729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5587A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subTitle" idx="4"/>
          </p:nvPr>
        </p:nvSpPr>
        <p:spPr>
          <a:xfrm>
            <a:off x="4729800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title" idx="5"/>
          </p:nvPr>
        </p:nvSpPr>
        <p:spPr>
          <a:xfrm>
            <a:off x="786836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D4852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subTitle" idx="6"/>
          </p:nvPr>
        </p:nvSpPr>
        <p:spPr>
          <a:xfrm>
            <a:off x="786836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582" name="Google Shape;582;p29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583" name="Google Shape;583;p29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585" name="Google Shape;585;p29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586" name="Google Shape;586;p2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815008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0"/>
          <p:cNvSpPr txBox="1">
            <a:spLocks noGrp="1"/>
          </p:cNvSpPr>
          <p:nvPr>
            <p:ph type="subTitle" idx="1"/>
          </p:nvPr>
        </p:nvSpPr>
        <p:spPr>
          <a:xfrm>
            <a:off x="14118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1" name="Google Shape;591;p30"/>
          <p:cNvSpPr txBox="1">
            <a:spLocks noGrp="1"/>
          </p:cNvSpPr>
          <p:nvPr>
            <p:ph type="subTitle" idx="2"/>
          </p:nvPr>
        </p:nvSpPr>
        <p:spPr>
          <a:xfrm>
            <a:off x="14118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30"/>
          <p:cNvSpPr txBox="1">
            <a:spLocks noGrp="1"/>
          </p:cNvSpPr>
          <p:nvPr>
            <p:ph type="subTitle" idx="3"/>
          </p:nvPr>
        </p:nvSpPr>
        <p:spPr>
          <a:xfrm>
            <a:off x="46872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3" name="Google Shape;593;p30"/>
          <p:cNvSpPr txBox="1">
            <a:spLocks noGrp="1"/>
          </p:cNvSpPr>
          <p:nvPr>
            <p:ph type="subTitle" idx="4"/>
          </p:nvPr>
        </p:nvSpPr>
        <p:spPr>
          <a:xfrm>
            <a:off x="46872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30"/>
          <p:cNvSpPr txBox="1">
            <a:spLocks noGrp="1"/>
          </p:cNvSpPr>
          <p:nvPr>
            <p:ph type="subTitle" idx="5"/>
          </p:nvPr>
        </p:nvSpPr>
        <p:spPr>
          <a:xfrm>
            <a:off x="79626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5" name="Google Shape;595;p30"/>
          <p:cNvSpPr txBox="1">
            <a:spLocks noGrp="1"/>
          </p:cNvSpPr>
          <p:nvPr>
            <p:ph type="subTitle" idx="6"/>
          </p:nvPr>
        </p:nvSpPr>
        <p:spPr>
          <a:xfrm>
            <a:off x="79626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97" name="Google Shape;597;p30"/>
          <p:cNvGrpSpPr/>
          <p:nvPr/>
        </p:nvGrpSpPr>
        <p:grpSpPr>
          <a:xfrm flipH="1">
            <a:off x="-1010540" y="-286881"/>
            <a:ext cx="14183895" cy="2633004"/>
            <a:chOff x="-376905" y="-824761"/>
            <a:chExt cx="10637921" cy="1974753"/>
          </a:xfrm>
        </p:grpSpPr>
        <p:sp>
          <p:nvSpPr>
            <p:cNvPr id="598" name="Google Shape;598;p30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178176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title"/>
          </p:nvPr>
        </p:nvSpPr>
        <p:spPr>
          <a:xfrm>
            <a:off x="10214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"/>
          </p:nvPr>
        </p:nvSpPr>
        <p:spPr>
          <a:xfrm>
            <a:off x="9516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title" idx="2"/>
          </p:nvPr>
        </p:nvSpPr>
        <p:spPr>
          <a:xfrm>
            <a:off x="4751200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5" name="Google Shape;655;p33"/>
          <p:cNvSpPr txBox="1">
            <a:spLocks noGrp="1"/>
          </p:cNvSpPr>
          <p:nvPr>
            <p:ph type="subTitle" idx="3"/>
          </p:nvPr>
        </p:nvSpPr>
        <p:spPr>
          <a:xfrm>
            <a:off x="4681400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33"/>
          <p:cNvSpPr txBox="1">
            <a:spLocks noGrp="1"/>
          </p:cNvSpPr>
          <p:nvPr>
            <p:ph type="title" idx="4"/>
          </p:nvPr>
        </p:nvSpPr>
        <p:spPr>
          <a:xfrm>
            <a:off x="84809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7" name="Google Shape;657;p33"/>
          <p:cNvSpPr txBox="1">
            <a:spLocks noGrp="1"/>
          </p:cNvSpPr>
          <p:nvPr>
            <p:ph type="subTitle" idx="5"/>
          </p:nvPr>
        </p:nvSpPr>
        <p:spPr>
          <a:xfrm>
            <a:off x="84111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33"/>
          <p:cNvSpPr txBox="1">
            <a:spLocks noGrp="1"/>
          </p:cNvSpPr>
          <p:nvPr>
            <p:ph type="title" idx="6"/>
          </p:nvPr>
        </p:nvSpPr>
        <p:spPr>
          <a:xfrm>
            <a:off x="10214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9" name="Google Shape;659;p33"/>
          <p:cNvSpPr txBox="1">
            <a:spLocks noGrp="1"/>
          </p:cNvSpPr>
          <p:nvPr>
            <p:ph type="subTitle" idx="7"/>
          </p:nvPr>
        </p:nvSpPr>
        <p:spPr>
          <a:xfrm>
            <a:off x="9516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3"/>
          <p:cNvSpPr txBox="1">
            <a:spLocks noGrp="1"/>
          </p:cNvSpPr>
          <p:nvPr>
            <p:ph type="title" idx="8"/>
          </p:nvPr>
        </p:nvSpPr>
        <p:spPr>
          <a:xfrm>
            <a:off x="4751200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1" name="Google Shape;661;p33"/>
          <p:cNvSpPr txBox="1">
            <a:spLocks noGrp="1"/>
          </p:cNvSpPr>
          <p:nvPr>
            <p:ph type="subTitle" idx="9"/>
          </p:nvPr>
        </p:nvSpPr>
        <p:spPr>
          <a:xfrm>
            <a:off x="4681400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3"/>
          <p:cNvSpPr txBox="1">
            <a:spLocks noGrp="1"/>
          </p:cNvSpPr>
          <p:nvPr>
            <p:ph type="title" idx="13"/>
          </p:nvPr>
        </p:nvSpPr>
        <p:spPr>
          <a:xfrm>
            <a:off x="84809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3" name="Google Shape;663;p33"/>
          <p:cNvSpPr txBox="1">
            <a:spLocks noGrp="1"/>
          </p:cNvSpPr>
          <p:nvPr>
            <p:ph type="subTitle" idx="14"/>
          </p:nvPr>
        </p:nvSpPr>
        <p:spPr>
          <a:xfrm>
            <a:off x="84111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3"/>
          <p:cNvSpPr txBox="1">
            <a:spLocks noGrp="1"/>
          </p:cNvSpPr>
          <p:nvPr>
            <p:ph type="title" idx="15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-239012" y="6087290"/>
            <a:ext cx="13259720" cy="1100927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666" name="Google Shape;666;p33"/>
          <p:cNvGrpSpPr/>
          <p:nvPr/>
        </p:nvGrpSpPr>
        <p:grpSpPr>
          <a:xfrm>
            <a:off x="265268" y="326033"/>
            <a:ext cx="12773120" cy="6012087"/>
            <a:chOff x="-4046588" y="-2315520"/>
            <a:chExt cx="12952732" cy="6096626"/>
          </a:xfrm>
        </p:grpSpPr>
        <p:sp>
          <p:nvSpPr>
            <p:cNvPr id="667" name="Google Shape;667;p33"/>
            <p:cNvSpPr/>
            <p:nvPr/>
          </p:nvSpPr>
          <p:spPr>
            <a:xfrm>
              <a:off x="-4046588" y="-23155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6344935" y="-1765791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7828364" y="3063715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6954167" y="1072501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71" name="Google Shape;671;p33"/>
          <p:cNvSpPr/>
          <p:nvPr/>
        </p:nvSpPr>
        <p:spPr>
          <a:xfrm>
            <a:off x="-1111904" y="4162696"/>
            <a:ext cx="1961267" cy="2180309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72" name="Google Shape;672;p33"/>
          <p:cNvSpPr/>
          <p:nvPr/>
        </p:nvSpPr>
        <p:spPr>
          <a:xfrm>
            <a:off x="-239000" y="6604006"/>
            <a:ext cx="13259720" cy="685809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3699691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" name="Google Shape;865;p35"/>
          <p:cNvGrpSpPr/>
          <p:nvPr/>
        </p:nvGrpSpPr>
        <p:grpSpPr>
          <a:xfrm flipH="1">
            <a:off x="9840477" y="4284485"/>
            <a:ext cx="1868392" cy="2589073"/>
            <a:chOff x="1002412" y="3043930"/>
            <a:chExt cx="1598009" cy="2214397"/>
          </a:xfrm>
        </p:grpSpPr>
        <p:sp>
          <p:nvSpPr>
            <p:cNvPr id="866" name="Google Shape;866;p35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68" name="Google Shape;868;p35"/>
          <p:cNvSpPr/>
          <p:nvPr/>
        </p:nvSpPr>
        <p:spPr>
          <a:xfrm flipH="1">
            <a:off x="10554933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869" name="Google Shape;869;p35"/>
          <p:cNvGrpSpPr/>
          <p:nvPr/>
        </p:nvGrpSpPr>
        <p:grpSpPr>
          <a:xfrm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870" name="Google Shape;870;p3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874" name="Google Shape;874;p35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875" name="Google Shape;875;p35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77" name="Google Shape;877;p35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093699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36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880" name="Google Shape;880;p3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893" name="Google Shape;893;p36"/>
          <p:cNvGrpSpPr/>
          <p:nvPr/>
        </p:nvGrpSpPr>
        <p:grpSpPr>
          <a:xfrm flipH="1">
            <a:off x="8270069" y="4470284"/>
            <a:ext cx="3668707" cy="1827857"/>
            <a:chOff x="404850" y="2182975"/>
            <a:chExt cx="2230850" cy="1111475"/>
          </a:xfrm>
        </p:grpSpPr>
        <p:sp>
          <p:nvSpPr>
            <p:cNvPr id="894" name="Google Shape;894;p36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698248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37"/>
          <p:cNvSpPr/>
          <p:nvPr/>
        </p:nvSpPr>
        <p:spPr>
          <a:xfrm>
            <a:off x="-1139997" y="1229667"/>
            <a:ext cx="2914396" cy="3235775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4" name="Google Shape;924;p37"/>
          <p:cNvSpPr/>
          <p:nvPr/>
        </p:nvSpPr>
        <p:spPr>
          <a:xfrm>
            <a:off x="1096385" y="3739734"/>
            <a:ext cx="206419" cy="727316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5" name="Google Shape;925;p37"/>
          <p:cNvSpPr/>
          <p:nvPr/>
        </p:nvSpPr>
        <p:spPr>
          <a:xfrm>
            <a:off x="492230" y="1396724"/>
            <a:ext cx="2212917" cy="2572608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6" name="Google Shape;926;p37"/>
          <p:cNvSpPr/>
          <p:nvPr/>
        </p:nvSpPr>
        <p:spPr>
          <a:xfrm>
            <a:off x="-1323913" y="3787109"/>
            <a:ext cx="197012" cy="700783"/>
          </a:xfrm>
          <a:custGeom>
            <a:avLst/>
            <a:gdLst/>
            <a:ahLst/>
            <a:cxnLst/>
            <a:rect l="l" t="t" r="r" b="b"/>
            <a:pathLst>
              <a:path w="4084" h="14526" extrusionOk="0">
                <a:moveTo>
                  <a:pt x="1" y="0"/>
                </a:moveTo>
                <a:lnTo>
                  <a:pt x="1" y="14525"/>
                </a:lnTo>
                <a:lnTo>
                  <a:pt x="4083" y="14525"/>
                </a:lnTo>
                <a:lnTo>
                  <a:pt x="4083" y="0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7" name="Google Shape;927;p37"/>
          <p:cNvSpPr/>
          <p:nvPr/>
        </p:nvSpPr>
        <p:spPr>
          <a:xfrm>
            <a:off x="-2178001" y="1583093"/>
            <a:ext cx="2132488" cy="2424417"/>
          </a:xfrm>
          <a:custGeom>
            <a:avLst/>
            <a:gdLst/>
            <a:ahLst/>
            <a:cxnLst/>
            <a:rect l="l" t="t" r="r" b="b"/>
            <a:pathLst>
              <a:path w="39532" h="44941" extrusionOk="0">
                <a:moveTo>
                  <a:pt x="19510" y="0"/>
                </a:moveTo>
                <a:cubicBezTo>
                  <a:pt x="19510" y="13975"/>
                  <a:pt x="10560" y="20178"/>
                  <a:pt x="4201" y="21356"/>
                </a:cubicBezTo>
                <a:cubicBezTo>
                  <a:pt x="4874" y="21560"/>
                  <a:pt x="5558" y="21647"/>
                  <a:pt x="6235" y="21647"/>
                </a:cubicBezTo>
                <a:cubicBezTo>
                  <a:pt x="9974" y="21647"/>
                  <a:pt x="13465" y="19000"/>
                  <a:pt x="13465" y="19000"/>
                </a:cubicBezTo>
                <a:lnTo>
                  <a:pt x="13465" y="19040"/>
                </a:lnTo>
                <a:cubicBezTo>
                  <a:pt x="11110" y="22102"/>
                  <a:pt x="7694" y="24182"/>
                  <a:pt x="3886" y="24810"/>
                </a:cubicBezTo>
                <a:cubicBezTo>
                  <a:pt x="3886" y="24810"/>
                  <a:pt x="5143" y="25553"/>
                  <a:pt x="7418" y="25553"/>
                </a:cubicBezTo>
                <a:cubicBezTo>
                  <a:pt x="8409" y="25553"/>
                  <a:pt x="9594" y="25412"/>
                  <a:pt x="10953" y="25006"/>
                </a:cubicBezTo>
                <a:lnTo>
                  <a:pt x="10953" y="25006"/>
                </a:lnTo>
                <a:cubicBezTo>
                  <a:pt x="8676" y="28343"/>
                  <a:pt x="5574" y="30973"/>
                  <a:pt x="1924" y="32661"/>
                </a:cubicBezTo>
                <a:cubicBezTo>
                  <a:pt x="1962" y="32700"/>
                  <a:pt x="2102" y="32717"/>
                  <a:pt x="2320" y="32717"/>
                </a:cubicBezTo>
                <a:cubicBezTo>
                  <a:pt x="3668" y="32717"/>
                  <a:pt x="8017" y="32042"/>
                  <a:pt x="10010" y="31366"/>
                </a:cubicBezTo>
                <a:lnTo>
                  <a:pt x="10010" y="31366"/>
                </a:lnTo>
                <a:cubicBezTo>
                  <a:pt x="8597" y="34232"/>
                  <a:pt x="5260" y="39178"/>
                  <a:pt x="0" y="39845"/>
                </a:cubicBezTo>
                <a:cubicBezTo>
                  <a:pt x="0" y="39845"/>
                  <a:pt x="1511" y="40159"/>
                  <a:pt x="3602" y="40159"/>
                </a:cubicBezTo>
                <a:cubicBezTo>
                  <a:pt x="5692" y="40159"/>
                  <a:pt x="8362" y="39845"/>
                  <a:pt x="10678" y="38589"/>
                </a:cubicBezTo>
                <a:lnTo>
                  <a:pt x="10678" y="38589"/>
                </a:lnTo>
                <a:cubicBezTo>
                  <a:pt x="10364" y="39374"/>
                  <a:pt x="7262" y="43889"/>
                  <a:pt x="4201" y="44831"/>
                </a:cubicBezTo>
                <a:cubicBezTo>
                  <a:pt x="5130" y="44881"/>
                  <a:pt x="6003" y="44904"/>
                  <a:pt x="6824" y="44904"/>
                </a:cubicBezTo>
                <a:cubicBezTo>
                  <a:pt x="18314" y="44904"/>
                  <a:pt x="19510" y="40356"/>
                  <a:pt x="19510" y="40356"/>
                </a:cubicBezTo>
                <a:cubicBezTo>
                  <a:pt x="19510" y="40356"/>
                  <a:pt x="20298" y="44941"/>
                  <a:pt x="32995" y="44941"/>
                </a:cubicBezTo>
                <a:cubicBezTo>
                  <a:pt x="33590" y="44941"/>
                  <a:pt x="34211" y="44930"/>
                  <a:pt x="34860" y="44909"/>
                </a:cubicBezTo>
                <a:cubicBezTo>
                  <a:pt x="34860" y="44909"/>
                  <a:pt x="27990" y="41141"/>
                  <a:pt x="27990" y="38864"/>
                </a:cubicBezTo>
                <a:lnTo>
                  <a:pt x="27990" y="38864"/>
                </a:lnTo>
                <a:cubicBezTo>
                  <a:pt x="30500" y="40438"/>
                  <a:pt x="33243" y="40849"/>
                  <a:pt x="35425" y="40849"/>
                </a:cubicBezTo>
                <a:cubicBezTo>
                  <a:pt x="37815" y="40849"/>
                  <a:pt x="39531" y="40356"/>
                  <a:pt x="39531" y="40356"/>
                </a:cubicBezTo>
                <a:cubicBezTo>
                  <a:pt x="34271" y="39649"/>
                  <a:pt x="30463" y="34389"/>
                  <a:pt x="29050" y="31523"/>
                </a:cubicBezTo>
                <a:lnTo>
                  <a:pt x="29050" y="31523"/>
                </a:lnTo>
                <a:cubicBezTo>
                  <a:pt x="30795" y="32125"/>
                  <a:pt x="34616" y="33142"/>
                  <a:pt x="36305" y="33142"/>
                </a:cubicBezTo>
                <a:cubicBezTo>
                  <a:pt x="36820" y="33142"/>
                  <a:pt x="37136" y="33048"/>
                  <a:pt x="37136" y="32818"/>
                </a:cubicBezTo>
                <a:cubicBezTo>
                  <a:pt x="32190" y="30188"/>
                  <a:pt x="29364" y="27283"/>
                  <a:pt x="27754" y="24849"/>
                </a:cubicBezTo>
                <a:lnTo>
                  <a:pt x="27754" y="24849"/>
                </a:lnTo>
                <a:cubicBezTo>
                  <a:pt x="29390" y="25399"/>
                  <a:pt x="30794" y="25582"/>
                  <a:pt x="31940" y="25582"/>
                </a:cubicBezTo>
                <a:cubicBezTo>
                  <a:pt x="34231" y="25582"/>
                  <a:pt x="35488" y="24849"/>
                  <a:pt x="35488" y="24849"/>
                </a:cubicBezTo>
                <a:cubicBezTo>
                  <a:pt x="32151" y="24261"/>
                  <a:pt x="29128" y="22612"/>
                  <a:pt x="26812" y="20139"/>
                </a:cubicBezTo>
                <a:lnTo>
                  <a:pt x="26812" y="20139"/>
                </a:lnTo>
                <a:cubicBezTo>
                  <a:pt x="28739" y="21492"/>
                  <a:pt x="30806" y="21838"/>
                  <a:pt x="32363" y="21838"/>
                </a:cubicBezTo>
                <a:cubicBezTo>
                  <a:pt x="33787" y="21838"/>
                  <a:pt x="34785" y="21548"/>
                  <a:pt x="34860" y="21473"/>
                </a:cubicBezTo>
                <a:cubicBezTo>
                  <a:pt x="30698" y="21473"/>
                  <a:pt x="19510" y="14093"/>
                  <a:pt x="19510" y="79"/>
                </a:cubicBezTo>
                <a:lnTo>
                  <a:pt x="195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8" name="Google Shape;928;p37"/>
          <p:cNvSpPr/>
          <p:nvPr/>
        </p:nvSpPr>
        <p:spPr>
          <a:xfrm>
            <a:off x="-112573" y="6516225"/>
            <a:ext cx="101133" cy="27488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5"/>
                  <a:pt x="745" y="0"/>
                  <a:pt x="1685" y="0"/>
                </a:cubicBezTo>
                <a:cubicBezTo>
                  <a:pt x="2591" y="0"/>
                  <a:pt x="3336" y="195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9" name="Google Shape;929;p37"/>
          <p:cNvSpPr/>
          <p:nvPr/>
        </p:nvSpPr>
        <p:spPr>
          <a:xfrm>
            <a:off x="686302" y="6784131"/>
            <a:ext cx="59885" cy="28488"/>
          </a:xfrm>
          <a:custGeom>
            <a:avLst/>
            <a:gdLst/>
            <a:ahLst/>
            <a:cxnLst/>
            <a:rect l="l" t="t" r="r" b="b"/>
            <a:pathLst>
              <a:path w="1976" h="940" extrusionOk="0">
                <a:moveTo>
                  <a:pt x="1976" y="454"/>
                </a:moveTo>
                <a:cubicBezTo>
                  <a:pt x="1976" y="713"/>
                  <a:pt x="1522" y="940"/>
                  <a:pt x="1004" y="940"/>
                </a:cubicBezTo>
                <a:cubicBezTo>
                  <a:pt x="454" y="940"/>
                  <a:pt x="0" y="713"/>
                  <a:pt x="0" y="454"/>
                </a:cubicBezTo>
                <a:cubicBezTo>
                  <a:pt x="0" y="228"/>
                  <a:pt x="454" y="1"/>
                  <a:pt x="1004" y="1"/>
                </a:cubicBezTo>
                <a:cubicBezTo>
                  <a:pt x="1522" y="1"/>
                  <a:pt x="1976" y="228"/>
                  <a:pt x="197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0" name="Google Shape;930;p37"/>
          <p:cNvSpPr/>
          <p:nvPr/>
        </p:nvSpPr>
        <p:spPr>
          <a:xfrm>
            <a:off x="1763872" y="6574109"/>
            <a:ext cx="122712" cy="30459"/>
          </a:xfrm>
          <a:custGeom>
            <a:avLst/>
            <a:gdLst/>
            <a:ahLst/>
            <a:cxnLst/>
            <a:rect l="l" t="t" r="r" b="b"/>
            <a:pathLst>
              <a:path w="4049" h="1005" extrusionOk="0">
                <a:moveTo>
                  <a:pt x="4049" y="487"/>
                </a:moveTo>
                <a:cubicBezTo>
                  <a:pt x="4049" y="778"/>
                  <a:pt x="3142" y="1005"/>
                  <a:pt x="2041" y="1005"/>
                </a:cubicBezTo>
                <a:cubicBezTo>
                  <a:pt x="908" y="1005"/>
                  <a:pt x="1" y="778"/>
                  <a:pt x="1" y="487"/>
                </a:cubicBezTo>
                <a:cubicBezTo>
                  <a:pt x="1" y="195"/>
                  <a:pt x="908" y="1"/>
                  <a:pt x="2041" y="1"/>
                </a:cubicBezTo>
                <a:cubicBezTo>
                  <a:pt x="3142" y="1"/>
                  <a:pt x="4049" y="195"/>
                  <a:pt x="4049" y="487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1" name="Google Shape;931;p37"/>
          <p:cNvSpPr/>
          <p:nvPr/>
        </p:nvSpPr>
        <p:spPr>
          <a:xfrm>
            <a:off x="-232910" y="6273214"/>
            <a:ext cx="104951" cy="26879"/>
          </a:xfrm>
          <a:custGeom>
            <a:avLst/>
            <a:gdLst/>
            <a:ahLst/>
            <a:cxnLst/>
            <a:rect l="l" t="t" r="r" b="b"/>
            <a:pathLst>
              <a:path w="4049" h="1037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7"/>
                  <a:pt x="907" y="0"/>
                  <a:pt x="2008" y="0"/>
                </a:cubicBezTo>
                <a:cubicBezTo>
                  <a:pt x="3142" y="0"/>
                  <a:pt x="4049" y="227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2" name="Google Shape;932;p37"/>
          <p:cNvSpPr/>
          <p:nvPr/>
        </p:nvSpPr>
        <p:spPr>
          <a:xfrm>
            <a:off x="609789" y="627909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8" y="292"/>
                </a:moveTo>
                <a:cubicBezTo>
                  <a:pt x="3238" y="454"/>
                  <a:pt x="2526" y="583"/>
                  <a:pt x="1619" y="583"/>
                </a:cubicBezTo>
                <a:cubicBezTo>
                  <a:pt x="713" y="583"/>
                  <a:pt x="0" y="454"/>
                  <a:pt x="0" y="292"/>
                </a:cubicBezTo>
                <a:cubicBezTo>
                  <a:pt x="0" y="130"/>
                  <a:pt x="713" y="0"/>
                  <a:pt x="1619" y="0"/>
                </a:cubicBezTo>
                <a:cubicBezTo>
                  <a:pt x="2526" y="0"/>
                  <a:pt x="3238" y="130"/>
                  <a:pt x="323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3" name="Google Shape;933;p37"/>
          <p:cNvSpPr/>
          <p:nvPr/>
        </p:nvSpPr>
        <p:spPr>
          <a:xfrm>
            <a:off x="512413" y="6322744"/>
            <a:ext cx="49559" cy="23509"/>
          </a:xfrm>
          <a:custGeom>
            <a:avLst/>
            <a:gdLst/>
            <a:ahLst/>
            <a:cxnLst/>
            <a:rect l="l" t="t" r="r" b="b"/>
            <a:pathLst>
              <a:path w="1912" h="907" extrusionOk="0">
                <a:moveTo>
                  <a:pt x="1911" y="453"/>
                </a:moveTo>
                <a:cubicBezTo>
                  <a:pt x="1911" y="712"/>
                  <a:pt x="1490" y="907"/>
                  <a:pt x="972" y="907"/>
                </a:cubicBezTo>
                <a:cubicBezTo>
                  <a:pt x="422" y="907"/>
                  <a:pt x="1" y="712"/>
                  <a:pt x="1" y="453"/>
                </a:cubicBezTo>
                <a:cubicBezTo>
                  <a:pt x="1" y="194"/>
                  <a:pt x="422" y="0"/>
                  <a:pt x="972" y="0"/>
                </a:cubicBezTo>
                <a:cubicBezTo>
                  <a:pt x="1490" y="0"/>
                  <a:pt x="1911" y="194"/>
                  <a:pt x="1911" y="45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4" name="Google Shape;934;p37"/>
          <p:cNvSpPr/>
          <p:nvPr/>
        </p:nvSpPr>
        <p:spPr>
          <a:xfrm>
            <a:off x="693715" y="6342883"/>
            <a:ext cx="63815" cy="6739"/>
          </a:xfrm>
          <a:custGeom>
            <a:avLst/>
            <a:gdLst/>
            <a:ahLst/>
            <a:cxnLst/>
            <a:rect l="l" t="t" r="r" b="b"/>
            <a:pathLst>
              <a:path w="2462" h="260" extrusionOk="0">
                <a:moveTo>
                  <a:pt x="2462" y="130"/>
                </a:moveTo>
                <a:cubicBezTo>
                  <a:pt x="2462" y="195"/>
                  <a:pt x="1911" y="259"/>
                  <a:pt x="1231" y="259"/>
                </a:cubicBezTo>
                <a:cubicBezTo>
                  <a:pt x="551" y="259"/>
                  <a:pt x="0" y="195"/>
                  <a:pt x="0" y="130"/>
                </a:cubicBezTo>
                <a:cubicBezTo>
                  <a:pt x="0" y="65"/>
                  <a:pt x="551" y="0"/>
                  <a:pt x="1231" y="0"/>
                </a:cubicBezTo>
                <a:cubicBezTo>
                  <a:pt x="1911" y="0"/>
                  <a:pt x="2462" y="65"/>
                  <a:pt x="2462" y="13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5" name="Google Shape;935;p37"/>
          <p:cNvSpPr/>
          <p:nvPr/>
        </p:nvSpPr>
        <p:spPr>
          <a:xfrm>
            <a:off x="-1117532" y="6455372"/>
            <a:ext cx="56947" cy="16729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6" name="Google Shape;936;p37"/>
          <p:cNvSpPr/>
          <p:nvPr/>
        </p:nvSpPr>
        <p:spPr>
          <a:xfrm>
            <a:off x="-1016460" y="6471069"/>
            <a:ext cx="106043" cy="45187"/>
          </a:xfrm>
          <a:custGeom>
            <a:avLst/>
            <a:gdLst/>
            <a:ahLst/>
            <a:cxnLst/>
            <a:rect l="l" t="t" r="r" b="b"/>
            <a:pathLst>
              <a:path w="3499" h="1491" extrusionOk="0">
                <a:moveTo>
                  <a:pt x="3498" y="745"/>
                </a:moveTo>
                <a:cubicBezTo>
                  <a:pt x="3498" y="1166"/>
                  <a:pt x="2721" y="1490"/>
                  <a:pt x="1750" y="1490"/>
                </a:cubicBezTo>
                <a:cubicBezTo>
                  <a:pt x="778" y="1490"/>
                  <a:pt x="1" y="1166"/>
                  <a:pt x="1" y="745"/>
                </a:cubicBezTo>
                <a:cubicBezTo>
                  <a:pt x="1" y="357"/>
                  <a:pt x="778" y="1"/>
                  <a:pt x="1750" y="1"/>
                </a:cubicBezTo>
                <a:cubicBezTo>
                  <a:pt x="2721" y="1"/>
                  <a:pt x="3498" y="357"/>
                  <a:pt x="3498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7" name="Google Shape;937;p37"/>
          <p:cNvSpPr/>
          <p:nvPr/>
        </p:nvSpPr>
        <p:spPr>
          <a:xfrm>
            <a:off x="-1077283" y="6537803"/>
            <a:ext cx="37308" cy="11820"/>
          </a:xfrm>
          <a:custGeom>
            <a:avLst/>
            <a:gdLst/>
            <a:ahLst/>
            <a:cxnLst/>
            <a:rect l="l" t="t" r="r" b="b"/>
            <a:pathLst>
              <a:path w="1231" h="390" extrusionOk="0">
                <a:moveTo>
                  <a:pt x="1231" y="195"/>
                </a:moveTo>
                <a:cubicBezTo>
                  <a:pt x="1231" y="292"/>
                  <a:pt x="972" y="389"/>
                  <a:pt x="616" y="389"/>
                </a:cubicBezTo>
                <a:cubicBezTo>
                  <a:pt x="259" y="389"/>
                  <a:pt x="0" y="292"/>
                  <a:pt x="0" y="195"/>
                </a:cubicBezTo>
                <a:cubicBezTo>
                  <a:pt x="0" y="98"/>
                  <a:pt x="259" y="1"/>
                  <a:pt x="616" y="1"/>
                </a:cubicBezTo>
                <a:cubicBezTo>
                  <a:pt x="972" y="1"/>
                  <a:pt x="1231" y="98"/>
                  <a:pt x="1231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8" name="Google Shape;938;p37"/>
          <p:cNvSpPr/>
          <p:nvPr/>
        </p:nvSpPr>
        <p:spPr>
          <a:xfrm>
            <a:off x="-691607" y="6580990"/>
            <a:ext cx="46157" cy="16729"/>
          </a:xfrm>
          <a:custGeom>
            <a:avLst/>
            <a:gdLst/>
            <a:ahLst/>
            <a:cxnLst/>
            <a:rect l="l" t="t" r="r" b="b"/>
            <a:pathLst>
              <a:path w="1523" h="552" extrusionOk="0">
                <a:moveTo>
                  <a:pt x="1523" y="260"/>
                </a:moveTo>
                <a:cubicBezTo>
                  <a:pt x="1523" y="422"/>
                  <a:pt x="1167" y="551"/>
                  <a:pt x="746" y="551"/>
                </a:cubicBezTo>
                <a:cubicBezTo>
                  <a:pt x="357" y="551"/>
                  <a:pt x="1" y="422"/>
                  <a:pt x="1" y="260"/>
                </a:cubicBezTo>
                <a:cubicBezTo>
                  <a:pt x="1" y="98"/>
                  <a:pt x="357" y="1"/>
                  <a:pt x="746" y="1"/>
                </a:cubicBezTo>
                <a:cubicBezTo>
                  <a:pt x="1167" y="1"/>
                  <a:pt x="1523" y="98"/>
                  <a:pt x="1523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9" name="Google Shape;939;p37"/>
          <p:cNvSpPr/>
          <p:nvPr/>
        </p:nvSpPr>
        <p:spPr>
          <a:xfrm>
            <a:off x="-1599328" y="629586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9" y="292"/>
                </a:moveTo>
                <a:cubicBezTo>
                  <a:pt x="3239" y="454"/>
                  <a:pt x="2526" y="584"/>
                  <a:pt x="1619" y="584"/>
                </a:cubicBezTo>
                <a:cubicBezTo>
                  <a:pt x="745" y="584"/>
                  <a:pt x="0" y="454"/>
                  <a:pt x="0" y="292"/>
                </a:cubicBezTo>
                <a:cubicBezTo>
                  <a:pt x="0" y="130"/>
                  <a:pt x="745" y="1"/>
                  <a:pt x="1619" y="1"/>
                </a:cubicBezTo>
                <a:cubicBezTo>
                  <a:pt x="2526" y="1"/>
                  <a:pt x="3239" y="130"/>
                  <a:pt x="3239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0" name="Google Shape;940;p37"/>
          <p:cNvSpPr/>
          <p:nvPr/>
        </p:nvSpPr>
        <p:spPr>
          <a:xfrm>
            <a:off x="-1496921" y="6334486"/>
            <a:ext cx="49533" cy="24365"/>
          </a:xfrm>
          <a:custGeom>
            <a:avLst/>
            <a:gdLst/>
            <a:ahLst/>
            <a:cxnLst/>
            <a:rect l="l" t="t" r="r" b="b"/>
            <a:pathLst>
              <a:path w="1911" h="940" extrusionOk="0">
                <a:moveTo>
                  <a:pt x="1911" y="486"/>
                </a:moveTo>
                <a:cubicBezTo>
                  <a:pt x="1911" y="713"/>
                  <a:pt x="1490" y="940"/>
                  <a:pt x="972" y="940"/>
                </a:cubicBezTo>
                <a:cubicBezTo>
                  <a:pt x="421" y="940"/>
                  <a:pt x="0" y="713"/>
                  <a:pt x="0" y="486"/>
                </a:cubicBezTo>
                <a:cubicBezTo>
                  <a:pt x="0" y="227"/>
                  <a:pt x="421" y="0"/>
                  <a:pt x="972" y="0"/>
                </a:cubicBezTo>
                <a:cubicBezTo>
                  <a:pt x="1490" y="0"/>
                  <a:pt x="1911" y="227"/>
                  <a:pt x="1911" y="48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1" name="Google Shape;941;p37"/>
          <p:cNvSpPr/>
          <p:nvPr/>
        </p:nvSpPr>
        <p:spPr>
          <a:xfrm>
            <a:off x="-1781937" y="6420033"/>
            <a:ext cx="74615" cy="8880"/>
          </a:xfrm>
          <a:custGeom>
            <a:avLst/>
            <a:gdLst/>
            <a:ahLst/>
            <a:cxnLst/>
            <a:rect l="l" t="t" r="r" b="b"/>
            <a:pathLst>
              <a:path w="2462" h="293" extrusionOk="0">
                <a:moveTo>
                  <a:pt x="2461" y="163"/>
                </a:moveTo>
                <a:cubicBezTo>
                  <a:pt x="2461" y="227"/>
                  <a:pt x="1911" y="292"/>
                  <a:pt x="1231" y="292"/>
                </a:cubicBezTo>
                <a:cubicBezTo>
                  <a:pt x="551" y="292"/>
                  <a:pt x="0" y="227"/>
                  <a:pt x="0" y="163"/>
                </a:cubicBezTo>
                <a:cubicBezTo>
                  <a:pt x="0" y="66"/>
                  <a:pt x="551" y="1"/>
                  <a:pt x="1231" y="1"/>
                </a:cubicBezTo>
                <a:cubicBezTo>
                  <a:pt x="1911" y="1"/>
                  <a:pt x="2461" y="66"/>
                  <a:pt x="2461" y="16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2" name="Google Shape;942;p37"/>
          <p:cNvSpPr/>
          <p:nvPr/>
        </p:nvSpPr>
        <p:spPr>
          <a:xfrm>
            <a:off x="20895" y="6616325"/>
            <a:ext cx="79525" cy="35368"/>
          </a:xfrm>
          <a:custGeom>
            <a:avLst/>
            <a:gdLst/>
            <a:ahLst/>
            <a:cxnLst/>
            <a:rect l="l" t="t" r="r" b="b"/>
            <a:pathLst>
              <a:path w="2624" h="1167" extrusionOk="0">
                <a:moveTo>
                  <a:pt x="2624" y="583"/>
                </a:moveTo>
                <a:cubicBezTo>
                  <a:pt x="2624" y="907"/>
                  <a:pt x="2041" y="1166"/>
                  <a:pt x="1296" y="1166"/>
                </a:cubicBezTo>
                <a:cubicBezTo>
                  <a:pt x="584" y="1166"/>
                  <a:pt x="1" y="907"/>
                  <a:pt x="1" y="583"/>
                </a:cubicBezTo>
                <a:cubicBezTo>
                  <a:pt x="1" y="259"/>
                  <a:pt x="584" y="0"/>
                  <a:pt x="1296" y="0"/>
                </a:cubicBezTo>
                <a:cubicBezTo>
                  <a:pt x="2041" y="0"/>
                  <a:pt x="2624" y="259"/>
                  <a:pt x="2624" y="58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3" name="Google Shape;943;p37"/>
          <p:cNvSpPr/>
          <p:nvPr/>
        </p:nvSpPr>
        <p:spPr>
          <a:xfrm>
            <a:off x="1512633" y="6798860"/>
            <a:ext cx="56976" cy="16729"/>
          </a:xfrm>
          <a:custGeom>
            <a:avLst/>
            <a:gdLst/>
            <a:ahLst/>
            <a:cxnLst/>
            <a:rect l="l" t="t" r="r" b="b"/>
            <a:pathLst>
              <a:path w="1880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4" name="Google Shape;944;p37"/>
          <p:cNvSpPr/>
          <p:nvPr/>
        </p:nvSpPr>
        <p:spPr>
          <a:xfrm>
            <a:off x="1362495" y="6814557"/>
            <a:ext cx="106983" cy="45187"/>
          </a:xfrm>
          <a:custGeom>
            <a:avLst/>
            <a:gdLst/>
            <a:ahLst/>
            <a:cxnLst/>
            <a:rect l="l" t="t" r="r" b="b"/>
            <a:pathLst>
              <a:path w="3530" h="1491" extrusionOk="0">
                <a:moveTo>
                  <a:pt x="3530" y="746"/>
                </a:moveTo>
                <a:cubicBezTo>
                  <a:pt x="3530" y="1166"/>
                  <a:pt x="2720" y="1490"/>
                  <a:pt x="1781" y="1490"/>
                </a:cubicBezTo>
                <a:cubicBezTo>
                  <a:pt x="810" y="1490"/>
                  <a:pt x="0" y="1166"/>
                  <a:pt x="0" y="746"/>
                </a:cubicBezTo>
                <a:cubicBezTo>
                  <a:pt x="0" y="357"/>
                  <a:pt x="810" y="1"/>
                  <a:pt x="1781" y="1"/>
                </a:cubicBezTo>
                <a:cubicBezTo>
                  <a:pt x="2720" y="1"/>
                  <a:pt x="3530" y="357"/>
                  <a:pt x="3530" y="74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5" name="Google Shape;945;p37"/>
          <p:cNvSpPr/>
          <p:nvPr/>
        </p:nvSpPr>
        <p:spPr>
          <a:xfrm>
            <a:off x="-865607" y="6499230"/>
            <a:ext cx="35515" cy="10957"/>
          </a:xfrm>
          <a:custGeom>
            <a:avLst/>
            <a:gdLst/>
            <a:ahLst/>
            <a:cxnLst/>
            <a:rect l="l" t="t" r="r" b="b"/>
            <a:pathLst>
              <a:path w="1264" h="390" extrusionOk="0">
                <a:moveTo>
                  <a:pt x="1264" y="195"/>
                </a:moveTo>
                <a:cubicBezTo>
                  <a:pt x="1264" y="292"/>
                  <a:pt x="972" y="389"/>
                  <a:pt x="616" y="389"/>
                </a:cubicBezTo>
                <a:cubicBezTo>
                  <a:pt x="292" y="389"/>
                  <a:pt x="1" y="292"/>
                  <a:pt x="1" y="195"/>
                </a:cubicBezTo>
                <a:cubicBezTo>
                  <a:pt x="1" y="98"/>
                  <a:pt x="292" y="1"/>
                  <a:pt x="616" y="1"/>
                </a:cubicBezTo>
                <a:cubicBezTo>
                  <a:pt x="972" y="1"/>
                  <a:pt x="1264" y="98"/>
                  <a:pt x="1264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6" name="Google Shape;946;p37"/>
          <p:cNvSpPr/>
          <p:nvPr/>
        </p:nvSpPr>
        <p:spPr>
          <a:xfrm>
            <a:off x="1176991" y="6798860"/>
            <a:ext cx="45187" cy="16729"/>
          </a:xfrm>
          <a:custGeom>
            <a:avLst/>
            <a:gdLst/>
            <a:ahLst/>
            <a:cxnLst/>
            <a:rect l="l" t="t" r="r" b="b"/>
            <a:pathLst>
              <a:path w="1491" h="552" extrusionOk="0">
                <a:moveTo>
                  <a:pt x="1490" y="260"/>
                </a:moveTo>
                <a:cubicBezTo>
                  <a:pt x="1490" y="422"/>
                  <a:pt x="1167" y="551"/>
                  <a:pt x="746" y="551"/>
                </a:cubicBezTo>
                <a:cubicBezTo>
                  <a:pt x="325" y="551"/>
                  <a:pt x="1" y="422"/>
                  <a:pt x="1" y="260"/>
                </a:cubicBezTo>
                <a:cubicBezTo>
                  <a:pt x="1" y="98"/>
                  <a:pt x="325" y="1"/>
                  <a:pt x="746" y="1"/>
                </a:cubicBezTo>
                <a:cubicBezTo>
                  <a:pt x="1167" y="1"/>
                  <a:pt x="1490" y="98"/>
                  <a:pt x="1490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7" name="Google Shape;947;p37"/>
          <p:cNvSpPr/>
          <p:nvPr/>
        </p:nvSpPr>
        <p:spPr>
          <a:xfrm>
            <a:off x="1560752" y="6387359"/>
            <a:ext cx="48704" cy="14308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8" y="292"/>
                </a:moveTo>
                <a:cubicBezTo>
                  <a:pt x="1878" y="422"/>
                  <a:pt x="1457" y="551"/>
                  <a:pt x="939" y="551"/>
                </a:cubicBezTo>
                <a:cubicBezTo>
                  <a:pt x="421" y="551"/>
                  <a:pt x="0" y="422"/>
                  <a:pt x="0" y="292"/>
                </a:cubicBezTo>
                <a:cubicBezTo>
                  <a:pt x="0" y="130"/>
                  <a:pt x="421" y="1"/>
                  <a:pt x="939" y="1"/>
                </a:cubicBezTo>
                <a:cubicBezTo>
                  <a:pt x="1457" y="1"/>
                  <a:pt x="1878" y="130"/>
                  <a:pt x="187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8" name="Google Shape;948;p37"/>
          <p:cNvSpPr/>
          <p:nvPr/>
        </p:nvSpPr>
        <p:spPr>
          <a:xfrm>
            <a:off x="1432325" y="6401640"/>
            <a:ext cx="91524" cy="37792"/>
          </a:xfrm>
          <a:custGeom>
            <a:avLst/>
            <a:gdLst/>
            <a:ahLst/>
            <a:cxnLst/>
            <a:rect l="l" t="t" r="r" b="b"/>
            <a:pathLst>
              <a:path w="3531" h="1458" extrusionOk="0">
                <a:moveTo>
                  <a:pt x="3530" y="745"/>
                </a:moveTo>
                <a:cubicBezTo>
                  <a:pt x="3530" y="1133"/>
                  <a:pt x="2721" y="1457"/>
                  <a:pt x="1749" y="1457"/>
                </a:cubicBezTo>
                <a:cubicBezTo>
                  <a:pt x="810" y="1457"/>
                  <a:pt x="0" y="1133"/>
                  <a:pt x="0" y="745"/>
                </a:cubicBezTo>
                <a:cubicBezTo>
                  <a:pt x="0" y="324"/>
                  <a:pt x="810" y="0"/>
                  <a:pt x="1749" y="0"/>
                </a:cubicBezTo>
                <a:cubicBezTo>
                  <a:pt x="2721" y="0"/>
                  <a:pt x="3530" y="324"/>
                  <a:pt x="3530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9" name="Google Shape;949;p37"/>
          <p:cNvSpPr/>
          <p:nvPr/>
        </p:nvSpPr>
        <p:spPr>
          <a:xfrm>
            <a:off x="1543127" y="6458714"/>
            <a:ext cx="31908" cy="9253"/>
          </a:xfrm>
          <a:custGeom>
            <a:avLst/>
            <a:gdLst/>
            <a:ahLst/>
            <a:cxnLst/>
            <a:rect l="l" t="t" r="r" b="b"/>
            <a:pathLst>
              <a:path w="1231" h="357" extrusionOk="0">
                <a:moveTo>
                  <a:pt x="1231" y="194"/>
                </a:moveTo>
                <a:cubicBezTo>
                  <a:pt x="1231" y="292"/>
                  <a:pt x="972" y="356"/>
                  <a:pt x="615" y="356"/>
                </a:cubicBezTo>
                <a:cubicBezTo>
                  <a:pt x="259" y="356"/>
                  <a:pt x="0" y="292"/>
                  <a:pt x="0" y="194"/>
                </a:cubicBezTo>
                <a:cubicBezTo>
                  <a:pt x="0" y="97"/>
                  <a:pt x="259" y="0"/>
                  <a:pt x="615" y="0"/>
                </a:cubicBezTo>
                <a:cubicBezTo>
                  <a:pt x="972" y="0"/>
                  <a:pt x="1231" y="97"/>
                  <a:pt x="1231" y="19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0" name="Google Shape;950;p37"/>
          <p:cNvSpPr/>
          <p:nvPr/>
        </p:nvSpPr>
        <p:spPr>
          <a:xfrm>
            <a:off x="1821782" y="3177804"/>
            <a:ext cx="462516" cy="803287"/>
          </a:xfrm>
          <a:custGeom>
            <a:avLst/>
            <a:gdLst/>
            <a:ahLst/>
            <a:cxnLst/>
            <a:rect l="l" t="t" r="r" b="b"/>
            <a:pathLst>
              <a:path w="17844" h="30991" extrusionOk="0">
                <a:moveTo>
                  <a:pt x="7222" y="0"/>
                </a:moveTo>
                <a:lnTo>
                  <a:pt x="10622" y="0"/>
                </a:lnTo>
                <a:cubicBezTo>
                  <a:pt x="14605" y="0"/>
                  <a:pt x="17843" y="3206"/>
                  <a:pt x="17843" y="7222"/>
                </a:cubicBezTo>
                <a:lnTo>
                  <a:pt x="17843" y="23769"/>
                </a:lnTo>
                <a:cubicBezTo>
                  <a:pt x="17843" y="27785"/>
                  <a:pt x="14605" y="30991"/>
                  <a:pt x="10622" y="30991"/>
                </a:cubicBezTo>
                <a:lnTo>
                  <a:pt x="7222" y="30991"/>
                </a:lnTo>
                <a:cubicBezTo>
                  <a:pt x="3238" y="30991"/>
                  <a:pt x="0" y="27785"/>
                  <a:pt x="0" y="23769"/>
                </a:cubicBezTo>
                <a:lnTo>
                  <a:pt x="0" y="7222"/>
                </a:lnTo>
                <a:cubicBezTo>
                  <a:pt x="0" y="3206"/>
                  <a:pt x="3238" y="0"/>
                  <a:pt x="7222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1" name="Google Shape;951;p37"/>
          <p:cNvSpPr/>
          <p:nvPr/>
        </p:nvSpPr>
        <p:spPr>
          <a:xfrm>
            <a:off x="-661821" y="4370957"/>
            <a:ext cx="3366800" cy="2704400"/>
          </a:xfrm>
          <a:prstGeom prst="trapezoid">
            <a:avLst>
              <a:gd name="adj" fmla="val 3429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2" name="Google Shape;952;p37"/>
          <p:cNvSpPr/>
          <p:nvPr/>
        </p:nvSpPr>
        <p:spPr>
          <a:xfrm>
            <a:off x="-1355922" y="3862341"/>
            <a:ext cx="26049" cy="20503"/>
          </a:xfrm>
          <a:custGeom>
            <a:avLst/>
            <a:gdLst/>
            <a:ahLst/>
            <a:cxnLst/>
            <a:rect l="l" t="t" r="r" b="b"/>
            <a:pathLst>
              <a:path w="1005" h="791" extrusionOk="0">
                <a:moveTo>
                  <a:pt x="440" y="1"/>
                </a:moveTo>
                <a:cubicBezTo>
                  <a:pt x="369" y="1"/>
                  <a:pt x="298" y="31"/>
                  <a:pt x="227" y="78"/>
                </a:cubicBezTo>
                <a:cubicBezTo>
                  <a:pt x="162" y="78"/>
                  <a:pt x="130" y="111"/>
                  <a:pt x="98" y="176"/>
                </a:cubicBezTo>
                <a:cubicBezTo>
                  <a:pt x="65" y="208"/>
                  <a:pt x="33" y="273"/>
                  <a:pt x="0" y="337"/>
                </a:cubicBezTo>
                <a:cubicBezTo>
                  <a:pt x="0" y="370"/>
                  <a:pt x="0" y="435"/>
                  <a:pt x="0" y="467"/>
                </a:cubicBezTo>
                <a:cubicBezTo>
                  <a:pt x="33" y="597"/>
                  <a:pt x="98" y="661"/>
                  <a:pt x="162" y="726"/>
                </a:cubicBezTo>
                <a:lnTo>
                  <a:pt x="227" y="791"/>
                </a:lnTo>
                <a:lnTo>
                  <a:pt x="227" y="726"/>
                </a:lnTo>
                <a:lnTo>
                  <a:pt x="227" y="661"/>
                </a:lnTo>
                <a:lnTo>
                  <a:pt x="227" y="564"/>
                </a:lnTo>
                <a:cubicBezTo>
                  <a:pt x="227" y="532"/>
                  <a:pt x="227" y="499"/>
                  <a:pt x="227" y="467"/>
                </a:cubicBezTo>
                <a:cubicBezTo>
                  <a:pt x="227" y="435"/>
                  <a:pt x="227" y="402"/>
                  <a:pt x="227" y="402"/>
                </a:cubicBezTo>
                <a:cubicBezTo>
                  <a:pt x="259" y="370"/>
                  <a:pt x="259" y="337"/>
                  <a:pt x="292" y="337"/>
                </a:cubicBezTo>
                <a:cubicBezTo>
                  <a:pt x="324" y="305"/>
                  <a:pt x="357" y="273"/>
                  <a:pt x="357" y="273"/>
                </a:cubicBezTo>
                <a:cubicBezTo>
                  <a:pt x="389" y="240"/>
                  <a:pt x="421" y="240"/>
                  <a:pt x="454" y="240"/>
                </a:cubicBezTo>
                <a:lnTo>
                  <a:pt x="583" y="208"/>
                </a:lnTo>
                <a:cubicBezTo>
                  <a:pt x="648" y="176"/>
                  <a:pt x="713" y="176"/>
                  <a:pt x="778" y="176"/>
                </a:cubicBezTo>
                <a:lnTo>
                  <a:pt x="1004" y="176"/>
                </a:lnTo>
                <a:lnTo>
                  <a:pt x="939" y="143"/>
                </a:lnTo>
                <a:cubicBezTo>
                  <a:pt x="875" y="111"/>
                  <a:pt x="842" y="78"/>
                  <a:pt x="778" y="46"/>
                </a:cubicBezTo>
                <a:cubicBezTo>
                  <a:pt x="713" y="14"/>
                  <a:pt x="616" y="14"/>
                  <a:pt x="518" y="14"/>
                </a:cubicBezTo>
                <a:cubicBezTo>
                  <a:pt x="492" y="5"/>
                  <a:pt x="466" y="1"/>
                  <a:pt x="44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3" name="Google Shape;953;p37"/>
          <p:cNvSpPr/>
          <p:nvPr/>
        </p:nvSpPr>
        <p:spPr>
          <a:xfrm>
            <a:off x="-1304733" y="3752731"/>
            <a:ext cx="57957" cy="40099"/>
          </a:xfrm>
          <a:custGeom>
            <a:avLst/>
            <a:gdLst/>
            <a:ahLst/>
            <a:cxnLst/>
            <a:rect l="l" t="t" r="r" b="b"/>
            <a:pathLst>
              <a:path w="2236" h="1547" extrusionOk="0">
                <a:moveTo>
                  <a:pt x="519" y="1"/>
                </a:moveTo>
                <a:cubicBezTo>
                  <a:pt x="422" y="1"/>
                  <a:pt x="357" y="33"/>
                  <a:pt x="292" y="33"/>
                </a:cubicBezTo>
                <a:cubicBezTo>
                  <a:pt x="260" y="65"/>
                  <a:pt x="227" y="65"/>
                  <a:pt x="227" y="98"/>
                </a:cubicBezTo>
                <a:cubicBezTo>
                  <a:pt x="195" y="98"/>
                  <a:pt x="163" y="130"/>
                  <a:pt x="130" y="162"/>
                </a:cubicBezTo>
                <a:cubicBezTo>
                  <a:pt x="65" y="227"/>
                  <a:pt x="33" y="292"/>
                  <a:pt x="33" y="357"/>
                </a:cubicBezTo>
                <a:cubicBezTo>
                  <a:pt x="1" y="389"/>
                  <a:pt x="1" y="454"/>
                  <a:pt x="33" y="486"/>
                </a:cubicBezTo>
                <a:cubicBezTo>
                  <a:pt x="33" y="519"/>
                  <a:pt x="33" y="551"/>
                  <a:pt x="33" y="583"/>
                </a:cubicBezTo>
                <a:cubicBezTo>
                  <a:pt x="65" y="648"/>
                  <a:pt x="65" y="681"/>
                  <a:pt x="98" y="713"/>
                </a:cubicBezTo>
                <a:cubicBezTo>
                  <a:pt x="98" y="745"/>
                  <a:pt x="130" y="778"/>
                  <a:pt x="163" y="810"/>
                </a:cubicBezTo>
                <a:cubicBezTo>
                  <a:pt x="195" y="842"/>
                  <a:pt x="227" y="842"/>
                  <a:pt x="260" y="875"/>
                </a:cubicBezTo>
                <a:cubicBezTo>
                  <a:pt x="292" y="907"/>
                  <a:pt x="325" y="907"/>
                  <a:pt x="357" y="940"/>
                </a:cubicBezTo>
                <a:cubicBezTo>
                  <a:pt x="389" y="940"/>
                  <a:pt x="422" y="972"/>
                  <a:pt x="454" y="972"/>
                </a:cubicBezTo>
                <a:lnTo>
                  <a:pt x="681" y="972"/>
                </a:lnTo>
                <a:cubicBezTo>
                  <a:pt x="681" y="994"/>
                  <a:pt x="681" y="1015"/>
                  <a:pt x="681" y="1037"/>
                </a:cubicBezTo>
                <a:cubicBezTo>
                  <a:pt x="681" y="1134"/>
                  <a:pt x="713" y="1199"/>
                  <a:pt x="746" y="1263"/>
                </a:cubicBezTo>
                <a:cubicBezTo>
                  <a:pt x="778" y="1296"/>
                  <a:pt x="810" y="1296"/>
                  <a:pt x="843" y="1328"/>
                </a:cubicBezTo>
                <a:cubicBezTo>
                  <a:pt x="843" y="1361"/>
                  <a:pt x="875" y="1393"/>
                  <a:pt x="907" y="1425"/>
                </a:cubicBezTo>
                <a:cubicBezTo>
                  <a:pt x="972" y="1458"/>
                  <a:pt x="1037" y="1490"/>
                  <a:pt x="1102" y="1490"/>
                </a:cubicBezTo>
                <a:cubicBezTo>
                  <a:pt x="1145" y="1499"/>
                  <a:pt x="1186" y="1503"/>
                  <a:pt x="1226" y="1503"/>
                </a:cubicBezTo>
                <a:cubicBezTo>
                  <a:pt x="1333" y="1503"/>
                  <a:pt x="1428" y="1473"/>
                  <a:pt x="1523" y="1425"/>
                </a:cubicBezTo>
                <a:cubicBezTo>
                  <a:pt x="1555" y="1393"/>
                  <a:pt x="1587" y="1393"/>
                  <a:pt x="1620" y="1361"/>
                </a:cubicBezTo>
                <a:cubicBezTo>
                  <a:pt x="1620" y="1336"/>
                  <a:pt x="1639" y="1330"/>
                  <a:pt x="1662" y="1314"/>
                </a:cubicBezTo>
                <a:lnTo>
                  <a:pt x="1662" y="1314"/>
                </a:lnTo>
                <a:cubicBezTo>
                  <a:pt x="1691" y="1367"/>
                  <a:pt x="1723" y="1399"/>
                  <a:pt x="1782" y="1458"/>
                </a:cubicBezTo>
                <a:cubicBezTo>
                  <a:pt x="1782" y="1490"/>
                  <a:pt x="1847" y="1522"/>
                  <a:pt x="1879" y="1522"/>
                </a:cubicBezTo>
                <a:cubicBezTo>
                  <a:pt x="1895" y="1539"/>
                  <a:pt x="1919" y="1547"/>
                  <a:pt x="1944" y="1547"/>
                </a:cubicBezTo>
                <a:cubicBezTo>
                  <a:pt x="1968" y="1547"/>
                  <a:pt x="1992" y="1539"/>
                  <a:pt x="2008" y="1522"/>
                </a:cubicBezTo>
                <a:cubicBezTo>
                  <a:pt x="2041" y="1522"/>
                  <a:pt x="2073" y="1490"/>
                  <a:pt x="2106" y="1458"/>
                </a:cubicBezTo>
                <a:cubicBezTo>
                  <a:pt x="2138" y="1425"/>
                  <a:pt x="2138" y="1393"/>
                  <a:pt x="2170" y="1361"/>
                </a:cubicBezTo>
                <a:cubicBezTo>
                  <a:pt x="2203" y="1328"/>
                  <a:pt x="2203" y="1263"/>
                  <a:pt x="2235" y="1199"/>
                </a:cubicBezTo>
                <a:cubicBezTo>
                  <a:pt x="2235" y="1134"/>
                  <a:pt x="2235" y="1069"/>
                  <a:pt x="2235" y="1004"/>
                </a:cubicBezTo>
                <a:cubicBezTo>
                  <a:pt x="2203" y="875"/>
                  <a:pt x="2170" y="778"/>
                  <a:pt x="2138" y="681"/>
                </a:cubicBezTo>
                <a:lnTo>
                  <a:pt x="2106" y="745"/>
                </a:lnTo>
                <a:cubicBezTo>
                  <a:pt x="2106" y="778"/>
                  <a:pt x="2106" y="810"/>
                  <a:pt x="2106" y="810"/>
                </a:cubicBezTo>
                <a:cubicBezTo>
                  <a:pt x="2106" y="875"/>
                  <a:pt x="2106" y="940"/>
                  <a:pt x="2106" y="972"/>
                </a:cubicBezTo>
                <a:cubicBezTo>
                  <a:pt x="2106" y="1037"/>
                  <a:pt x="2106" y="1102"/>
                  <a:pt x="2073" y="1134"/>
                </a:cubicBezTo>
                <a:cubicBezTo>
                  <a:pt x="2041" y="1199"/>
                  <a:pt x="2041" y="1231"/>
                  <a:pt x="2008" y="1296"/>
                </a:cubicBezTo>
                <a:cubicBezTo>
                  <a:pt x="1976" y="1296"/>
                  <a:pt x="1976" y="1328"/>
                  <a:pt x="1976" y="1328"/>
                </a:cubicBezTo>
                <a:cubicBezTo>
                  <a:pt x="1944" y="1361"/>
                  <a:pt x="1944" y="1361"/>
                  <a:pt x="1911" y="1361"/>
                </a:cubicBezTo>
                <a:cubicBezTo>
                  <a:pt x="1911" y="1361"/>
                  <a:pt x="1879" y="1328"/>
                  <a:pt x="1879" y="1328"/>
                </a:cubicBezTo>
                <a:cubicBezTo>
                  <a:pt x="1847" y="1296"/>
                  <a:pt x="1847" y="1263"/>
                  <a:pt x="1847" y="1231"/>
                </a:cubicBezTo>
                <a:cubicBezTo>
                  <a:pt x="1782" y="1166"/>
                  <a:pt x="1782" y="1102"/>
                  <a:pt x="1782" y="1069"/>
                </a:cubicBezTo>
                <a:cubicBezTo>
                  <a:pt x="1782" y="1037"/>
                  <a:pt x="1782" y="1004"/>
                  <a:pt x="1749" y="1004"/>
                </a:cubicBezTo>
                <a:cubicBezTo>
                  <a:pt x="1736" y="991"/>
                  <a:pt x="1717" y="983"/>
                  <a:pt x="1697" y="983"/>
                </a:cubicBezTo>
                <a:cubicBezTo>
                  <a:pt x="1669" y="983"/>
                  <a:pt x="1639" y="999"/>
                  <a:pt x="1620" y="1037"/>
                </a:cubicBezTo>
                <a:cubicBezTo>
                  <a:pt x="1587" y="1069"/>
                  <a:pt x="1555" y="1102"/>
                  <a:pt x="1523" y="1134"/>
                </a:cubicBezTo>
                <a:cubicBezTo>
                  <a:pt x="1490" y="1166"/>
                  <a:pt x="1490" y="1166"/>
                  <a:pt x="1458" y="1199"/>
                </a:cubicBezTo>
                <a:cubicBezTo>
                  <a:pt x="1458" y="1199"/>
                  <a:pt x="1426" y="1199"/>
                  <a:pt x="1393" y="1231"/>
                </a:cubicBezTo>
                <a:cubicBezTo>
                  <a:pt x="1361" y="1231"/>
                  <a:pt x="1328" y="1263"/>
                  <a:pt x="1264" y="1263"/>
                </a:cubicBezTo>
                <a:lnTo>
                  <a:pt x="1134" y="1263"/>
                </a:lnTo>
                <a:cubicBezTo>
                  <a:pt x="1102" y="1263"/>
                  <a:pt x="1069" y="1231"/>
                  <a:pt x="1037" y="1231"/>
                </a:cubicBezTo>
                <a:cubicBezTo>
                  <a:pt x="1005" y="1199"/>
                  <a:pt x="1005" y="1199"/>
                  <a:pt x="972" y="1199"/>
                </a:cubicBezTo>
                <a:cubicBezTo>
                  <a:pt x="972" y="1166"/>
                  <a:pt x="940" y="1166"/>
                  <a:pt x="940" y="1134"/>
                </a:cubicBezTo>
                <a:cubicBezTo>
                  <a:pt x="907" y="1102"/>
                  <a:pt x="907" y="1069"/>
                  <a:pt x="907" y="1004"/>
                </a:cubicBezTo>
                <a:cubicBezTo>
                  <a:pt x="907" y="1004"/>
                  <a:pt x="907" y="972"/>
                  <a:pt x="907" y="940"/>
                </a:cubicBezTo>
                <a:lnTo>
                  <a:pt x="907" y="875"/>
                </a:lnTo>
                <a:cubicBezTo>
                  <a:pt x="875" y="810"/>
                  <a:pt x="810" y="778"/>
                  <a:pt x="778" y="778"/>
                </a:cubicBezTo>
                <a:lnTo>
                  <a:pt x="519" y="778"/>
                </a:lnTo>
                <a:lnTo>
                  <a:pt x="422" y="745"/>
                </a:lnTo>
                <a:cubicBezTo>
                  <a:pt x="357" y="745"/>
                  <a:pt x="325" y="713"/>
                  <a:pt x="292" y="681"/>
                </a:cubicBezTo>
                <a:cubicBezTo>
                  <a:pt x="260" y="648"/>
                  <a:pt x="227" y="648"/>
                  <a:pt x="227" y="616"/>
                </a:cubicBezTo>
                <a:cubicBezTo>
                  <a:pt x="195" y="583"/>
                  <a:pt x="195" y="583"/>
                  <a:pt x="195" y="551"/>
                </a:cubicBezTo>
                <a:cubicBezTo>
                  <a:pt x="163" y="519"/>
                  <a:pt x="163" y="486"/>
                  <a:pt x="163" y="454"/>
                </a:cubicBezTo>
                <a:cubicBezTo>
                  <a:pt x="163" y="454"/>
                  <a:pt x="163" y="421"/>
                  <a:pt x="163" y="389"/>
                </a:cubicBezTo>
                <a:cubicBezTo>
                  <a:pt x="163" y="357"/>
                  <a:pt x="163" y="324"/>
                  <a:pt x="163" y="292"/>
                </a:cubicBezTo>
                <a:cubicBezTo>
                  <a:pt x="163" y="260"/>
                  <a:pt x="163" y="227"/>
                  <a:pt x="195" y="227"/>
                </a:cubicBezTo>
                <a:cubicBezTo>
                  <a:pt x="195" y="195"/>
                  <a:pt x="227" y="162"/>
                  <a:pt x="260" y="162"/>
                </a:cubicBezTo>
                <a:cubicBezTo>
                  <a:pt x="260" y="130"/>
                  <a:pt x="292" y="98"/>
                  <a:pt x="325" y="98"/>
                </a:cubicBezTo>
                <a:cubicBezTo>
                  <a:pt x="389" y="65"/>
                  <a:pt x="454" y="33"/>
                  <a:pt x="519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4" name="Google Shape;954;p37"/>
          <p:cNvSpPr/>
          <p:nvPr/>
        </p:nvSpPr>
        <p:spPr>
          <a:xfrm>
            <a:off x="-1291307" y="3662923"/>
            <a:ext cx="25220" cy="12623"/>
          </a:xfrm>
          <a:custGeom>
            <a:avLst/>
            <a:gdLst/>
            <a:ahLst/>
            <a:cxnLst/>
            <a:rect l="l" t="t" r="r" b="b"/>
            <a:pathLst>
              <a:path w="973" h="487" extrusionOk="0">
                <a:moveTo>
                  <a:pt x="1" y="1"/>
                </a:moveTo>
                <a:cubicBezTo>
                  <a:pt x="1" y="33"/>
                  <a:pt x="1" y="33"/>
                  <a:pt x="1" y="65"/>
                </a:cubicBezTo>
                <a:cubicBezTo>
                  <a:pt x="1" y="195"/>
                  <a:pt x="33" y="324"/>
                  <a:pt x="163" y="389"/>
                </a:cubicBezTo>
                <a:cubicBezTo>
                  <a:pt x="195" y="422"/>
                  <a:pt x="228" y="454"/>
                  <a:pt x="260" y="454"/>
                </a:cubicBezTo>
                <a:cubicBezTo>
                  <a:pt x="325" y="486"/>
                  <a:pt x="357" y="486"/>
                  <a:pt x="422" y="486"/>
                </a:cubicBezTo>
                <a:cubicBezTo>
                  <a:pt x="487" y="486"/>
                  <a:pt x="584" y="486"/>
                  <a:pt x="648" y="454"/>
                </a:cubicBezTo>
                <a:cubicBezTo>
                  <a:pt x="713" y="422"/>
                  <a:pt x="778" y="389"/>
                  <a:pt x="843" y="324"/>
                </a:cubicBezTo>
                <a:cubicBezTo>
                  <a:pt x="908" y="292"/>
                  <a:pt x="940" y="227"/>
                  <a:pt x="972" y="162"/>
                </a:cubicBezTo>
                <a:lnTo>
                  <a:pt x="972" y="162"/>
                </a:lnTo>
                <a:lnTo>
                  <a:pt x="908" y="195"/>
                </a:lnTo>
                <a:lnTo>
                  <a:pt x="778" y="195"/>
                </a:lnTo>
                <a:cubicBezTo>
                  <a:pt x="648" y="227"/>
                  <a:pt x="551" y="260"/>
                  <a:pt x="422" y="260"/>
                </a:cubicBezTo>
                <a:cubicBezTo>
                  <a:pt x="325" y="260"/>
                  <a:pt x="195" y="227"/>
                  <a:pt x="130" y="130"/>
                </a:cubicBezTo>
                <a:lnTo>
                  <a:pt x="33" y="65"/>
                </a:lnTo>
                <a:lnTo>
                  <a:pt x="1" y="1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5" name="Google Shape;955;p37"/>
          <p:cNvSpPr/>
          <p:nvPr/>
        </p:nvSpPr>
        <p:spPr>
          <a:xfrm>
            <a:off x="-1280396" y="3563889"/>
            <a:ext cx="45360" cy="31908"/>
          </a:xfrm>
          <a:custGeom>
            <a:avLst/>
            <a:gdLst/>
            <a:ahLst/>
            <a:cxnLst/>
            <a:rect l="l" t="t" r="r" b="b"/>
            <a:pathLst>
              <a:path w="1750" h="1231" extrusionOk="0">
                <a:moveTo>
                  <a:pt x="130" y="0"/>
                </a:moveTo>
                <a:lnTo>
                  <a:pt x="66" y="130"/>
                </a:lnTo>
                <a:cubicBezTo>
                  <a:pt x="33" y="162"/>
                  <a:pt x="33" y="195"/>
                  <a:pt x="1" y="227"/>
                </a:cubicBezTo>
                <a:cubicBezTo>
                  <a:pt x="1" y="259"/>
                  <a:pt x="1" y="324"/>
                  <a:pt x="1" y="357"/>
                </a:cubicBezTo>
                <a:cubicBezTo>
                  <a:pt x="1" y="421"/>
                  <a:pt x="33" y="454"/>
                  <a:pt x="33" y="518"/>
                </a:cubicBezTo>
                <a:cubicBezTo>
                  <a:pt x="66" y="551"/>
                  <a:pt x="98" y="583"/>
                  <a:pt x="130" y="616"/>
                </a:cubicBezTo>
                <a:cubicBezTo>
                  <a:pt x="195" y="648"/>
                  <a:pt x="227" y="680"/>
                  <a:pt x="260" y="680"/>
                </a:cubicBezTo>
                <a:cubicBezTo>
                  <a:pt x="325" y="713"/>
                  <a:pt x="357" y="713"/>
                  <a:pt x="422" y="713"/>
                </a:cubicBezTo>
                <a:lnTo>
                  <a:pt x="454" y="713"/>
                </a:lnTo>
                <a:cubicBezTo>
                  <a:pt x="475" y="759"/>
                  <a:pt x="497" y="809"/>
                  <a:pt x="519" y="875"/>
                </a:cubicBezTo>
                <a:cubicBezTo>
                  <a:pt x="519" y="907"/>
                  <a:pt x="551" y="939"/>
                  <a:pt x="584" y="972"/>
                </a:cubicBezTo>
                <a:cubicBezTo>
                  <a:pt x="616" y="1004"/>
                  <a:pt x="681" y="1037"/>
                  <a:pt x="713" y="1069"/>
                </a:cubicBezTo>
                <a:lnTo>
                  <a:pt x="908" y="1069"/>
                </a:lnTo>
                <a:cubicBezTo>
                  <a:pt x="940" y="1037"/>
                  <a:pt x="972" y="1004"/>
                  <a:pt x="1005" y="972"/>
                </a:cubicBezTo>
                <a:cubicBezTo>
                  <a:pt x="1006" y="971"/>
                  <a:pt x="1006" y="971"/>
                  <a:pt x="1007" y="971"/>
                </a:cubicBezTo>
                <a:lnTo>
                  <a:pt x="1007" y="971"/>
                </a:lnTo>
                <a:cubicBezTo>
                  <a:pt x="1015" y="1015"/>
                  <a:pt x="1037" y="1042"/>
                  <a:pt x="1037" y="1069"/>
                </a:cubicBezTo>
                <a:cubicBezTo>
                  <a:pt x="1069" y="1101"/>
                  <a:pt x="1102" y="1134"/>
                  <a:pt x="1134" y="1166"/>
                </a:cubicBezTo>
                <a:lnTo>
                  <a:pt x="1167" y="1199"/>
                </a:lnTo>
                <a:lnTo>
                  <a:pt x="1264" y="1231"/>
                </a:lnTo>
                <a:lnTo>
                  <a:pt x="1393" y="1231"/>
                </a:lnTo>
                <a:cubicBezTo>
                  <a:pt x="1458" y="1231"/>
                  <a:pt x="1490" y="1199"/>
                  <a:pt x="1523" y="1166"/>
                </a:cubicBezTo>
                <a:cubicBezTo>
                  <a:pt x="1555" y="1134"/>
                  <a:pt x="1555" y="1101"/>
                  <a:pt x="1588" y="1069"/>
                </a:cubicBezTo>
                <a:cubicBezTo>
                  <a:pt x="1620" y="1004"/>
                  <a:pt x="1652" y="972"/>
                  <a:pt x="1685" y="907"/>
                </a:cubicBezTo>
                <a:cubicBezTo>
                  <a:pt x="1717" y="842"/>
                  <a:pt x="1717" y="745"/>
                  <a:pt x="1717" y="680"/>
                </a:cubicBezTo>
                <a:cubicBezTo>
                  <a:pt x="1749" y="616"/>
                  <a:pt x="1749" y="551"/>
                  <a:pt x="1717" y="486"/>
                </a:cubicBezTo>
                <a:cubicBezTo>
                  <a:pt x="1717" y="454"/>
                  <a:pt x="1717" y="421"/>
                  <a:pt x="1717" y="389"/>
                </a:cubicBezTo>
                <a:lnTo>
                  <a:pt x="1685" y="324"/>
                </a:lnTo>
                <a:cubicBezTo>
                  <a:pt x="1685" y="357"/>
                  <a:pt x="1685" y="421"/>
                  <a:pt x="1685" y="454"/>
                </a:cubicBezTo>
                <a:cubicBezTo>
                  <a:pt x="1652" y="518"/>
                  <a:pt x="1652" y="583"/>
                  <a:pt x="1620" y="648"/>
                </a:cubicBezTo>
                <a:cubicBezTo>
                  <a:pt x="1588" y="745"/>
                  <a:pt x="1523" y="842"/>
                  <a:pt x="1458" y="939"/>
                </a:cubicBezTo>
                <a:cubicBezTo>
                  <a:pt x="1426" y="939"/>
                  <a:pt x="1426" y="972"/>
                  <a:pt x="1393" y="972"/>
                </a:cubicBezTo>
                <a:cubicBezTo>
                  <a:pt x="1393" y="1004"/>
                  <a:pt x="1361" y="1004"/>
                  <a:pt x="1361" y="1004"/>
                </a:cubicBezTo>
                <a:lnTo>
                  <a:pt x="1296" y="1004"/>
                </a:lnTo>
                <a:cubicBezTo>
                  <a:pt x="1264" y="1004"/>
                  <a:pt x="1264" y="939"/>
                  <a:pt x="1264" y="939"/>
                </a:cubicBezTo>
                <a:cubicBezTo>
                  <a:pt x="1264" y="939"/>
                  <a:pt x="1264" y="907"/>
                  <a:pt x="1264" y="875"/>
                </a:cubicBezTo>
                <a:cubicBezTo>
                  <a:pt x="1231" y="842"/>
                  <a:pt x="1231" y="778"/>
                  <a:pt x="1231" y="713"/>
                </a:cubicBezTo>
                <a:cubicBezTo>
                  <a:pt x="1199" y="680"/>
                  <a:pt x="1199" y="648"/>
                  <a:pt x="1167" y="648"/>
                </a:cubicBezTo>
                <a:cubicBezTo>
                  <a:pt x="1140" y="635"/>
                  <a:pt x="1113" y="627"/>
                  <a:pt x="1088" y="627"/>
                </a:cubicBezTo>
                <a:cubicBezTo>
                  <a:pt x="1054" y="627"/>
                  <a:pt x="1024" y="642"/>
                  <a:pt x="1005" y="680"/>
                </a:cubicBezTo>
                <a:cubicBezTo>
                  <a:pt x="988" y="697"/>
                  <a:pt x="971" y="723"/>
                  <a:pt x="954" y="749"/>
                </a:cubicBezTo>
                <a:lnTo>
                  <a:pt x="954" y="749"/>
                </a:lnTo>
                <a:lnTo>
                  <a:pt x="940" y="745"/>
                </a:lnTo>
                <a:lnTo>
                  <a:pt x="940" y="745"/>
                </a:lnTo>
                <a:cubicBezTo>
                  <a:pt x="942" y="750"/>
                  <a:pt x="945" y="755"/>
                  <a:pt x="947" y="759"/>
                </a:cubicBezTo>
                <a:lnTo>
                  <a:pt x="947" y="759"/>
                </a:lnTo>
                <a:cubicBezTo>
                  <a:pt x="934" y="779"/>
                  <a:pt x="921" y="797"/>
                  <a:pt x="908" y="810"/>
                </a:cubicBezTo>
                <a:cubicBezTo>
                  <a:pt x="843" y="842"/>
                  <a:pt x="810" y="842"/>
                  <a:pt x="810" y="842"/>
                </a:cubicBezTo>
                <a:cubicBezTo>
                  <a:pt x="778" y="842"/>
                  <a:pt x="746" y="810"/>
                  <a:pt x="746" y="778"/>
                </a:cubicBezTo>
                <a:cubicBezTo>
                  <a:pt x="713" y="713"/>
                  <a:pt x="681" y="680"/>
                  <a:pt x="648" y="616"/>
                </a:cubicBezTo>
                <a:cubicBezTo>
                  <a:pt x="648" y="568"/>
                  <a:pt x="614" y="538"/>
                  <a:pt x="582" y="538"/>
                </a:cubicBezTo>
                <a:cubicBezTo>
                  <a:pt x="571" y="538"/>
                  <a:pt x="560" y="542"/>
                  <a:pt x="551" y="551"/>
                </a:cubicBezTo>
                <a:lnTo>
                  <a:pt x="357" y="551"/>
                </a:lnTo>
                <a:cubicBezTo>
                  <a:pt x="325" y="551"/>
                  <a:pt x="292" y="518"/>
                  <a:pt x="260" y="518"/>
                </a:cubicBezTo>
                <a:cubicBezTo>
                  <a:pt x="227" y="518"/>
                  <a:pt x="227" y="486"/>
                  <a:pt x="227" y="486"/>
                </a:cubicBezTo>
                <a:lnTo>
                  <a:pt x="195" y="454"/>
                </a:lnTo>
                <a:cubicBezTo>
                  <a:pt x="163" y="421"/>
                  <a:pt x="130" y="421"/>
                  <a:pt x="130" y="389"/>
                </a:cubicBezTo>
                <a:cubicBezTo>
                  <a:pt x="130" y="357"/>
                  <a:pt x="130" y="292"/>
                  <a:pt x="130" y="259"/>
                </a:cubicBezTo>
                <a:cubicBezTo>
                  <a:pt x="130" y="227"/>
                  <a:pt x="130" y="195"/>
                  <a:pt x="130" y="162"/>
                </a:cubicBezTo>
                <a:lnTo>
                  <a:pt x="130" y="0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6" name="Google Shape;956;p37"/>
          <p:cNvSpPr/>
          <p:nvPr/>
        </p:nvSpPr>
        <p:spPr>
          <a:xfrm>
            <a:off x="-1247659" y="3935691"/>
            <a:ext cx="40332" cy="35303"/>
          </a:xfrm>
          <a:custGeom>
            <a:avLst/>
            <a:gdLst/>
            <a:ahLst/>
            <a:cxnLst/>
            <a:rect l="l" t="t" r="r" b="b"/>
            <a:pathLst>
              <a:path w="1556" h="1362" extrusionOk="0">
                <a:moveTo>
                  <a:pt x="1490" y="1"/>
                </a:moveTo>
                <a:cubicBezTo>
                  <a:pt x="1490" y="131"/>
                  <a:pt x="1490" y="260"/>
                  <a:pt x="1426" y="390"/>
                </a:cubicBezTo>
                <a:cubicBezTo>
                  <a:pt x="1426" y="454"/>
                  <a:pt x="1393" y="519"/>
                  <a:pt x="1361" y="551"/>
                </a:cubicBezTo>
                <a:cubicBezTo>
                  <a:pt x="1328" y="616"/>
                  <a:pt x="1296" y="649"/>
                  <a:pt x="1264" y="713"/>
                </a:cubicBezTo>
                <a:cubicBezTo>
                  <a:pt x="1231" y="713"/>
                  <a:pt x="1231" y="746"/>
                  <a:pt x="1199" y="746"/>
                </a:cubicBezTo>
                <a:cubicBezTo>
                  <a:pt x="1167" y="778"/>
                  <a:pt x="1167" y="778"/>
                  <a:pt x="1134" y="778"/>
                </a:cubicBezTo>
                <a:lnTo>
                  <a:pt x="972" y="778"/>
                </a:lnTo>
                <a:cubicBezTo>
                  <a:pt x="940" y="746"/>
                  <a:pt x="907" y="746"/>
                  <a:pt x="907" y="713"/>
                </a:cubicBezTo>
                <a:cubicBezTo>
                  <a:pt x="875" y="681"/>
                  <a:pt x="843" y="649"/>
                  <a:pt x="810" y="584"/>
                </a:cubicBezTo>
                <a:cubicBezTo>
                  <a:pt x="778" y="551"/>
                  <a:pt x="746" y="551"/>
                  <a:pt x="681" y="551"/>
                </a:cubicBezTo>
                <a:cubicBezTo>
                  <a:pt x="616" y="551"/>
                  <a:pt x="584" y="616"/>
                  <a:pt x="584" y="681"/>
                </a:cubicBezTo>
                <a:cubicBezTo>
                  <a:pt x="590" y="700"/>
                  <a:pt x="595" y="720"/>
                  <a:pt x="599" y="739"/>
                </a:cubicBezTo>
                <a:lnTo>
                  <a:pt x="599" y="739"/>
                </a:lnTo>
                <a:lnTo>
                  <a:pt x="584" y="746"/>
                </a:lnTo>
                <a:cubicBezTo>
                  <a:pt x="590" y="749"/>
                  <a:pt x="596" y="753"/>
                  <a:pt x="602" y="757"/>
                </a:cubicBezTo>
                <a:lnTo>
                  <a:pt x="602" y="757"/>
                </a:lnTo>
                <a:cubicBezTo>
                  <a:pt x="614" y="829"/>
                  <a:pt x="608" y="900"/>
                  <a:pt x="584" y="972"/>
                </a:cubicBezTo>
                <a:cubicBezTo>
                  <a:pt x="584" y="1037"/>
                  <a:pt x="584" y="1070"/>
                  <a:pt x="551" y="1102"/>
                </a:cubicBezTo>
                <a:cubicBezTo>
                  <a:pt x="519" y="1134"/>
                  <a:pt x="519" y="1167"/>
                  <a:pt x="486" y="1167"/>
                </a:cubicBezTo>
                <a:lnTo>
                  <a:pt x="292" y="1167"/>
                </a:lnTo>
                <a:cubicBezTo>
                  <a:pt x="260" y="1134"/>
                  <a:pt x="260" y="1134"/>
                  <a:pt x="227" y="1102"/>
                </a:cubicBezTo>
                <a:cubicBezTo>
                  <a:pt x="195" y="1102"/>
                  <a:pt x="195" y="1070"/>
                  <a:pt x="163" y="1070"/>
                </a:cubicBezTo>
                <a:cubicBezTo>
                  <a:pt x="163" y="1037"/>
                  <a:pt x="130" y="1037"/>
                  <a:pt x="98" y="1005"/>
                </a:cubicBezTo>
                <a:cubicBezTo>
                  <a:pt x="66" y="972"/>
                  <a:pt x="33" y="940"/>
                  <a:pt x="1" y="875"/>
                </a:cubicBezTo>
                <a:lnTo>
                  <a:pt x="1" y="875"/>
                </a:lnTo>
                <a:cubicBezTo>
                  <a:pt x="1" y="940"/>
                  <a:pt x="33" y="1005"/>
                  <a:pt x="66" y="1037"/>
                </a:cubicBezTo>
                <a:cubicBezTo>
                  <a:pt x="66" y="1070"/>
                  <a:pt x="98" y="1102"/>
                  <a:pt x="98" y="1134"/>
                </a:cubicBezTo>
                <a:cubicBezTo>
                  <a:pt x="130" y="1134"/>
                  <a:pt x="130" y="1167"/>
                  <a:pt x="163" y="1199"/>
                </a:cubicBezTo>
                <a:cubicBezTo>
                  <a:pt x="195" y="1232"/>
                  <a:pt x="260" y="1296"/>
                  <a:pt x="325" y="1329"/>
                </a:cubicBezTo>
                <a:cubicBezTo>
                  <a:pt x="357" y="1329"/>
                  <a:pt x="389" y="1329"/>
                  <a:pt x="422" y="1361"/>
                </a:cubicBezTo>
                <a:lnTo>
                  <a:pt x="519" y="1361"/>
                </a:lnTo>
                <a:cubicBezTo>
                  <a:pt x="616" y="1329"/>
                  <a:pt x="681" y="1296"/>
                  <a:pt x="713" y="1232"/>
                </a:cubicBezTo>
                <a:cubicBezTo>
                  <a:pt x="746" y="1167"/>
                  <a:pt x="778" y="1102"/>
                  <a:pt x="810" y="1037"/>
                </a:cubicBezTo>
                <a:cubicBezTo>
                  <a:pt x="817" y="1011"/>
                  <a:pt x="822" y="985"/>
                  <a:pt x="826" y="958"/>
                </a:cubicBezTo>
                <a:lnTo>
                  <a:pt x="826" y="958"/>
                </a:lnTo>
                <a:cubicBezTo>
                  <a:pt x="832" y="962"/>
                  <a:pt x="837" y="967"/>
                  <a:pt x="843" y="972"/>
                </a:cubicBezTo>
                <a:cubicBezTo>
                  <a:pt x="875" y="1005"/>
                  <a:pt x="907" y="1005"/>
                  <a:pt x="972" y="1005"/>
                </a:cubicBezTo>
                <a:cubicBezTo>
                  <a:pt x="991" y="1014"/>
                  <a:pt x="1013" y="1018"/>
                  <a:pt x="1037" y="1018"/>
                </a:cubicBezTo>
                <a:cubicBezTo>
                  <a:pt x="1094" y="1018"/>
                  <a:pt x="1163" y="995"/>
                  <a:pt x="1231" y="972"/>
                </a:cubicBezTo>
                <a:cubicBezTo>
                  <a:pt x="1264" y="940"/>
                  <a:pt x="1296" y="940"/>
                  <a:pt x="1328" y="908"/>
                </a:cubicBezTo>
                <a:cubicBezTo>
                  <a:pt x="1361" y="875"/>
                  <a:pt x="1361" y="843"/>
                  <a:pt x="1393" y="811"/>
                </a:cubicBezTo>
                <a:cubicBezTo>
                  <a:pt x="1490" y="681"/>
                  <a:pt x="1523" y="551"/>
                  <a:pt x="1555" y="422"/>
                </a:cubicBezTo>
                <a:cubicBezTo>
                  <a:pt x="1555" y="357"/>
                  <a:pt x="1555" y="260"/>
                  <a:pt x="1555" y="195"/>
                </a:cubicBezTo>
                <a:cubicBezTo>
                  <a:pt x="1555" y="131"/>
                  <a:pt x="1523" y="66"/>
                  <a:pt x="149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7" name="Google Shape;957;p37"/>
          <p:cNvSpPr/>
          <p:nvPr/>
        </p:nvSpPr>
        <p:spPr>
          <a:xfrm>
            <a:off x="-2321166" y="4430739"/>
            <a:ext cx="4034863" cy="2640640"/>
          </a:xfrm>
          <a:custGeom>
            <a:avLst/>
            <a:gdLst/>
            <a:ahLst/>
            <a:cxnLst/>
            <a:rect l="l" t="t" r="r" b="b"/>
            <a:pathLst>
              <a:path w="155666" h="80344" extrusionOk="0">
                <a:moveTo>
                  <a:pt x="155666" y="80343"/>
                </a:moveTo>
                <a:lnTo>
                  <a:pt x="155666" y="1"/>
                </a:lnTo>
                <a:lnTo>
                  <a:pt x="67131" y="1"/>
                </a:lnTo>
                <a:cubicBezTo>
                  <a:pt x="67131" y="1"/>
                  <a:pt x="1264" y="78497"/>
                  <a:pt x="1" y="80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8" name="Google Shape;958;p37"/>
          <p:cNvSpPr/>
          <p:nvPr/>
        </p:nvSpPr>
        <p:spPr>
          <a:xfrm>
            <a:off x="198509" y="4992419"/>
            <a:ext cx="392015" cy="2079976"/>
          </a:xfrm>
          <a:custGeom>
            <a:avLst/>
            <a:gdLst/>
            <a:ahLst/>
            <a:cxnLst/>
            <a:rect l="l" t="t" r="r" b="b"/>
            <a:pathLst>
              <a:path w="15124" h="80246" extrusionOk="0">
                <a:moveTo>
                  <a:pt x="10687" y="0"/>
                </a:moveTo>
                <a:lnTo>
                  <a:pt x="1" y="80245"/>
                </a:lnTo>
                <a:lnTo>
                  <a:pt x="5344" y="80245"/>
                </a:lnTo>
                <a:lnTo>
                  <a:pt x="151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9" name="Google Shape;959;p37"/>
          <p:cNvSpPr/>
          <p:nvPr/>
        </p:nvSpPr>
        <p:spPr>
          <a:xfrm>
            <a:off x="-171638" y="6149842"/>
            <a:ext cx="86495" cy="23509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4"/>
                  <a:pt x="745" y="0"/>
                  <a:pt x="1685" y="0"/>
                </a:cubicBezTo>
                <a:cubicBezTo>
                  <a:pt x="2591" y="0"/>
                  <a:pt x="3336" y="194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0" name="Google Shape;960;p37"/>
          <p:cNvSpPr/>
          <p:nvPr/>
        </p:nvSpPr>
        <p:spPr>
          <a:xfrm>
            <a:off x="-23901" y="6173323"/>
            <a:ext cx="50388" cy="24365"/>
          </a:xfrm>
          <a:custGeom>
            <a:avLst/>
            <a:gdLst/>
            <a:ahLst/>
            <a:cxnLst/>
            <a:rect l="l" t="t" r="r" b="b"/>
            <a:pathLst>
              <a:path w="1944" h="940" extrusionOk="0">
                <a:moveTo>
                  <a:pt x="1943" y="454"/>
                </a:moveTo>
                <a:cubicBezTo>
                  <a:pt x="1943" y="713"/>
                  <a:pt x="1522" y="940"/>
                  <a:pt x="972" y="940"/>
                </a:cubicBezTo>
                <a:cubicBezTo>
                  <a:pt x="453" y="940"/>
                  <a:pt x="0" y="713"/>
                  <a:pt x="0" y="454"/>
                </a:cubicBezTo>
                <a:cubicBezTo>
                  <a:pt x="0" y="228"/>
                  <a:pt x="453" y="1"/>
                  <a:pt x="972" y="1"/>
                </a:cubicBezTo>
                <a:cubicBezTo>
                  <a:pt x="1522" y="1"/>
                  <a:pt x="1943" y="228"/>
                  <a:pt x="194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1" name="Google Shape;961;p37"/>
          <p:cNvSpPr/>
          <p:nvPr/>
        </p:nvSpPr>
        <p:spPr>
          <a:xfrm>
            <a:off x="-1292967" y="6053320"/>
            <a:ext cx="85640" cy="23509"/>
          </a:xfrm>
          <a:custGeom>
            <a:avLst/>
            <a:gdLst/>
            <a:ahLst/>
            <a:cxnLst/>
            <a:rect l="l" t="t" r="r" b="b"/>
            <a:pathLst>
              <a:path w="3304" h="907" extrusionOk="0">
                <a:moveTo>
                  <a:pt x="3303" y="454"/>
                </a:moveTo>
                <a:cubicBezTo>
                  <a:pt x="3303" y="713"/>
                  <a:pt x="2558" y="907"/>
                  <a:pt x="1652" y="907"/>
                </a:cubicBezTo>
                <a:cubicBezTo>
                  <a:pt x="745" y="907"/>
                  <a:pt x="0" y="713"/>
                  <a:pt x="0" y="454"/>
                </a:cubicBezTo>
                <a:cubicBezTo>
                  <a:pt x="0" y="194"/>
                  <a:pt x="745" y="0"/>
                  <a:pt x="1652" y="0"/>
                </a:cubicBezTo>
                <a:cubicBezTo>
                  <a:pt x="2558" y="0"/>
                  <a:pt x="3303" y="194"/>
                  <a:pt x="330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2" name="Google Shape;962;p37"/>
          <p:cNvSpPr/>
          <p:nvPr/>
        </p:nvSpPr>
        <p:spPr>
          <a:xfrm>
            <a:off x="-1254373" y="6144788"/>
            <a:ext cx="104951" cy="26905"/>
          </a:xfrm>
          <a:custGeom>
            <a:avLst/>
            <a:gdLst/>
            <a:ahLst/>
            <a:cxnLst/>
            <a:rect l="l" t="t" r="r" b="b"/>
            <a:pathLst>
              <a:path w="4049" h="1038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8"/>
                  <a:pt x="907" y="1"/>
                  <a:pt x="2008" y="1"/>
                </a:cubicBezTo>
                <a:cubicBezTo>
                  <a:pt x="3142" y="1"/>
                  <a:pt x="4049" y="228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3" name="Google Shape;963;p37"/>
          <p:cNvSpPr/>
          <p:nvPr/>
        </p:nvSpPr>
        <p:spPr>
          <a:xfrm>
            <a:off x="-1243461" y="4147212"/>
            <a:ext cx="39476" cy="21021"/>
          </a:xfrm>
          <a:custGeom>
            <a:avLst/>
            <a:gdLst/>
            <a:ahLst/>
            <a:cxnLst/>
            <a:rect l="l" t="t" r="r" b="b"/>
            <a:pathLst>
              <a:path w="1523" h="811" extrusionOk="0">
                <a:moveTo>
                  <a:pt x="227" y="583"/>
                </a:moveTo>
                <a:cubicBezTo>
                  <a:pt x="422" y="810"/>
                  <a:pt x="1523" y="745"/>
                  <a:pt x="1458" y="357"/>
                </a:cubicBezTo>
                <a:cubicBezTo>
                  <a:pt x="1393" y="0"/>
                  <a:pt x="616" y="0"/>
                  <a:pt x="324" y="98"/>
                </a:cubicBezTo>
                <a:cubicBezTo>
                  <a:pt x="98" y="162"/>
                  <a:pt x="1" y="324"/>
                  <a:pt x="227" y="583"/>
                </a:cubicBezTo>
                <a:close/>
              </a:path>
            </a:pathLst>
          </a:custGeom>
          <a:solidFill>
            <a:srgbClr val="F0CA3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4" name="Google Shape;964;p37"/>
          <p:cNvSpPr/>
          <p:nvPr/>
        </p:nvSpPr>
        <p:spPr>
          <a:xfrm>
            <a:off x="-1699218" y="3177804"/>
            <a:ext cx="461687" cy="803287"/>
          </a:xfrm>
          <a:custGeom>
            <a:avLst/>
            <a:gdLst/>
            <a:ahLst/>
            <a:cxnLst/>
            <a:rect l="l" t="t" r="r" b="b"/>
            <a:pathLst>
              <a:path w="17812" h="30991" extrusionOk="0">
                <a:moveTo>
                  <a:pt x="7190" y="0"/>
                </a:moveTo>
                <a:lnTo>
                  <a:pt x="10590" y="0"/>
                </a:lnTo>
                <a:cubicBezTo>
                  <a:pt x="14605" y="0"/>
                  <a:pt x="17811" y="3206"/>
                  <a:pt x="17811" y="7222"/>
                </a:cubicBezTo>
                <a:lnTo>
                  <a:pt x="17811" y="23769"/>
                </a:lnTo>
                <a:cubicBezTo>
                  <a:pt x="17811" y="27785"/>
                  <a:pt x="14605" y="30991"/>
                  <a:pt x="10590" y="30991"/>
                </a:cubicBezTo>
                <a:lnTo>
                  <a:pt x="7190" y="30991"/>
                </a:lnTo>
                <a:cubicBezTo>
                  <a:pt x="3207" y="30991"/>
                  <a:pt x="1" y="27785"/>
                  <a:pt x="1" y="23769"/>
                </a:cubicBezTo>
                <a:lnTo>
                  <a:pt x="1" y="7222"/>
                </a:lnTo>
                <a:cubicBezTo>
                  <a:pt x="1" y="3206"/>
                  <a:pt x="3207" y="0"/>
                  <a:pt x="7190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5" name="Google Shape;965;p37"/>
          <p:cNvSpPr/>
          <p:nvPr/>
        </p:nvSpPr>
        <p:spPr>
          <a:xfrm>
            <a:off x="-1569105" y="3492534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199"/>
                </a:moveTo>
                <a:cubicBezTo>
                  <a:pt x="19365" y="1879"/>
                  <a:pt x="18847" y="2430"/>
                  <a:pt x="18167" y="2430"/>
                </a:cubicBezTo>
                <a:lnTo>
                  <a:pt x="1231" y="2430"/>
                </a:lnTo>
                <a:cubicBezTo>
                  <a:pt x="551" y="2430"/>
                  <a:pt x="0" y="1879"/>
                  <a:pt x="0" y="1199"/>
                </a:cubicBezTo>
                <a:lnTo>
                  <a:pt x="0" y="1199"/>
                </a:lnTo>
                <a:cubicBezTo>
                  <a:pt x="0" y="551"/>
                  <a:pt x="551" y="1"/>
                  <a:pt x="1231" y="1"/>
                </a:cubicBezTo>
                <a:lnTo>
                  <a:pt x="18167" y="1"/>
                </a:lnTo>
                <a:cubicBezTo>
                  <a:pt x="18847" y="1"/>
                  <a:pt x="19365" y="551"/>
                  <a:pt x="19365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6" name="Google Shape;966;p37"/>
          <p:cNvSpPr/>
          <p:nvPr/>
        </p:nvSpPr>
        <p:spPr>
          <a:xfrm>
            <a:off x="-1569105" y="3704057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231"/>
                </a:moveTo>
                <a:cubicBezTo>
                  <a:pt x="19365" y="1911"/>
                  <a:pt x="18847" y="2429"/>
                  <a:pt x="18167" y="2429"/>
                </a:cubicBezTo>
                <a:lnTo>
                  <a:pt x="1231" y="2429"/>
                </a:lnTo>
                <a:cubicBezTo>
                  <a:pt x="551" y="2429"/>
                  <a:pt x="0" y="1911"/>
                  <a:pt x="0" y="1231"/>
                </a:cubicBezTo>
                <a:lnTo>
                  <a:pt x="0" y="1231"/>
                </a:lnTo>
                <a:cubicBezTo>
                  <a:pt x="0" y="551"/>
                  <a:pt x="551" y="0"/>
                  <a:pt x="1231" y="0"/>
                </a:cubicBezTo>
                <a:lnTo>
                  <a:pt x="18167" y="0"/>
                </a:lnTo>
                <a:cubicBezTo>
                  <a:pt x="18847" y="0"/>
                  <a:pt x="19365" y="551"/>
                  <a:pt x="19365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7" name="Google Shape;967;p37"/>
          <p:cNvSpPr/>
          <p:nvPr/>
        </p:nvSpPr>
        <p:spPr>
          <a:xfrm>
            <a:off x="1651391" y="3492534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199"/>
                </a:moveTo>
                <a:cubicBezTo>
                  <a:pt x="0" y="1879"/>
                  <a:pt x="551" y="2430"/>
                  <a:pt x="1231" y="2430"/>
                </a:cubicBezTo>
                <a:lnTo>
                  <a:pt x="18167" y="2430"/>
                </a:lnTo>
                <a:cubicBezTo>
                  <a:pt x="18847" y="2430"/>
                  <a:pt x="19398" y="1879"/>
                  <a:pt x="19398" y="1199"/>
                </a:cubicBezTo>
                <a:lnTo>
                  <a:pt x="19398" y="1199"/>
                </a:lnTo>
                <a:cubicBezTo>
                  <a:pt x="19398" y="551"/>
                  <a:pt x="18847" y="1"/>
                  <a:pt x="18167" y="1"/>
                </a:cubicBezTo>
                <a:lnTo>
                  <a:pt x="1199" y="1"/>
                </a:lnTo>
                <a:cubicBezTo>
                  <a:pt x="551" y="1"/>
                  <a:pt x="0" y="551"/>
                  <a:pt x="0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8" name="Google Shape;968;p37"/>
          <p:cNvSpPr/>
          <p:nvPr/>
        </p:nvSpPr>
        <p:spPr>
          <a:xfrm>
            <a:off x="1651391" y="3704057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231"/>
                </a:moveTo>
                <a:cubicBezTo>
                  <a:pt x="0" y="1911"/>
                  <a:pt x="551" y="2429"/>
                  <a:pt x="1231" y="2429"/>
                </a:cubicBezTo>
                <a:lnTo>
                  <a:pt x="18167" y="2429"/>
                </a:lnTo>
                <a:cubicBezTo>
                  <a:pt x="18847" y="2429"/>
                  <a:pt x="19398" y="1911"/>
                  <a:pt x="19398" y="1231"/>
                </a:cubicBezTo>
                <a:lnTo>
                  <a:pt x="19398" y="1231"/>
                </a:lnTo>
                <a:cubicBezTo>
                  <a:pt x="19398" y="551"/>
                  <a:pt x="18847" y="0"/>
                  <a:pt x="18167" y="0"/>
                </a:cubicBezTo>
                <a:lnTo>
                  <a:pt x="1199" y="0"/>
                </a:lnTo>
                <a:cubicBezTo>
                  <a:pt x="551" y="0"/>
                  <a:pt x="0" y="551"/>
                  <a:pt x="0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9" name="Google Shape;969;p37"/>
          <p:cNvSpPr/>
          <p:nvPr/>
        </p:nvSpPr>
        <p:spPr>
          <a:xfrm>
            <a:off x="-1216609" y="2679234"/>
            <a:ext cx="3018384" cy="1587263"/>
          </a:xfrm>
          <a:custGeom>
            <a:avLst/>
            <a:gdLst/>
            <a:ahLst/>
            <a:cxnLst/>
            <a:rect l="l" t="t" r="r" b="b"/>
            <a:pathLst>
              <a:path w="116450" h="61237" extrusionOk="0">
                <a:moveTo>
                  <a:pt x="114928" y="19690"/>
                </a:moveTo>
                <a:cubicBezTo>
                  <a:pt x="114345" y="14379"/>
                  <a:pt x="113471" y="9100"/>
                  <a:pt x="112305" y="3887"/>
                </a:cubicBezTo>
                <a:cubicBezTo>
                  <a:pt x="112143" y="3142"/>
                  <a:pt x="111172" y="33"/>
                  <a:pt x="110589" y="1"/>
                </a:cubicBezTo>
                <a:lnTo>
                  <a:pt x="5830" y="1"/>
                </a:lnTo>
                <a:cubicBezTo>
                  <a:pt x="5247" y="1"/>
                  <a:pt x="4308" y="3142"/>
                  <a:pt x="4114" y="3887"/>
                </a:cubicBezTo>
                <a:cubicBezTo>
                  <a:pt x="2948" y="9100"/>
                  <a:pt x="2106" y="14379"/>
                  <a:pt x="1523" y="19690"/>
                </a:cubicBezTo>
                <a:cubicBezTo>
                  <a:pt x="422" y="30829"/>
                  <a:pt x="1" y="42066"/>
                  <a:pt x="940" y="53271"/>
                </a:cubicBezTo>
                <a:cubicBezTo>
                  <a:pt x="1134" y="55926"/>
                  <a:pt x="1491" y="58614"/>
                  <a:pt x="2073" y="61237"/>
                </a:cubicBezTo>
                <a:cubicBezTo>
                  <a:pt x="23640" y="58743"/>
                  <a:pt x="92810" y="58743"/>
                  <a:pt x="114377" y="61237"/>
                </a:cubicBezTo>
                <a:cubicBezTo>
                  <a:pt x="114928" y="58614"/>
                  <a:pt x="115317" y="55926"/>
                  <a:pt x="115511" y="53271"/>
                </a:cubicBezTo>
                <a:cubicBezTo>
                  <a:pt x="116450" y="42066"/>
                  <a:pt x="115997" y="30829"/>
                  <a:pt x="114928" y="1969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0" name="Google Shape;970;p37"/>
          <p:cNvSpPr/>
          <p:nvPr/>
        </p:nvSpPr>
        <p:spPr>
          <a:xfrm>
            <a:off x="-1110835" y="2826970"/>
            <a:ext cx="1358104" cy="1168421"/>
          </a:xfrm>
          <a:custGeom>
            <a:avLst/>
            <a:gdLst/>
            <a:ahLst/>
            <a:cxnLst/>
            <a:rect l="l" t="t" r="r" b="b"/>
            <a:pathLst>
              <a:path w="52396" h="45078" extrusionOk="0">
                <a:moveTo>
                  <a:pt x="39766" y="32"/>
                </a:moveTo>
                <a:cubicBezTo>
                  <a:pt x="30473" y="32"/>
                  <a:pt x="19559" y="227"/>
                  <a:pt x="10104" y="551"/>
                </a:cubicBezTo>
                <a:cubicBezTo>
                  <a:pt x="7934" y="680"/>
                  <a:pt x="5667" y="1004"/>
                  <a:pt x="3465" y="972"/>
                </a:cubicBezTo>
                <a:cubicBezTo>
                  <a:pt x="2688" y="4890"/>
                  <a:pt x="1846" y="10201"/>
                  <a:pt x="1457" y="13990"/>
                </a:cubicBezTo>
                <a:cubicBezTo>
                  <a:pt x="454" y="24320"/>
                  <a:pt x="0" y="34715"/>
                  <a:pt x="713" y="45077"/>
                </a:cubicBezTo>
                <a:cubicBezTo>
                  <a:pt x="13666" y="44915"/>
                  <a:pt x="26651" y="43005"/>
                  <a:pt x="39443" y="42875"/>
                </a:cubicBezTo>
                <a:cubicBezTo>
                  <a:pt x="43782" y="42810"/>
                  <a:pt x="48089" y="42810"/>
                  <a:pt x="52396" y="42843"/>
                </a:cubicBezTo>
                <a:cubicBezTo>
                  <a:pt x="51910" y="27461"/>
                  <a:pt x="52201" y="14767"/>
                  <a:pt x="51942" y="0"/>
                </a:cubicBezTo>
                <a:cubicBezTo>
                  <a:pt x="48251" y="32"/>
                  <a:pt x="44268" y="32"/>
                  <a:pt x="39766" y="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1" name="Google Shape;971;p37"/>
          <p:cNvSpPr/>
          <p:nvPr/>
        </p:nvSpPr>
        <p:spPr>
          <a:xfrm>
            <a:off x="338678" y="2826113"/>
            <a:ext cx="1356445" cy="1154995"/>
          </a:xfrm>
          <a:custGeom>
            <a:avLst/>
            <a:gdLst/>
            <a:ahLst/>
            <a:cxnLst/>
            <a:rect l="l" t="t" r="r" b="b"/>
            <a:pathLst>
              <a:path w="52332" h="44560" extrusionOk="0">
                <a:moveTo>
                  <a:pt x="50874" y="14023"/>
                </a:moveTo>
                <a:cubicBezTo>
                  <a:pt x="50518" y="10299"/>
                  <a:pt x="49708" y="5117"/>
                  <a:pt x="48899" y="1167"/>
                </a:cubicBezTo>
                <a:cubicBezTo>
                  <a:pt x="25518" y="98"/>
                  <a:pt x="14961" y="1"/>
                  <a:pt x="1" y="33"/>
                </a:cubicBezTo>
                <a:cubicBezTo>
                  <a:pt x="227" y="14832"/>
                  <a:pt x="1" y="27494"/>
                  <a:pt x="454" y="42908"/>
                </a:cubicBezTo>
                <a:cubicBezTo>
                  <a:pt x="17584" y="43070"/>
                  <a:pt x="34618" y="43750"/>
                  <a:pt x="51684" y="44560"/>
                </a:cubicBezTo>
                <a:cubicBezTo>
                  <a:pt x="52331" y="34391"/>
                  <a:pt x="51878" y="24158"/>
                  <a:pt x="50874" y="1402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2" name="Google Shape;972;p37"/>
          <p:cNvSpPr/>
          <p:nvPr/>
        </p:nvSpPr>
        <p:spPr>
          <a:xfrm>
            <a:off x="-1072241" y="3955001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A9E3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3" name="Google Shape;973;p37"/>
          <p:cNvSpPr/>
          <p:nvPr/>
        </p:nvSpPr>
        <p:spPr>
          <a:xfrm>
            <a:off x="233759" y="2826969"/>
            <a:ext cx="115863" cy="1110491"/>
          </a:xfrm>
          <a:custGeom>
            <a:avLst/>
            <a:gdLst/>
            <a:ahLst/>
            <a:cxnLst/>
            <a:rect l="l" t="t" r="r" b="b"/>
            <a:pathLst>
              <a:path w="4470" h="42843" extrusionOk="0">
                <a:moveTo>
                  <a:pt x="1" y="32"/>
                </a:moveTo>
                <a:cubicBezTo>
                  <a:pt x="260" y="14799"/>
                  <a:pt x="1" y="27461"/>
                  <a:pt x="486" y="42843"/>
                </a:cubicBezTo>
                <a:lnTo>
                  <a:pt x="4469" y="42843"/>
                </a:lnTo>
                <a:cubicBezTo>
                  <a:pt x="3984" y="27428"/>
                  <a:pt x="4243" y="14767"/>
                  <a:pt x="3984" y="0"/>
                </a:cubicBezTo>
                <a:close/>
              </a:path>
            </a:pathLst>
          </a:custGeom>
          <a:solidFill>
            <a:srgbClr val="E2B7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4" name="Google Shape;974;p37"/>
          <p:cNvSpPr/>
          <p:nvPr/>
        </p:nvSpPr>
        <p:spPr>
          <a:xfrm>
            <a:off x="-813726" y="2204172"/>
            <a:ext cx="2211753" cy="563241"/>
          </a:xfrm>
          <a:custGeom>
            <a:avLst/>
            <a:gdLst/>
            <a:ahLst/>
            <a:cxnLst/>
            <a:rect l="l" t="t" r="r" b="b"/>
            <a:pathLst>
              <a:path w="85330" h="21730" extrusionOk="0">
                <a:moveTo>
                  <a:pt x="84747" y="616"/>
                </a:moveTo>
                <a:cubicBezTo>
                  <a:pt x="74773" y="325"/>
                  <a:pt x="59262" y="1"/>
                  <a:pt x="41839" y="1"/>
                </a:cubicBezTo>
                <a:cubicBezTo>
                  <a:pt x="25033" y="1"/>
                  <a:pt x="10234" y="325"/>
                  <a:pt x="584" y="584"/>
                </a:cubicBezTo>
                <a:cubicBezTo>
                  <a:pt x="1" y="7546"/>
                  <a:pt x="130" y="14930"/>
                  <a:pt x="1426" y="21730"/>
                </a:cubicBezTo>
                <a:lnTo>
                  <a:pt x="83905" y="21730"/>
                </a:lnTo>
                <a:cubicBezTo>
                  <a:pt x="85200" y="14930"/>
                  <a:pt x="85330" y="7546"/>
                  <a:pt x="84747" y="6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5" name="Google Shape;975;p37"/>
          <p:cNvSpPr/>
          <p:nvPr/>
        </p:nvSpPr>
        <p:spPr>
          <a:xfrm>
            <a:off x="-838064" y="2219281"/>
            <a:ext cx="61301" cy="548131"/>
          </a:xfrm>
          <a:custGeom>
            <a:avLst/>
            <a:gdLst/>
            <a:ahLst/>
            <a:cxnLst/>
            <a:rect l="l" t="t" r="r" b="b"/>
            <a:pathLst>
              <a:path w="2365" h="21147" extrusionOk="0">
                <a:moveTo>
                  <a:pt x="1523" y="1"/>
                </a:moveTo>
                <a:lnTo>
                  <a:pt x="551" y="33"/>
                </a:lnTo>
                <a:cubicBezTo>
                  <a:pt x="1" y="6996"/>
                  <a:pt x="130" y="14379"/>
                  <a:pt x="1425" y="21147"/>
                </a:cubicBezTo>
                <a:lnTo>
                  <a:pt x="2365" y="21147"/>
                </a:lnTo>
                <a:cubicBezTo>
                  <a:pt x="1069" y="14347"/>
                  <a:pt x="940" y="6963"/>
                  <a:pt x="1523" y="1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6" name="Google Shape;976;p37"/>
          <p:cNvSpPr/>
          <p:nvPr/>
        </p:nvSpPr>
        <p:spPr>
          <a:xfrm>
            <a:off x="-1388658" y="2220136"/>
            <a:ext cx="587580" cy="547275"/>
          </a:xfrm>
          <a:custGeom>
            <a:avLst/>
            <a:gdLst/>
            <a:ahLst/>
            <a:cxnLst/>
            <a:rect l="l" t="t" r="r" b="b"/>
            <a:pathLst>
              <a:path w="22669" h="21114" extrusionOk="0">
                <a:moveTo>
                  <a:pt x="21794" y="0"/>
                </a:moveTo>
                <a:cubicBezTo>
                  <a:pt x="15058" y="195"/>
                  <a:pt x="11075" y="356"/>
                  <a:pt x="11075" y="356"/>
                </a:cubicBezTo>
                <a:cubicBezTo>
                  <a:pt x="2818" y="356"/>
                  <a:pt x="0" y="11464"/>
                  <a:pt x="4016" y="17390"/>
                </a:cubicBezTo>
                <a:cubicBezTo>
                  <a:pt x="5635" y="19689"/>
                  <a:pt x="8258" y="21082"/>
                  <a:pt x="11075" y="21114"/>
                </a:cubicBezTo>
                <a:lnTo>
                  <a:pt x="22668" y="21114"/>
                </a:lnTo>
                <a:cubicBezTo>
                  <a:pt x="21373" y="14346"/>
                  <a:pt x="21244" y="6963"/>
                  <a:pt x="21794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7" name="Google Shape;977;p37"/>
          <p:cNvSpPr/>
          <p:nvPr/>
        </p:nvSpPr>
        <p:spPr>
          <a:xfrm>
            <a:off x="1360970" y="2220136"/>
            <a:ext cx="62156" cy="547275"/>
          </a:xfrm>
          <a:custGeom>
            <a:avLst/>
            <a:gdLst/>
            <a:ahLst/>
            <a:cxnLst/>
            <a:rect l="l" t="t" r="r" b="b"/>
            <a:pathLst>
              <a:path w="2398" h="21114" extrusionOk="0">
                <a:moveTo>
                  <a:pt x="1814" y="33"/>
                </a:moveTo>
                <a:lnTo>
                  <a:pt x="843" y="0"/>
                </a:lnTo>
                <a:cubicBezTo>
                  <a:pt x="1426" y="6930"/>
                  <a:pt x="1296" y="14314"/>
                  <a:pt x="1" y="21114"/>
                </a:cubicBezTo>
                <a:lnTo>
                  <a:pt x="972" y="21114"/>
                </a:lnTo>
                <a:cubicBezTo>
                  <a:pt x="2268" y="14346"/>
                  <a:pt x="2397" y="6963"/>
                  <a:pt x="1814" y="33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8" name="Google Shape;978;p37"/>
          <p:cNvSpPr/>
          <p:nvPr/>
        </p:nvSpPr>
        <p:spPr>
          <a:xfrm>
            <a:off x="1386163" y="2220966"/>
            <a:ext cx="560728" cy="546445"/>
          </a:xfrm>
          <a:custGeom>
            <a:avLst/>
            <a:gdLst/>
            <a:ahLst/>
            <a:cxnLst/>
            <a:rect l="l" t="t" r="r" b="b"/>
            <a:pathLst>
              <a:path w="21633" h="21082" extrusionOk="0">
                <a:moveTo>
                  <a:pt x="11594" y="324"/>
                </a:moveTo>
                <a:cubicBezTo>
                  <a:pt x="11561" y="324"/>
                  <a:pt x="7578" y="163"/>
                  <a:pt x="842" y="1"/>
                </a:cubicBezTo>
                <a:cubicBezTo>
                  <a:pt x="1425" y="6931"/>
                  <a:pt x="1296" y="14314"/>
                  <a:pt x="0" y="21082"/>
                </a:cubicBezTo>
                <a:lnTo>
                  <a:pt x="11594" y="21082"/>
                </a:lnTo>
                <a:cubicBezTo>
                  <a:pt x="16095" y="21082"/>
                  <a:pt x="18977" y="17844"/>
                  <a:pt x="20013" y="13958"/>
                </a:cubicBezTo>
                <a:cubicBezTo>
                  <a:pt x="21632" y="7837"/>
                  <a:pt x="18523" y="584"/>
                  <a:pt x="11594" y="324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9" name="Google Shape;979;p37"/>
          <p:cNvSpPr/>
          <p:nvPr/>
        </p:nvSpPr>
        <p:spPr>
          <a:xfrm>
            <a:off x="-1247660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4703" y="5376"/>
                </a:moveTo>
                <a:cubicBezTo>
                  <a:pt x="14703" y="8322"/>
                  <a:pt x="12662" y="10751"/>
                  <a:pt x="10201" y="10751"/>
                </a:cubicBezTo>
                <a:lnTo>
                  <a:pt x="4470" y="10751"/>
                </a:lnTo>
                <a:cubicBezTo>
                  <a:pt x="2008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008" y="0"/>
                  <a:pt x="4470" y="0"/>
                </a:cubicBezTo>
                <a:lnTo>
                  <a:pt x="10201" y="0"/>
                </a:lnTo>
                <a:cubicBezTo>
                  <a:pt x="12695" y="0"/>
                  <a:pt x="14703" y="2396"/>
                  <a:pt x="14703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0" name="Google Shape;980;p37"/>
          <p:cNvSpPr/>
          <p:nvPr/>
        </p:nvSpPr>
        <p:spPr>
          <a:xfrm>
            <a:off x="1450779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" y="5376"/>
                </a:moveTo>
                <a:cubicBezTo>
                  <a:pt x="1" y="8322"/>
                  <a:pt x="2041" y="10751"/>
                  <a:pt x="4502" y="10751"/>
                </a:cubicBezTo>
                <a:lnTo>
                  <a:pt x="10234" y="10751"/>
                </a:lnTo>
                <a:cubicBezTo>
                  <a:pt x="12727" y="10751"/>
                  <a:pt x="14703" y="8322"/>
                  <a:pt x="14703" y="5376"/>
                </a:cubicBezTo>
                <a:lnTo>
                  <a:pt x="14703" y="5376"/>
                </a:lnTo>
                <a:cubicBezTo>
                  <a:pt x="14703" y="2396"/>
                  <a:pt x="12695" y="0"/>
                  <a:pt x="10234" y="0"/>
                </a:cubicBezTo>
                <a:lnTo>
                  <a:pt x="4502" y="0"/>
                </a:lnTo>
                <a:cubicBezTo>
                  <a:pt x="2041" y="0"/>
                  <a:pt x="1" y="2396"/>
                  <a:pt x="1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1" name="Google Shape;981;p37"/>
          <p:cNvSpPr/>
          <p:nvPr/>
        </p:nvSpPr>
        <p:spPr>
          <a:xfrm>
            <a:off x="-1211554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41" y="6250"/>
                </a:cubicBezTo>
                <a:cubicBezTo>
                  <a:pt x="1425" y="6250"/>
                  <a:pt x="0" y="4858"/>
                  <a:pt x="0" y="3142"/>
                </a:cubicBezTo>
                <a:cubicBezTo>
                  <a:pt x="0" y="1393"/>
                  <a:pt x="1425" y="0"/>
                  <a:pt x="3141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2" name="Google Shape;982;p37"/>
          <p:cNvSpPr/>
          <p:nvPr/>
        </p:nvSpPr>
        <p:spPr>
          <a:xfrm>
            <a:off x="-1015997" y="2429949"/>
            <a:ext cx="112493" cy="112519"/>
          </a:xfrm>
          <a:custGeom>
            <a:avLst/>
            <a:gdLst/>
            <a:ahLst/>
            <a:cxnLst/>
            <a:rect l="l" t="t" r="r" b="b"/>
            <a:pathLst>
              <a:path w="4340" h="4341" extrusionOk="0">
                <a:moveTo>
                  <a:pt x="4340" y="2171"/>
                </a:moveTo>
                <a:cubicBezTo>
                  <a:pt x="4340" y="3369"/>
                  <a:pt x="3368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68" y="1"/>
                  <a:pt x="4340" y="972"/>
                  <a:pt x="4340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3" name="Google Shape;983;p37"/>
          <p:cNvSpPr/>
          <p:nvPr/>
        </p:nvSpPr>
        <p:spPr>
          <a:xfrm>
            <a:off x="1633766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09" y="6250"/>
                </a:cubicBezTo>
                <a:cubicBezTo>
                  <a:pt x="1393" y="6250"/>
                  <a:pt x="0" y="4858"/>
                  <a:pt x="0" y="3142"/>
                </a:cubicBezTo>
                <a:cubicBezTo>
                  <a:pt x="0" y="1393"/>
                  <a:pt x="1393" y="0"/>
                  <a:pt x="3109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4" name="Google Shape;984;p37"/>
          <p:cNvSpPr/>
          <p:nvPr/>
        </p:nvSpPr>
        <p:spPr>
          <a:xfrm>
            <a:off x="1488568" y="2429949"/>
            <a:ext cx="111664" cy="112519"/>
          </a:xfrm>
          <a:custGeom>
            <a:avLst/>
            <a:gdLst/>
            <a:ahLst/>
            <a:cxnLst/>
            <a:rect l="l" t="t" r="r" b="b"/>
            <a:pathLst>
              <a:path w="4308" h="4341" extrusionOk="0">
                <a:moveTo>
                  <a:pt x="4307" y="2171"/>
                </a:moveTo>
                <a:cubicBezTo>
                  <a:pt x="4307" y="3369"/>
                  <a:pt x="3336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36" y="1"/>
                  <a:pt x="4307" y="972"/>
                  <a:pt x="4307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5" name="Google Shape;985;p37"/>
          <p:cNvSpPr/>
          <p:nvPr/>
        </p:nvSpPr>
        <p:spPr>
          <a:xfrm>
            <a:off x="-717205" y="2346879"/>
            <a:ext cx="2019557" cy="278692"/>
          </a:xfrm>
          <a:custGeom>
            <a:avLst/>
            <a:gdLst/>
            <a:ahLst/>
            <a:cxnLst/>
            <a:rect l="l" t="t" r="r" b="b"/>
            <a:pathLst>
              <a:path w="77915" h="10752" extrusionOk="0">
                <a:moveTo>
                  <a:pt x="77914" y="5376"/>
                </a:moveTo>
                <a:cubicBezTo>
                  <a:pt x="77914" y="8322"/>
                  <a:pt x="75485" y="10751"/>
                  <a:pt x="72539" y="10751"/>
                </a:cubicBezTo>
                <a:lnTo>
                  <a:pt x="5376" y="10751"/>
                </a:lnTo>
                <a:cubicBezTo>
                  <a:pt x="2397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397" y="0"/>
                  <a:pt x="5376" y="0"/>
                </a:cubicBezTo>
                <a:lnTo>
                  <a:pt x="72539" y="0"/>
                </a:lnTo>
                <a:cubicBezTo>
                  <a:pt x="75485" y="0"/>
                  <a:pt x="77914" y="2396"/>
                  <a:pt x="77914" y="5376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6" name="Google Shape;986;p37"/>
          <p:cNvSpPr/>
          <p:nvPr/>
        </p:nvSpPr>
        <p:spPr>
          <a:xfrm>
            <a:off x="-731460" y="2334282"/>
            <a:ext cx="2048069" cy="303860"/>
          </a:xfrm>
          <a:custGeom>
            <a:avLst/>
            <a:gdLst/>
            <a:ahLst/>
            <a:cxnLst/>
            <a:rect l="l" t="t" r="r" b="b"/>
            <a:pathLst>
              <a:path w="79015" h="11723" extrusionOk="0">
                <a:moveTo>
                  <a:pt x="73089" y="11626"/>
                </a:moveTo>
                <a:lnTo>
                  <a:pt x="5926" y="11626"/>
                </a:lnTo>
                <a:cubicBezTo>
                  <a:pt x="2656" y="11723"/>
                  <a:pt x="0" y="9100"/>
                  <a:pt x="0" y="5862"/>
                </a:cubicBezTo>
                <a:cubicBezTo>
                  <a:pt x="0" y="2591"/>
                  <a:pt x="2656" y="0"/>
                  <a:pt x="5926" y="65"/>
                </a:cubicBezTo>
                <a:lnTo>
                  <a:pt x="73089" y="65"/>
                </a:lnTo>
                <a:cubicBezTo>
                  <a:pt x="76327" y="0"/>
                  <a:pt x="79015" y="2591"/>
                  <a:pt x="79015" y="5862"/>
                </a:cubicBezTo>
                <a:cubicBezTo>
                  <a:pt x="79015" y="9100"/>
                  <a:pt x="76327" y="11723"/>
                  <a:pt x="73089" y="11626"/>
                </a:cubicBezTo>
                <a:close/>
                <a:moveTo>
                  <a:pt x="5926" y="875"/>
                </a:moveTo>
                <a:cubicBezTo>
                  <a:pt x="3109" y="810"/>
                  <a:pt x="810" y="3044"/>
                  <a:pt x="810" y="5862"/>
                </a:cubicBezTo>
                <a:cubicBezTo>
                  <a:pt x="810" y="8647"/>
                  <a:pt x="3109" y="10913"/>
                  <a:pt x="5926" y="10816"/>
                </a:cubicBezTo>
                <a:lnTo>
                  <a:pt x="73089" y="10816"/>
                </a:lnTo>
                <a:cubicBezTo>
                  <a:pt x="75873" y="10913"/>
                  <a:pt x="78205" y="8647"/>
                  <a:pt x="78205" y="5862"/>
                </a:cubicBezTo>
                <a:cubicBezTo>
                  <a:pt x="78205" y="3044"/>
                  <a:pt x="75873" y="810"/>
                  <a:pt x="73089" y="875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7" name="Google Shape;987;p37"/>
          <p:cNvSpPr/>
          <p:nvPr/>
        </p:nvSpPr>
        <p:spPr>
          <a:xfrm>
            <a:off x="-717205" y="2668322"/>
            <a:ext cx="2019557" cy="39476"/>
          </a:xfrm>
          <a:custGeom>
            <a:avLst/>
            <a:gdLst/>
            <a:ahLst/>
            <a:cxnLst/>
            <a:rect l="l" t="t" r="r" b="b"/>
            <a:pathLst>
              <a:path w="77915" h="1523" extrusionOk="0">
                <a:moveTo>
                  <a:pt x="77914" y="746"/>
                </a:moveTo>
                <a:cubicBezTo>
                  <a:pt x="77914" y="1199"/>
                  <a:pt x="77558" y="1523"/>
                  <a:pt x="77137" y="1523"/>
                </a:cubicBezTo>
                <a:lnTo>
                  <a:pt x="778" y="1523"/>
                </a:lnTo>
                <a:cubicBezTo>
                  <a:pt x="325" y="1523"/>
                  <a:pt x="1" y="1199"/>
                  <a:pt x="1" y="746"/>
                </a:cubicBezTo>
                <a:lnTo>
                  <a:pt x="1" y="746"/>
                </a:lnTo>
                <a:cubicBezTo>
                  <a:pt x="1" y="325"/>
                  <a:pt x="325" y="1"/>
                  <a:pt x="778" y="1"/>
                </a:cubicBezTo>
                <a:lnTo>
                  <a:pt x="77137" y="1"/>
                </a:lnTo>
                <a:cubicBezTo>
                  <a:pt x="77558" y="1"/>
                  <a:pt x="77914" y="325"/>
                  <a:pt x="77914" y="74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8" name="Google Shape;988;p37"/>
          <p:cNvSpPr/>
          <p:nvPr/>
        </p:nvSpPr>
        <p:spPr>
          <a:xfrm>
            <a:off x="-463591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96" y="6445"/>
                  <a:pt x="1847" y="6445"/>
                </a:cubicBezTo>
                <a:cubicBezTo>
                  <a:pt x="2786" y="6445"/>
                  <a:pt x="3304" y="5959"/>
                  <a:pt x="3304" y="5279"/>
                </a:cubicBezTo>
                <a:cubicBezTo>
                  <a:pt x="3304" y="4567"/>
                  <a:pt x="2948" y="4243"/>
                  <a:pt x="2008" y="3886"/>
                </a:cubicBezTo>
                <a:cubicBezTo>
                  <a:pt x="875" y="3465"/>
                  <a:pt x="163" y="2915"/>
                  <a:pt x="163" y="1911"/>
                </a:cubicBezTo>
                <a:cubicBezTo>
                  <a:pt x="163" y="842"/>
                  <a:pt x="1069" y="33"/>
                  <a:pt x="2429" y="33"/>
                </a:cubicBezTo>
                <a:cubicBezTo>
                  <a:pt x="2948" y="1"/>
                  <a:pt x="3466" y="130"/>
                  <a:pt x="3951" y="389"/>
                </a:cubicBezTo>
                <a:lnTo>
                  <a:pt x="3692" y="1102"/>
                </a:lnTo>
                <a:cubicBezTo>
                  <a:pt x="3304" y="875"/>
                  <a:pt x="2818" y="778"/>
                  <a:pt x="2365" y="778"/>
                </a:cubicBezTo>
                <a:cubicBezTo>
                  <a:pt x="1426" y="778"/>
                  <a:pt x="1069" y="1328"/>
                  <a:pt x="1069" y="1814"/>
                </a:cubicBezTo>
                <a:cubicBezTo>
                  <a:pt x="1069" y="2462"/>
                  <a:pt x="1458" y="2785"/>
                  <a:pt x="2429" y="3142"/>
                </a:cubicBezTo>
                <a:cubicBezTo>
                  <a:pt x="3595" y="3595"/>
                  <a:pt x="4211" y="4178"/>
                  <a:pt x="4211" y="5182"/>
                </a:cubicBezTo>
                <a:cubicBezTo>
                  <a:pt x="4211" y="6186"/>
                  <a:pt x="3401" y="7190"/>
                  <a:pt x="1782" y="7190"/>
                </a:cubicBezTo>
                <a:cubicBezTo>
                  <a:pt x="1167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9" name="Google Shape;989;p37"/>
          <p:cNvSpPr/>
          <p:nvPr/>
        </p:nvSpPr>
        <p:spPr>
          <a:xfrm>
            <a:off x="-326765" y="2393869"/>
            <a:ext cx="137661" cy="187195"/>
          </a:xfrm>
          <a:custGeom>
            <a:avLst/>
            <a:gdLst/>
            <a:ahLst/>
            <a:cxnLst/>
            <a:rect l="l" t="t" r="r" b="b"/>
            <a:pathLst>
              <a:path w="5311" h="7222" extrusionOk="0">
                <a:moveTo>
                  <a:pt x="5279" y="6866"/>
                </a:moveTo>
                <a:cubicBezTo>
                  <a:pt x="4696" y="7092"/>
                  <a:pt x="4080" y="7222"/>
                  <a:pt x="3433" y="7190"/>
                </a:cubicBezTo>
                <a:cubicBezTo>
                  <a:pt x="1490" y="7190"/>
                  <a:pt x="0" y="5959"/>
                  <a:pt x="0" y="3692"/>
                </a:cubicBezTo>
                <a:cubicBezTo>
                  <a:pt x="0" y="1523"/>
                  <a:pt x="1490" y="33"/>
                  <a:pt x="3659" y="33"/>
                </a:cubicBezTo>
                <a:cubicBezTo>
                  <a:pt x="4210" y="1"/>
                  <a:pt x="4760" y="130"/>
                  <a:pt x="5311" y="357"/>
                </a:cubicBezTo>
                <a:lnTo>
                  <a:pt x="5084" y="1069"/>
                </a:lnTo>
                <a:cubicBezTo>
                  <a:pt x="4631" y="875"/>
                  <a:pt x="4178" y="778"/>
                  <a:pt x="3692" y="778"/>
                </a:cubicBezTo>
                <a:cubicBezTo>
                  <a:pt x="2073" y="778"/>
                  <a:pt x="972" y="1814"/>
                  <a:pt x="972" y="3660"/>
                </a:cubicBezTo>
                <a:cubicBezTo>
                  <a:pt x="972" y="5344"/>
                  <a:pt x="1943" y="6445"/>
                  <a:pt x="3627" y="6445"/>
                </a:cubicBezTo>
                <a:cubicBezTo>
                  <a:pt x="4145" y="6445"/>
                  <a:pt x="4631" y="6348"/>
                  <a:pt x="5117" y="61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0" name="Google Shape;990;p37"/>
          <p:cNvSpPr/>
          <p:nvPr/>
        </p:nvSpPr>
        <p:spPr>
          <a:xfrm>
            <a:off x="-154716" y="2398069"/>
            <a:ext cx="134317" cy="179652"/>
          </a:xfrm>
          <a:custGeom>
            <a:avLst/>
            <a:gdLst/>
            <a:ahLst/>
            <a:cxnLst/>
            <a:rect l="l" t="t" r="r" b="b"/>
            <a:pathLst>
              <a:path w="5182" h="6931" extrusionOk="0">
                <a:moveTo>
                  <a:pt x="907" y="0"/>
                </a:moveTo>
                <a:lnTo>
                  <a:pt x="907" y="2883"/>
                </a:lnTo>
                <a:lnTo>
                  <a:pt x="4275" y="2883"/>
                </a:lnTo>
                <a:lnTo>
                  <a:pt x="4275" y="0"/>
                </a:lnTo>
                <a:lnTo>
                  <a:pt x="5182" y="0"/>
                </a:lnTo>
                <a:lnTo>
                  <a:pt x="5182" y="6930"/>
                </a:lnTo>
                <a:lnTo>
                  <a:pt x="4275" y="6930"/>
                </a:lnTo>
                <a:lnTo>
                  <a:pt x="4275" y="3692"/>
                </a:lnTo>
                <a:lnTo>
                  <a:pt x="907" y="3692"/>
                </a:lnTo>
                <a:lnTo>
                  <a:pt x="907" y="6930"/>
                </a:lnTo>
                <a:lnTo>
                  <a:pt x="1" y="693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1" name="Google Shape;991;p37"/>
          <p:cNvSpPr/>
          <p:nvPr/>
        </p:nvSpPr>
        <p:spPr>
          <a:xfrm>
            <a:off x="1567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5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64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2" name="Google Shape;992;p37"/>
          <p:cNvSpPr/>
          <p:nvPr/>
        </p:nvSpPr>
        <p:spPr>
          <a:xfrm>
            <a:off x="20620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4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96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3" name="Google Shape;993;p37"/>
          <p:cNvSpPr/>
          <p:nvPr/>
        </p:nvSpPr>
        <p:spPr>
          <a:xfrm>
            <a:off x="407645" y="2398069"/>
            <a:ext cx="99896" cy="179652"/>
          </a:xfrm>
          <a:custGeom>
            <a:avLst/>
            <a:gdLst/>
            <a:ahLst/>
            <a:cxnLst/>
            <a:rect l="l" t="t" r="r" b="b"/>
            <a:pathLst>
              <a:path w="3854" h="6931" extrusionOk="0">
                <a:moveTo>
                  <a:pt x="0" y="0"/>
                </a:moveTo>
                <a:lnTo>
                  <a:pt x="907" y="0"/>
                </a:lnTo>
                <a:lnTo>
                  <a:pt x="907" y="6186"/>
                </a:lnTo>
                <a:lnTo>
                  <a:pt x="3854" y="6186"/>
                </a:lnTo>
                <a:lnTo>
                  <a:pt x="3854" y="6930"/>
                </a:lnTo>
                <a:lnTo>
                  <a:pt x="0" y="69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4" name="Google Shape;994;p37"/>
          <p:cNvSpPr/>
          <p:nvPr/>
        </p:nvSpPr>
        <p:spPr>
          <a:xfrm>
            <a:off x="603203" y="2396383"/>
            <a:ext cx="113348" cy="183021"/>
          </a:xfrm>
          <a:custGeom>
            <a:avLst/>
            <a:gdLst/>
            <a:ahLst/>
            <a:cxnLst/>
            <a:rect l="l" t="t" r="r" b="b"/>
            <a:pathLst>
              <a:path w="4373" h="7061" extrusionOk="0">
                <a:moveTo>
                  <a:pt x="0" y="130"/>
                </a:moveTo>
                <a:cubicBezTo>
                  <a:pt x="551" y="33"/>
                  <a:pt x="1101" y="1"/>
                  <a:pt x="1620" y="1"/>
                </a:cubicBezTo>
                <a:cubicBezTo>
                  <a:pt x="2526" y="1"/>
                  <a:pt x="3109" y="163"/>
                  <a:pt x="3530" y="519"/>
                </a:cubicBezTo>
                <a:cubicBezTo>
                  <a:pt x="3919" y="778"/>
                  <a:pt x="4145" y="1231"/>
                  <a:pt x="4113" y="1717"/>
                </a:cubicBezTo>
                <a:cubicBezTo>
                  <a:pt x="4081" y="2429"/>
                  <a:pt x="3627" y="3045"/>
                  <a:pt x="2947" y="3239"/>
                </a:cubicBezTo>
                <a:lnTo>
                  <a:pt x="2947" y="3271"/>
                </a:lnTo>
                <a:cubicBezTo>
                  <a:pt x="3757" y="3433"/>
                  <a:pt x="4372" y="4146"/>
                  <a:pt x="4372" y="5020"/>
                </a:cubicBezTo>
                <a:cubicBezTo>
                  <a:pt x="4372" y="5538"/>
                  <a:pt x="4178" y="6024"/>
                  <a:pt x="3789" y="6412"/>
                </a:cubicBezTo>
                <a:cubicBezTo>
                  <a:pt x="3304" y="6833"/>
                  <a:pt x="2526" y="7060"/>
                  <a:pt x="1393" y="7060"/>
                </a:cubicBezTo>
                <a:cubicBezTo>
                  <a:pt x="940" y="7060"/>
                  <a:pt x="454" y="7028"/>
                  <a:pt x="0" y="6963"/>
                </a:cubicBezTo>
                <a:close/>
                <a:moveTo>
                  <a:pt x="907" y="2980"/>
                </a:moveTo>
                <a:lnTo>
                  <a:pt x="1717" y="2980"/>
                </a:lnTo>
                <a:cubicBezTo>
                  <a:pt x="2656" y="2980"/>
                  <a:pt x="3239" y="2494"/>
                  <a:pt x="3239" y="1814"/>
                </a:cubicBezTo>
                <a:cubicBezTo>
                  <a:pt x="3239" y="1005"/>
                  <a:pt x="2591" y="681"/>
                  <a:pt x="1684" y="681"/>
                </a:cubicBezTo>
                <a:cubicBezTo>
                  <a:pt x="1425" y="681"/>
                  <a:pt x="1166" y="681"/>
                  <a:pt x="875" y="745"/>
                </a:cubicBezTo>
                <a:close/>
                <a:moveTo>
                  <a:pt x="907" y="6315"/>
                </a:moveTo>
                <a:cubicBezTo>
                  <a:pt x="1166" y="6348"/>
                  <a:pt x="1425" y="6348"/>
                  <a:pt x="1684" y="6348"/>
                </a:cubicBezTo>
                <a:cubicBezTo>
                  <a:pt x="2623" y="6348"/>
                  <a:pt x="3465" y="5992"/>
                  <a:pt x="3465" y="4988"/>
                </a:cubicBezTo>
                <a:cubicBezTo>
                  <a:pt x="3465" y="4049"/>
                  <a:pt x="2656" y="3660"/>
                  <a:pt x="1684" y="3660"/>
                </a:cubicBezTo>
                <a:lnTo>
                  <a:pt x="907" y="36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5" name="Google Shape;995;p37"/>
          <p:cNvSpPr/>
          <p:nvPr/>
        </p:nvSpPr>
        <p:spPr>
          <a:xfrm>
            <a:off x="755113" y="2398068"/>
            <a:ext cx="132659" cy="182995"/>
          </a:xfrm>
          <a:custGeom>
            <a:avLst/>
            <a:gdLst/>
            <a:ahLst/>
            <a:cxnLst/>
            <a:rect l="l" t="t" r="r" b="b"/>
            <a:pathLst>
              <a:path w="5118" h="7060" extrusionOk="0">
                <a:moveTo>
                  <a:pt x="908" y="0"/>
                </a:moveTo>
                <a:lnTo>
                  <a:pt x="908" y="4081"/>
                </a:lnTo>
                <a:cubicBezTo>
                  <a:pt x="908" y="5667"/>
                  <a:pt x="1588" y="6315"/>
                  <a:pt x="2527" y="6315"/>
                </a:cubicBezTo>
                <a:cubicBezTo>
                  <a:pt x="3531" y="6315"/>
                  <a:pt x="4211" y="5635"/>
                  <a:pt x="4211" y="4081"/>
                </a:cubicBezTo>
                <a:lnTo>
                  <a:pt x="4211" y="0"/>
                </a:lnTo>
                <a:lnTo>
                  <a:pt x="5117" y="0"/>
                </a:lnTo>
                <a:lnTo>
                  <a:pt x="5117" y="4048"/>
                </a:lnTo>
                <a:cubicBezTo>
                  <a:pt x="5117" y="6186"/>
                  <a:pt x="3984" y="7060"/>
                  <a:pt x="2494" y="7060"/>
                </a:cubicBezTo>
                <a:cubicBezTo>
                  <a:pt x="1069" y="7060"/>
                  <a:pt x="1" y="6250"/>
                  <a:pt x="1" y="4081"/>
                </a:cubicBez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6" name="Google Shape;996;p37"/>
          <p:cNvSpPr/>
          <p:nvPr/>
        </p:nvSpPr>
        <p:spPr>
          <a:xfrm>
            <a:off x="925504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63" y="6445"/>
                  <a:pt x="1846" y="6445"/>
                </a:cubicBezTo>
                <a:cubicBezTo>
                  <a:pt x="2753" y="6445"/>
                  <a:pt x="3304" y="5959"/>
                  <a:pt x="3304" y="5279"/>
                </a:cubicBezTo>
                <a:cubicBezTo>
                  <a:pt x="3304" y="4567"/>
                  <a:pt x="2915" y="4243"/>
                  <a:pt x="1976" y="3886"/>
                </a:cubicBezTo>
                <a:cubicBezTo>
                  <a:pt x="842" y="3465"/>
                  <a:pt x="162" y="2915"/>
                  <a:pt x="162" y="1911"/>
                </a:cubicBezTo>
                <a:cubicBezTo>
                  <a:pt x="162" y="842"/>
                  <a:pt x="1037" y="33"/>
                  <a:pt x="2397" y="33"/>
                </a:cubicBezTo>
                <a:cubicBezTo>
                  <a:pt x="2915" y="1"/>
                  <a:pt x="3465" y="130"/>
                  <a:pt x="3919" y="389"/>
                </a:cubicBezTo>
                <a:lnTo>
                  <a:pt x="3692" y="1102"/>
                </a:lnTo>
                <a:cubicBezTo>
                  <a:pt x="3271" y="875"/>
                  <a:pt x="2818" y="778"/>
                  <a:pt x="2364" y="778"/>
                </a:cubicBezTo>
                <a:cubicBezTo>
                  <a:pt x="1425" y="778"/>
                  <a:pt x="1069" y="1361"/>
                  <a:pt x="1069" y="1814"/>
                </a:cubicBezTo>
                <a:cubicBezTo>
                  <a:pt x="1069" y="2462"/>
                  <a:pt x="1458" y="2785"/>
                  <a:pt x="2429" y="3174"/>
                </a:cubicBezTo>
                <a:cubicBezTo>
                  <a:pt x="3627" y="3627"/>
                  <a:pt x="4210" y="4178"/>
                  <a:pt x="4210" y="5182"/>
                </a:cubicBezTo>
                <a:cubicBezTo>
                  <a:pt x="4210" y="6186"/>
                  <a:pt x="3401" y="7190"/>
                  <a:pt x="1782" y="7190"/>
                </a:cubicBezTo>
                <a:cubicBezTo>
                  <a:pt x="1166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7" name="Google Shape;997;p37"/>
          <p:cNvSpPr/>
          <p:nvPr/>
        </p:nvSpPr>
        <p:spPr>
          <a:xfrm>
            <a:off x="-1141885" y="5182091"/>
            <a:ext cx="783976" cy="1156680"/>
          </a:xfrm>
          <a:custGeom>
            <a:avLst/>
            <a:gdLst/>
            <a:ahLst/>
            <a:cxnLst/>
            <a:rect l="l" t="t" r="r" b="b"/>
            <a:pathLst>
              <a:path w="30246" h="44625" extrusionOk="0">
                <a:moveTo>
                  <a:pt x="28691" y="35525"/>
                </a:moveTo>
                <a:cubicBezTo>
                  <a:pt x="28367" y="36626"/>
                  <a:pt x="27979" y="37662"/>
                  <a:pt x="27428" y="38666"/>
                </a:cubicBezTo>
                <a:cubicBezTo>
                  <a:pt x="26554" y="40285"/>
                  <a:pt x="24967" y="42001"/>
                  <a:pt x="23348" y="42811"/>
                </a:cubicBezTo>
                <a:cubicBezTo>
                  <a:pt x="20110" y="44430"/>
                  <a:pt x="15350" y="44624"/>
                  <a:pt x="11885" y="44106"/>
                </a:cubicBezTo>
                <a:cubicBezTo>
                  <a:pt x="7869" y="43459"/>
                  <a:pt x="4404" y="40965"/>
                  <a:pt x="2493" y="37403"/>
                </a:cubicBezTo>
                <a:cubicBezTo>
                  <a:pt x="874" y="34294"/>
                  <a:pt x="518" y="30700"/>
                  <a:pt x="291" y="27202"/>
                </a:cubicBezTo>
                <a:cubicBezTo>
                  <a:pt x="32" y="23608"/>
                  <a:pt x="0" y="20046"/>
                  <a:pt x="130" y="16451"/>
                </a:cubicBezTo>
                <a:cubicBezTo>
                  <a:pt x="356" y="12824"/>
                  <a:pt x="777" y="8841"/>
                  <a:pt x="2591" y="5700"/>
                </a:cubicBezTo>
                <a:cubicBezTo>
                  <a:pt x="4793" y="1879"/>
                  <a:pt x="9197" y="195"/>
                  <a:pt x="13245" y="98"/>
                </a:cubicBezTo>
                <a:cubicBezTo>
                  <a:pt x="16515" y="1"/>
                  <a:pt x="20822" y="195"/>
                  <a:pt x="23737" y="1944"/>
                </a:cubicBezTo>
                <a:cubicBezTo>
                  <a:pt x="27105" y="3984"/>
                  <a:pt x="28691" y="7967"/>
                  <a:pt x="29242" y="11756"/>
                </a:cubicBezTo>
                <a:cubicBezTo>
                  <a:pt x="29987" y="16419"/>
                  <a:pt x="30246" y="21147"/>
                  <a:pt x="29987" y="25842"/>
                </a:cubicBezTo>
                <a:cubicBezTo>
                  <a:pt x="29760" y="28886"/>
                  <a:pt x="29566" y="32416"/>
                  <a:pt x="28691" y="35525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8" name="Google Shape;998;p37"/>
          <p:cNvSpPr/>
          <p:nvPr/>
        </p:nvSpPr>
        <p:spPr>
          <a:xfrm>
            <a:off x="-1067187" y="5608480"/>
            <a:ext cx="146915" cy="654713"/>
          </a:xfrm>
          <a:custGeom>
            <a:avLst/>
            <a:gdLst/>
            <a:ahLst/>
            <a:cxnLst/>
            <a:rect l="l" t="t" r="r" b="b"/>
            <a:pathLst>
              <a:path w="5668" h="25259" extrusionOk="0">
                <a:moveTo>
                  <a:pt x="0" y="0"/>
                </a:moveTo>
                <a:lnTo>
                  <a:pt x="162" y="1101"/>
                </a:lnTo>
                <a:lnTo>
                  <a:pt x="292" y="2397"/>
                </a:lnTo>
                <a:lnTo>
                  <a:pt x="356" y="3174"/>
                </a:lnTo>
                <a:lnTo>
                  <a:pt x="486" y="4048"/>
                </a:lnTo>
                <a:lnTo>
                  <a:pt x="745" y="5991"/>
                </a:lnTo>
                <a:cubicBezTo>
                  <a:pt x="842" y="6671"/>
                  <a:pt x="1004" y="7383"/>
                  <a:pt x="1101" y="8128"/>
                </a:cubicBezTo>
                <a:cubicBezTo>
                  <a:pt x="1231" y="8873"/>
                  <a:pt x="1360" y="9650"/>
                  <a:pt x="1522" y="10427"/>
                </a:cubicBezTo>
                <a:lnTo>
                  <a:pt x="2008" y="12824"/>
                </a:lnTo>
                <a:lnTo>
                  <a:pt x="2558" y="15155"/>
                </a:lnTo>
                <a:cubicBezTo>
                  <a:pt x="2720" y="15933"/>
                  <a:pt x="2979" y="16710"/>
                  <a:pt x="3141" y="17422"/>
                </a:cubicBezTo>
                <a:cubicBezTo>
                  <a:pt x="3336" y="18135"/>
                  <a:pt x="3530" y="18879"/>
                  <a:pt x="3757" y="19527"/>
                </a:cubicBezTo>
                <a:lnTo>
                  <a:pt x="4339" y="21405"/>
                </a:lnTo>
                <a:lnTo>
                  <a:pt x="4598" y="22247"/>
                </a:lnTo>
                <a:lnTo>
                  <a:pt x="4858" y="22960"/>
                </a:lnTo>
                <a:lnTo>
                  <a:pt x="5279" y="24190"/>
                </a:lnTo>
                <a:lnTo>
                  <a:pt x="5667" y="25259"/>
                </a:lnTo>
                <a:lnTo>
                  <a:pt x="5181" y="24223"/>
                </a:lnTo>
                <a:lnTo>
                  <a:pt x="4663" y="23057"/>
                </a:lnTo>
                <a:lnTo>
                  <a:pt x="4339" y="22344"/>
                </a:lnTo>
                <a:lnTo>
                  <a:pt x="4016" y="21535"/>
                </a:lnTo>
                <a:lnTo>
                  <a:pt x="3303" y="19689"/>
                </a:lnTo>
                <a:cubicBezTo>
                  <a:pt x="3076" y="19041"/>
                  <a:pt x="2882" y="18329"/>
                  <a:pt x="2655" y="17584"/>
                </a:cubicBezTo>
                <a:cubicBezTo>
                  <a:pt x="2396" y="16872"/>
                  <a:pt x="2170" y="16095"/>
                  <a:pt x="2008" y="15317"/>
                </a:cubicBezTo>
                <a:lnTo>
                  <a:pt x="1393" y="12953"/>
                </a:lnTo>
                <a:lnTo>
                  <a:pt x="939" y="10557"/>
                </a:lnTo>
                <a:cubicBezTo>
                  <a:pt x="777" y="9780"/>
                  <a:pt x="680" y="9003"/>
                  <a:pt x="583" y="8225"/>
                </a:cubicBezTo>
                <a:cubicBezTo>
                  <a:pt x="453" y="7481"/>
                  <a:pt x="356" y="6768"/>
                  <a:pt x="292" y="6056"/>
                </a:cubicBezTo>
                <a:lnTo>
                  <a:pt x="130" y="4080"/>
                </a:lnTo>
                <a:lnTo>
                  <a:pt x="65" y="3206"/>
                </a:lnTo>
                <a:lnTo>
                  <a:pt x="65" y="2397"/>
                </a:lnTo>
                <a:lnTo>
                  <a:pt x="32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9" name="Google Shape;999;p37"/>
          <p:cNvSpPr/>
          <p:nvPr/>
        </p:nvSpPr>
        <p:spPr>
          <a:xfrm>
            <a:off x="-959753" y="5533781"/>
            <a:ext cx="86469" cy="611064"/>
          </a:xfrm>
          <a:custGeom>
            <a:avLst/>
            <a:gdLst/>
            <a:ahLst/>
            <a:cxnLst/>
            <a:rect l="l" t="t" r="r" b="b"/>
            <a:pathLst>
              <a:path w="3336" h="23575" extrusionOk="0">
                <a:moveTo>
                  <a:pt x="97" y="0"/>
                </a:moveTo>
                <a:cubicBezTo>
                  <a:pt x="97" y="0"/>
                  <a:pt x="130" y="356"/>
                  <a:pt x="162" y="1036"/>
                </a:cubicBezTo>
                <a:lnTo>
                  <a:pt x="227" y="2202"/>
                </a:lnTo>
                <a:lnTo>
                  <a:pt x="259" y="2915"/>
                </a:lnTo>
                <a:lnTo>
                  <a:pt x="356" y="3724"/>
                </a:lnTo>
                <a:lnTo>
                  <a:pt x="518" y="5505"/>
                </a:lnTo>
                <a:cubicBezTo>
                  <a:pt x="551" y="6153"/>
                  <a:pt x="680" y="6833"/>
                  <a:pt x="745" y="7513"/>
                </a:cubicBezTo>
                <a:cubicBezTo>
                  <a:pt x="810" y="8193"/>
                  <a:pt x="907" y="8905"/>
                  <a:pt x="1036" y="9650"/>
                </a:cubicBezTo>
                <a:lnTo>
                  <a:pt x="1328" y="11820"/>
                </a:lnTo>
                <a:cubicBezTo>
                  <a:pt x="1587" y="13309"/>
                  <a:pt x="1814" y="14767"/>
                  <a:pt x="2040" y="16127"/>
                </a:cubicBezTo>
                <a:lnTo>
                  <a:pt x="2396" y="18135"/>
                </a:lnTo>
                <a:lnTo>
                  <a:pt x="2720" y="19916"/>
                </a:lnTo>
                <a:lnTo>
                  <a:pt x="3174" y="22571"/>
                </a:lnTo>
                <a:cubicBezTo>
                  <a:pt x="3271" y="23219"/>
                  <a:pt x="3336" y="23575"/>
                  <a:pt x="3336" y="23575"/>
                </a:cubicBezTo>
                <a:cubicBezTo>
                  <a:pt x="3336" y="23575"/>
                  <a:pt x="3238" y="23219"/>
                  <a:pt x="3044" y="22571"/>
                </a:cubicBezTo>
                <a:cubicBezTo>
                  <a:pt x="2882" y="21956"/>
                  <a:pt x="2623" y="21049"/>
                  <a:pt x="2364" y="19980"/>
                </a:cubicBezTo>
                <a:cubicBezTo>
                  <a:pt x="2105" y="18879"/>
                  <a:pt x="1814" y="17616"/>
                  <a:pt x="1522" y="16256"/>
                </a:cubicBezTo>
                <a:cubicBezTo>
                  <a:pt x="1393" y="15576"/>
                  <a:pt x="1231" y="14864"/>
                  <a:pt x="1134" y="14119"/>
                </a:cubicBezTo>
                <a:lnTo>
                  <a:pt x="745" y="11917"/>
                </a:lnTo>
                <a:lnTo>
                  <a:pt x="453" y="9715"/>
                </a:lnTo>
                <a:cubicBezTo>
                  <a:pt x="356" y="9003"/>
                  <a:pt x="292" y="8258"/>
                  <a:pt x="227" y="7578"/>
                </a:cubicBezTo>
                <a:cubicBezTo>
                  <a:pt x="162" y="6865"/>
                  <a:pt x="97" y="6185"/>
                  <a:pt x="65" y="5538"/>
                </a:cubicBezTo>
                <a:lnTo>
                  <a:pt x="0" y="3724"/>
                </a:lnTo>
                <a:lnTo>
                  <a:pt x="0" y="2915"/>
                </a:lnTo>
                <a:lnTo>
                  <a:pt x="32" y="2202"/>
                </a:lnTo>
                <a:lnTo>
                  <a:pt x="65" y="1004"/>
                </a:lnTo>
                <a:cubicBezTo>
                  <a:pt x="65" y="356"/>
                  <a:pt x="97" y="0"/>
                  <a:pt x="97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0" name="Google Shape;1000;p37"/>
          <p:cNvSpPr/>
          <p:nvPr/>
        </p:nvSpPr>
        <p:spPr>
          <a:xfrm>
            <a:off x="-864087" y="5589999"/>
            <a:ext cx="68869" cy="641312"/>
          </a:xfrm>
          <a:custGeom>
            <a:avLst/>
            <a:gdLst/>
            <a:ahLst/>
            <a:cxnLst/>
            <a:rect l="l" t="t" r="r" b="b"/>
            <a:pathLst>
              <a:path w="2657" h="24742" extrusionOk="0">
                <a:moveTo>
                  <a:pt x="1" y="1"/>
                </a:moveTo>
                <a:lnTo>
                  <a:pt x="130" y="1069"/>
                </a:lnTo>
                <a:cubicBezTo>
                  <a:pt x="195" y="1749"/>
                  <a:pt x="325" y="2689"/>
                  <a:pt x="422" y="3854"/>
                </a:cubicBezTo>
                <a:lnTo>
                  <a:pt x="584" y="5733"/>
                </a:lnTo>
                <a:cubicBezTo>
                  <a:pt x="648" y="6413"/>
                  <a:pt x="746" y="7093"/>
                  <a:pt x="810" y="7837"/>
                </a:cubicBezTo>
                <a:cubicBezTo>
                  <a:pt x="972" y="9295"/>
                  <a:pt x="1134" y="10817"/>
                  <a:pt x="1264" y="12371"/>
                </a:cubicBezTo>
                <a:cubicBezTo>
                  <a:pt x="1426" y="13925"/>
                  <a:pt x="1652" y="15480"/>
                  <a:pt x="1814" y="16905"/>
                </a:cubicBezTo>
                <a:cubicBezTo>
                  <a:pt x="1879" y="17649"/>
                  <a:pt x="1944" y="18330"/>
                  <a:pt x="2041" y="19010"/>
                </a:cubicBezTo>
                <a:lnTo>
                  <a:pt x="2268" y="20888"/>
                </a:lnTo>
                <a:cubicBezTo>
                  <a:pt x="2397" y="22021"/>
                  <a:pt x="2494" y="22993"/>
                  <a:pt x="2559" y="23673"/>
                </a:cubicBezTo>
                <a:lnTo>
                  <a:pt x="2656" y="24741"/>
                </a:lnTo>
                <a:lnTo>
                  <a:pt x="2429" y="23705"/>
                </a:lnTo>
                <a:cubicBezTo>
                  <a:pt x="2332" y="23025"/>
                  <a:pt x="2106" y="22086"/>
                  <a:pt x="1911" y="20920"/>
                </a:cubicBezTo>
                <a:lnTo>
                  <a:pt x="1588" y="19074"/>
                </a:lnTo>
                <a:cubicBezTo>
                  <a:pt x="1458" y="18427"/>
                  <a:pt x="1361" y="17714"/>
                  <a:pt x="1264" y="17002"/>
                </a:cubicBezTo>
                <a:cubicBezTo>
                  <a:pt x="1069" y="15545"/>
                  <a:pt x="875" y="13990"/>
                  <a:pt x="681" y="12436"/>
                </a:cubicBezTo>
                <a:cubicBezTo>
                  <a:pt x="487" y="10914"/>
                  <a:pt x="389" y="9327"/>
                  <a:pt x="260" y="7870"/>
                </a:cubicBezTo>
                <a:cubicBezTo>
                  <a:pt x="227" y="7157"/>
                  <a:pt x="163" y="6445"/>
                  <a:pt x="130" y="5765"/>
                </a:cubicBezTo>
                <a:lnTo>
                  <a:pt x="66" y="3887"/>
                </a:lnTo>
                <a:cubicBezTo>
                  <a:pt x="33" y="2721"/>
                  <a:pt x="33" y="1749"/>
                  <a:pt x="1" y="1037"/>
                </a:cubicBezTo>
                <a:cubicBezTo>
                  <a:pt x="1" y="357"/>
                  <a:pt x="1" y="1"/>
                  <a:pt x="1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1" name="Google Shape;1001;p37"/>
          <p:cNvSpPr/>
          <p:nvPr/>
        </p:nvSpPr>
        <p:spPr>
          <a:xfrm>
            <a:off x="-743228" y="5537125"/>
            <a:ext cx="29419" cy="703417"/>
          </a:xfrm>
          <a:custGeom>
            <a:avLst/>
            <a:gdLst/>
            <a:ahLst/>
            <a:cxnLst/>
            <a:rect l="l" t="t" r="r" b="b"/>
            <a:pathLst>
              <a:path w="1135" h="27138" extrusionOk="0">
                <a:moveTo>
                  <a:pt x="33" y="1"/>
                </a:moveTo>
                <a:lnTo>
                  <a:pt x="130" y="1166"/>
                </a:lnTo>
                <a:cubicBezTo>
                  <a:pt x="195" y="1879"/>
                  <a:pt x="292" y="2947"/>
                  <a:pt x="389" y="4210"/>
                </a:cubicBezTo>
                <a:cubicBezTo>
                  <a:pt x="454" y="5506"/>
                  <a:pt x="551" y="6963"/>
                  <a:pt x="649" y="8582"/>
                </a:cubicBezTo>
                <a:cubicBezTo>
                  <a:pt x="746" y="10169"/>
                  <a:pt x="810" y="11853"/>
                  <a:pt x="875" y="13569"/>
                </a:cubicBezTo>
                <a:cubicBezTo>
                  <a:pt x="940" y="15253"/>
                  <a:pt x="1005" y="16937"/>
                  <a:pt x="1037" y="18556"/>
                </a:cubicBezTo>
                <a:cubicBezTo>
                  <a:pt x="1070" y="20143"/>
                  <a:pt x="1102" y="21632"/>
                  <a:pt x="1102" y="22895"/>
                </a:cubicBezTo>
                <a:cubicBezTo>
                  <a:pt x="1134" y="24191"/>
                  <a:pt x="1102" y="25227"/>
                  <a:pt x="1102" y="25972"/>
                </a:cubicBezTo>
                <a:lnTo>
                  <a:pt x="1102" y="27138"/>
                </a:lnTo>
                <a:lnTo>
                  <a:pt x="1005" y="25972"/>
                </a:lnTo>
                <a:cubicBezTo>
                  <a:pt x="972" y="25259"/>
                  <a:pt x="843" y="24191"/>
                  <a:pt x="778" y="22895"/>
                </a:cubicBezTo>
                <a:cubicBezTo>
                  <a:pt x="713" y="21632"/>
                  <a:pt x="584" y="20143"/>
                  <a:pt x="519" y="18556"/>
                </a:cubicBezTo>
                <a:cubicBezTo>
                  <a:pt x="422" y="16969"/>
                  <a:pt x="357" y="15285"/>
                  <a:pt x="260" y="13569"/>
                </a:cubicBezTo>
                <a:cubicBezTo>
                  <a:pt x="195" y="11885"/>
                  <a:pt x="163" y="10169"/>
                  <a:pt x="98" y="8582"/>
                </a:cubicBezTo>
                <a:cubicBezTo>
                  <a:pt x="66" y="6995"/>
                  <a:pt x="66" y="5506"/>
                  <a:pt x="33" y="4243"/>
                </a:cubicBezTo>
                <a:cubicBezTo>
                  <a:pt x="1" y="2947"/>
                  <a:pt x="33" y="1879"/>
                  <a:pt x="33" y="1134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2" name="Google Shape;1002;p37"/>
          <p:cNvSpPr/>
          <p:nvPr/>
        </p:nvSpPr>
        <p:spPr>
          <a:xfrm>
            <a:off x="-624026" y="5527068"/>
            <a:ext cx="31908" cy="695019"/>
          </a:xfrm>
          <a:custGeom>
            <a:avLst/>
            <a:gdLst/>
            <a:ahLst/>
            <a:cxnLst/>
            <a:rect l="l" t="t" r="r" b="b"/>
            <a:pathLst>
              <a:path w="1231" h="26814" extrusionOk="0">
                <a:moveTo>
                  <a:pt x="0" y="0"/>
                </a:moveTo>
                <a:lnTo>
                  <a:pt x="162" y="1166"/>
                </a:lnTo>
                <a:cubicBezTo>
                  <a:pt x="227" y="1878"/>
                  <a:pt x="389" y="2915"/>
                  <a:pt x="518" y="4177"/>
                </a:cubicBezTo>
                <a:lnTo>
                  <a:pt x="745" y="6185"/>
                </a:lnTo>
                <a:cubicBezTo>
                  <a:pt x="842" y="6930"/>
                  <a:pt x="875" y="7675"/>
                  <a:pt x="939" y="8452"/>
                </a:cubicBezTo>
                <a:cubicBezTo>
                  <a:pt x="1037" y="10039"/>
                  <a:pt x="1101" y="11690"/>
                  <a:pt x="1198" y="13407"/>
                </a:cubicBezTo>
                <a:cubicBezTo>
                  <a:pt x="1198" y="15090"/>
                  <a:pt x="1231" y="16742"/>
                  <a:pt x="1231" y="18329"/>
                </a:cubicBezTo>
                <a:lnTo>
                  <a:pt x="1231" y="20596"/>
                </a:lnTo>
                <a:lnTo>
                  <a:pt x="1166" y="22636"/>
                </a:lnTo>
                <a:cubicBezTo>
                  <a:pt x="1134" y="23899"/>
                  <a:pt x="1069" y="24935"/>
                  <a:pt x="1037" y="25680"/>
                </a:cubicBezTo>
                <a:lnTo>
                  <a:pt x="972" y="26813"/>
                </a:lnTo>
                <a:lnTo>
                  <a:pt x="939" y="25680"/>
                </a:lnTo>
                <a:cubicBezTo>
                  <a:pt x="907" y="24935"/>
                  <a:pt x="842" y="23899"/>
                  <a:pt x="842" y="22636"/>
                </a:cubicBezTo>
                <a:cubicBezTo>
                  <a:pt x="842" y="21988"/>
                  <a:pt x="810" y="21308"/>
                  <a:pt x="777" y="20596"/>
                </a:cubicBezTo>
                <a:cubicBezTo>
                  <a:pt x="777" y="19883"/>
                  <a:pt x="745" y="19106"/>
                  <a:pt x="713" y="18329"/>
                </a:cubicBezTo>
                <a:cubicBezTo>
                  <a:pt x="680" y="16774"/>
                  <a:pt x="648" y="15090"/>
                  <a:pt x="616" y="13407"/>
                </a:cubicBezTo>
                <a:cubicBezTo>
                  <a:pt x="551" y="11723"/>
                  <a:pt x="454" y="10071"/>
                  <a:pt x="421" y="8484"/>
                </a:cubicBezTo>
                <a:cubicBezTo>
                  <a:pt x="356" y="7707"/>
                  <a:pt x="389" y="6962"/>
                  <a:pt x="324" y="6250"/>
                </a:cubicBezTo>
                <a:lnTo>
                  <a:pt x="195" y="4210"/>
                </a:lnTo>
                <a:cubicBezTo>
                  <a:pt x="130" y="2947"/>
                  <a:pt x="97" y="1911"/>
                  <a:pt x="65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3" name="Google Shape;1003;p37"/>
          <p:cNvSpPr/>
          <p:nvPr/>
        </p:nvSpPr>
        <p:spPr>
          <a:xfrm>
            <a:off x="-505681" y="5605110"/>
            <a:ext cx="36961" cy="557357"/>
          </a:xfrm>
          <a:custGeom>
            <a:avLst/>
            <a:gdLst/>
            <a:ahLst/>
            <a:cxnLst/>
            <a:rect l="l" t="t" r="r" b="b"/>
            <a:pathLst>
              <a:path w="1426" h="21503" extrusionOk="0">
                <a:moveTo>
                  <a:pt x="486" y="1"/>
                </a:moveTo>
                <a:cubicBezTo>
                  <a:pt x="486" y="1"/>
                  <a:pt x="551" y="357"/>
                  <a:pt x="648" y="940"/>
                </a:cubicBezTo>
                <a:lnTo>
                  <a:pt x="777" y="1976"/>
                </a:lnTo>
                <a:cubicBezTo>
                  <a:pt x="842" y="2397"/>
                  <a:pt x="907" y="2850"/>
                  <a:pt x="972" y="3368"/>
                </a:cubicBezTo>
                <a:lnTo>
                  <a:pt x="1134" y="4988"/>
                </a:lnTo>
                <a:cubicBezTo>
                  <a:pt x="1198" y="5571"/>
                  <a:pt x="1231" y="6186"/>
                  <a:pt x="1263" y="6801"/>
                </a:cubicBezTo>
                <a:cubicBezTo>
                  <a:pt x="1328" y="7449"/>
                  <a:pt x="1360" y="8096"/>
                  <a:pt x="1360" y="8744"/>
                </a:cubicBezTo>
                <a:cubicBezTo>
                  <a:pt x="1360" y="9424"/>
                  <a:pt x="1393" y="10104"/>
                  <a:pt x="1425" y="10784"/>
                </a:cubicBezTo>
                <a:cubicBezTo>
                  <a:pt x="1425" y="11464"/>
                  <a:pt x="1360" y="12144"/>
                  <a:pt x="1360" y="12792"/>
                </a:cubicBezTo>
                <a:cubicBezTo>
                  <a:pt x="1328" y="13472"/>
                  <a:pt x="1263" y="14120"/>
                  <a:pt x="1231" y="14767"/>
                </a:cubicBezTo>
                <a:cubicBezTo>
                  <a:pt x="1166" y="15383"/>
                  <a:pt x="1134" y="15998"/>
                  <a:pt x="1037" y="16581"/>
                </a:cubicBezTo>
                <a:lnTo>
                  <a:pt x="777" y="18200"/>
                </a:lnTo>
                <a:lnTo>
                  <a:pt x="648" y="18912"/>
                </a:lnTo>
                <a:lnTo>
                  <a:pt x="486" y="19560"/>
                </a:lnTo>
                <a:lnTo>
                  <a:pt x="227" y="20596"/>
                </a:lnTo>
                <a:cubicBezTo>
                  <a:pt x="97" y="21179"/>
                  <a:pt x="0" y="21503"/>
                  <a:pt x="0" y="21503"/>
                </a:cubicBezTo>
                <a:cubicBezTo>
                  <a:pt x="0" y="21503"/>
                  <a:pt x="33" y="21179"/>
                  <a:pt x="130" y="20596"/>
                </a:cubicBezTo>
                <a:lnTo>
                  <a:pt x="259" y="19528"/>
                </a:lnTo>
                <a:lnTo>
                  <a:pt x="356" y="18880"/>
                </a:lnTo>
                <a:lnTo>
                  <a:pt x="421" y="18167"/>
                </a:lnTo>
                <a:lnTo>
                  <a:pt x="583" y="16548"/>
                </a:lnTo>
                <a:cubicBezTo>
                  <a:pt x="648" y="15965"/>
                  <a:pt x="648" y="15350"/>
                  <a:pt x="680" y="14735"/>
                </a:cubicBezTo>
                <a:cubicBezTo>
                  <a:pt x="713" y="14087"/>
                  <a:pt x="745" y="13440"/>
                  <a:pt x="745" y="12792"/>
                </a:cubicBezTo>
                <a:cubicBezTo>
                  <a:pt x="745" y="12112"/>
                  <a:pt x="777" y="11432"/>
                  <a:pt x="810" y="10752"/>
                </a:cubicBezTo>
                <a:cubicBezTo>
                  <a:pt x="810" y="10072"/>
                  <a:pt x="810" y="9392"/>
                  <a:pt x="810" y="8744"/>
                </a:cubicBezTo>
                <a:cubicBezTo>
                  <a:pt x="810" y="8064"/>
                  <a:pt x="777" y="7416"/>
                  <a:pt x="745" y="6769"/>
                </a:cubicBezTo>
                <a:cubicBezTo>
                  <a:pt x="745" y="6153"/>
                  <a:pt x="745" y="5538"/>
                  <a:pt x="713" y="4955"/>
                </a:cubicBezTo>
                <a:lnTo>
                  <a:pt x="648" y="3336"/>
                </a:lnTo>
                <a:cubicBezTo>
                  <a:pt x="616" y="2332"/>
                  <a:pt x="551" y="1490"/>
                  <a:pt x="551" y="907"/>
                </a:cubicBezTo>
                <a:cubicBezTo>
                  <a:pt x="518" y="357"/>
                  <a:pt x="486" y="1"/>
                  <a:pt x="486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4" name="Google Shape;1004;p37"/>
          <p:cNvSpPr/>
          <p:nvPr/>
        </p:nvSpPr>
        <p:spPr>
          <a:xfrm>
            <a:off x="943001" y="5182947"/>
            <a:ext cx="783976" cy="1155824"/>
          </a:xfrm>
          <a:custGeom>
            <a:avLst/>
            <a:gdLst/>
            <a:ahLst/>
            <a:cxnLst/>
            <a:rect l="l" t="t" r="r" b="b"/>
            <a:pathLst>
              <a:path w="30246" h="44592" extrusionOk="0">
                <a:moveTo>
                  <a:pt x="1555" y="35492"/>
                </a:moveTo>
                <a:cubicBezTo>
                  <a:pt x="1846" y="36593"/>
                  <a:pt x="2267" y="37629"/>
                  <a:pt x="2785" y="38633"/>
                </a:cubicBezTo>
                <a:cubicBezTo>
                  <a:pt x="3659" y="40252"/>
                  <a:pt x="5279" y="41968"/>
                  <a:pt x="6898" y="42778"/>
                </a:cubicBezTo>
                <a:cubicBezTo>
                  <a:pt x="10136" y="44397"/>
                  <a:pt x="14864" y="44591"/>
                  <a:pt x="18361" y="44073"/>
                </a:cubicBezTo>
                <a:cubicBezTo>
                  <a:pt x="22344" y="43426"/>
                  <a:pt x="25809" y="40932"/>
                  <a:pt x="27752" y="37370"/>
                </a:cubicBezTo>
                <a:cubicBezTo>
                  <a:pt x="29372" y="34261"/>
                  <a:pt x="29728" y="30667"/>
                  <a:pt x="29922" y="27169"/>
                </a:cubicBezTo>
                <a:cubicBezTo>
                  <a:pt x="30181" y="23607"/>
                  <a:pt x="30246" y="20013"/>
                  <a:pt x="30084" y="16418"/>
                </a:cubicBezTo>
                <a:cubicBezTo>
                  <a:pt x="29890" y="12824"/>
                  <a:pt x="29469" y="8808"/>
                  <a:pt x="27623" y="5667"/>
                </a:cubicBezTo>
                <a:cubicBezTo>
                  <a:pt x="25421" y="1846"/>
                  <a:pt x="21017" y="162"/>
                  <a:pt x="17001" y="65"/>
                </a:cubicBezTo>
                <a:cubicBezTo>
                  <a:pt x="13731" y="0"/>
                  <a:pt x="9424" y="162"/>
                  <a:pt x="6509" y="1943"/>
                </a:cubicBezTo>
                <a:cubicBezTo>
                  <a:pt x="3141" y="3951"/>
                  <a:pt x="1555" y="7934"/>
                  <a:pt x="1004" y="11723"/>
                </a:cubicBezTo>
                <a:cubicBezTo>
                  <a:pt x="259" y="16386"/>
                  <a:pt x="0" y="21114"/>
                  <a:pt x="259" y="25809"/>
                </a:cubicBezTo>
                <a:cubicBezTo>
                  <a:pt x="486" y="28853"/>
                  <a:pt x="680" y="32383"/>
                  <a:pt x="1555" y="3549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5" name="Google Shape;1005;p37"/>
          <p:cNvSpPr/>
          <p:nvPr/>
        </p:nvSpPr>
        <p:spPr>
          <a:xfrm>
            <a:off x="1505338" y="5608480"/>
            <a:ext cx="146085" cy="654713"/>
          </a:xfrm>
          <a:custGeom>
            <a:avLst/>
            <a:gdLst/>
            <a:ahLst/>
            <a:cxnLst/>
            <a:rect l="l" t="t" r="r" b="b"/>
            <a:pathLst>
              <a:path w="5636" h="25259" extrusionOk="0">
                <a:moveTo>
                  <a:pt x="5635" y="0"/>
                </a:moveTo>
                <a:lnTo>
                  <a:pt x="5635" y="1101"/>
                </a:lnTo>
                <a:cubicBezTo>
                  <a:pt x="5635" y="1457"/>
                  <a:pt x="5635" y="1911"/>
                  <a:pt x="5603" y="2397"/>
                </a:cubicBezTo>
                <a:lnTo>
                  <a:pt x="5603" y="3206"/>
                </a:lnTo>
                <a:lnTo>
                  <a:pt x="5538" y="4080"/>
                </a:lnTo>
                <a:lnTo>
                  <a:pt x="5376" y="6056"/>
                </a:lnTo>
                <a:cubicBezTo>
                  <a:pt x="5312" y="6768"/>
                  <a:pt x="5182" y="7481"/>
                  <a:pt x="5085" y="8225"/>
                </a:cubicBezTo>
                <a:cubicBezTo>
                  <a:pt x="4988" y="9003"/>
                  <a:pt x="4891" y="9780"/>
                  <a:pt x="4729" y="10557"/>
                </a:cubicBezTo>
                <a:lnTo>
                  <a:pt x="4243" y="12953"/>
                </a:lnTo>
                <a:lnTo>
                  <a:pt x="3660" y="15317"/>
                </a:lnTo>
                <a:cubicBezTo>
                  <a:pt x="3498" y="16095"/>
                  <a:pt x="3239" y="16872"/>
                  <a:pt x="3012" y="17584"/>
                </a:cubicBezTo>
                <a:cubicBezTo>
                  <a:pt x="2786" y="18329"/>
                  <a:pt x="2591" y="19041"/>
                  <a:pt x="2332" y="19689"/>
                </a:cubicBezTo>
                <a:lnTo>
                  <a:pt x="1652" y="21535"/>
                </a:lnTo>
                <a:lnTo>
                  <a:pt x="1328" y="22344"/>
                </a:lnTo>
                <a:lnTo>
                  <a:pt x="1005" y="23057"/>
                </a:lnTo>
                <a:lnTo>
                  <a:pt x="487" y="24223"/>
                </a:lnTo>
                <a:lnTo>
                  <a:pt x="1" y="25259"/>
                </a:lnTo>
                <a:lnTo>
                  <a:pt x="357" y="24190"/>
                </a:lnTo>
                <a:lnTo>
                  <a:pt x="810" y="22960"/>
                </a:lnTo>
                <a:lnTo>
                  <a:pt x="1069" y="22247"/>
                </a:lnTo>
                <a:lnTo>
                  <a:pt x="1328" y="21405"/>
                </a:lnTo>
                <a:lnTo>
                  <a:pt x="1911" y="19527"/>
                </a:lnTo>
                <a:cubicBezTo>
                  <a:pt x="2138" y="18879"/>
                  <a:pt x="2300" y="18135"/>
                  <a:pt x="2494" y="17422"/>
                </a:cubicBezTo>
                <a:cubicBezTo>
                  <a:pt x="2721" y="16677"/>
                  <a:pt x="2915" y="15933"/>
                  <a:pt x="3110" y="15155"/>
                </a:cubicBezTo>
                <a:lnTo>
                  <a:pt x="3660" y="12824"/>
                </a:lnTo>
                <a:lnTo>
                  <a:pt x="4146" y="10427"/>
                </a:lnTo>
                <a:cubicBezTo>
                  <a:pt x="4308" y="9650"/>
                  <a:pt x="4437" y="8873"/>
                  <a:pt x="4534" y="8128"/>
                </a:cubicBezTo>
                <a:cubicBezTo>
                  <a:pt x="4664" y="7383"/>
                  <a:pt x="4826" y="6671"/>
                  <a:pt x="4891" y="5991"/>
                </a:cubicBezTo>
                <a:lnTo>
                  <a:pt x="5182" y="4048"/>
                </a:lnTo>
                <a:lnTo>
                  <a:pt x="5279" y="3174"/>
                </a:lnTo>
                <a:lnTo>
                  <a:pt x="5376" y="2397"/>
                </a:lnTo>
                <a:lnTo>
                  <a:pt x="5506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6" name="Google Shape;1006;p37"/>
          <p:cNvSpPr/>
          <p:nvPr/>
        </p:nvSpPr>
        <p:spPr>
          <a:xfrm>
            <a:off x="1458347" y="5533781"/>
            <a:ext cx="87324" cy="611064"/>
          </a:xfrm>
          <a:custGeom>
            <a:avLst/>
            <a:gdLst/>
            <a:ahLst/>
            <a:cxnLst/>
            <a:rect l="l" t="t" r="r" b="b"/>
            <a:pathLst>
              <a:path w="3369" h="23575" extrusionOk="0">
                <a:moveTo>
                  <a:pt x="3239" y="0"/>
                </a:moveTo>
                <a:cubicBezTo>
                  <a:pt x="3239" y="0"/>
                  <a:pt x="3239" y="356"/>
                  <a:pt x="3271" y="1036"/>
                </a:cubicBezTo>
                <a:cubicBezTo>
                  <a:pt x="3271" y="1360"/>
                  <a:pt x="3303" y="1749"/>
                  <a:pt x="3303" y="2202"/>
                </a:cubicBezTo>
                <a:cubicBezTo>
                  <a:pt x="3303" y="2429"/>
                  <a:pt x="3336" y="2656"/>
                  <a:pt x="3336" y="2915"/>
                </a:cubicBezTo>
                <a:cubicBezTo>
                  <a:pt x="3368" y="3174"/>
                  <a:pt x="3336" y="3465"/>
                  <a:pt x="3303" y="3724"/>
                </a:cubicBezTo>
                <a:lnTo>
                  <a:pt x="3271" y="5538"/>
                </a:lnTo>
                <a:cubicBezTo>
                  <a:pt x="3239" y="6185"/>
                  <a:pt x="3174" y="6865"/>
                  <a:pt x="3109" y="7578"/>
                </a:cubicBezTo>
                <a:cubicBezTo>
                  <a:pt x="3044" y="8290"/>
                  <a:pt x="2980" y="9003"/>
                  <a:pt x="2882" y="9715"/>
                </a:cubicBezTo>
                <a:lnTo>
                  <a:pt x="2591" y="11917"/>
                </a:lnTo>
                <a:lnTo>
                  <a:pt x="2202" y="14119"/>
                </a:lnTo>
                <a:cubicBezTo>
                  <a:pt x="2105" y="14864"/>
                  <a:pt x="1943" y="15576"/>
                  <a:pt x="1814" y="16256"/>
                </a:cubicBezTo>
                <a:cubicBezTo>
                  <a:pt x="1522" y="17616"/>
                  <a:pt x="1231" y="18879"/>
                  <a:pt x="972" y="19980"/>
                </a:cubicBezTo>
                <a:cubicBezTo>
                  <a:pt x="680" y="21049"/>
                  <a:pt x="421" y="21956"/>
                  <a:pt x="259" y="22603"/>
                </a:cubicBezTo>
                <a:cubicBezTo>
                  <a:pt x="97" y="23219"/>
                  <a:pt x="0" y="23575"/>
                  <a:pt x="0" y="23575"/>
                </a:cubicBezTo>
                <a:cubicBezTo>
                  <a:pt x="0" y="23575"/>
                  <a:pt x="33" y="23219"/>
                  <a:pt x="162" y="22571"/>
                </a:cubicBezTo>
                <a:lnTo>
                  <a:pt x="616" y="19916"/>
                </a:lnTo>
                <a:lnTo>
                  <a:pt x="939" y="18135"/>
                </a:lnTo>
                <a:lnTo>
                  <a:pt x="1263" y="16127"/>
                </a:lnTo>
                <a:cubicBezTo>
                  <a:pt x="1522" y="14767"/>
                  <a:pt x="1749" y="13309"/>
                  <a:pt x="1976" y="11820"/>
                </a:cubicBezTo>
                <a:lnTo>
                  <a:pt x="2300" y="9650"/>
                </a:lnTo>
                <a:cubicBezTo>
                  <a:pt x="2429" y="8905"/>
                  <a:pt x="2494" y="8193"/>
                  <a:pt x="2591" y="7513"/>
                </a:cubicBezTo>
                <a:cubicBezTo>
                  <a:pt x="2656" y="6833"/>
                  <a:pt x="2753" y="6153"/>
                  <a:pt x="2818" y="5505"/>
                </a:cubicBezTo>
                <a:lnTo>
                  <a:pt x="2980" y="3724"/>
                </a:lnTo>
                <a:lnTo>
                  <a:pt x="3044" y="2915"/>
                </a:lnTo>
                <a:cubicBezTo>
                  <a:pt x="3044" y="2656"/>
                  <a:pt x="3077" y="2429"/>
                  <a:pt x="3077" y="2202"/>
                </a:cubicBezTo>
                <a:cubicBezTo>
                  <a:pt x="3109" y="1749"/>
                  <a:pt x="3141" y="1360"/>
                  <a:pt x="3174" y="1036"/>
                </a:cubicBezTo>
                <a:cubicBezTo>
                  <a:pt x="3206" y="356"/>
                  <a:pt x="3239" y="0"/>
                  <a:pt x="3239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7" name="Google Shape;1007;p37"/>
          <p:cNvSpPr/>
          <p:nvPr/>
        </p:nvSpPr>
        <p:spPr>
          <a:xfrm>
            <a:off x="1380279" y="5589999"/>
            <a:ext cx="68015" cy="642143"/>
          </a:xfrm>
          <a:custGeom>
            <a:avLst/>
            <a:gdLst/>
            <a:ahLst/>
            <a:cxnLst/>
            <a:rect l="l" t="t" r="r" b="b"/>
            <a:pathLst>
              <a:path w="2624" h="24774" extrusionOk="0">
                <a:moveTo>
                  <a:pt x="2624" y="1"/>
                </a:moveTo>
                <a:lnTo>
                  <a:pt x="2624" y="1069"/>
                </a:lnTo>
                <a:cubicBezTo>
                  <a:pt x="2624" y="1717"/>
                  <a:pt x="2624" y="2721"/>
                  <a:pt x="2591" y="3887"/>
                </a:cubicBezTo>
                <a:lnTo>
                  <a:pt x="2527" y="5797"/>
                </a:lnTo>
                <a:cubicBezTo>
                  <a:pt x="2494" y="6445"/>
                  <a:pt x="2429" y="7157"/>
                  <a:pt x="2365" y="7902"/>
                </a:cubicBezTo>
                <a:cubicBezTo>
                  <a:pt x="2268" y="9359"/>
                  <a:pt x="2106" y="10914"/>
                  <a:pt x="1976" y="12468"/>
                </a:cubicBezTo>
                <a:cubicBezTo>
                  <a:pt x="1814" y="14023"/>
                  <a:pt x="1555" y="15545"/>
                  <a:pt x="1361" y="17002"/>
                </a:cubicBezTo>
                <a:cubicBezTo>
                  <a:pt x="1264" y="17714"/>
                  <a:pt x="1167" y="18427"/>
                  <a:pt x="1069" y="19074"/>
                </a:cubicBezTo>
                <a:lnTo>
                  <a:pt x="746" y="20953"/>
                </a:lnTo>
                <a:cubicBezTo>
                  <a:pt x="519" y="22086"/>
                  <a:pt x="325" y="23057"/>
                  <a:pt x="195" y="23705"/>
                </a:cubicBezTo>
                <a:lnTo>
                  <a:pt x="1" y="24774"/>
                </a:lnTo>
                <a:lnTo>
                  <a:pt x="98" y="23705"/>
                </a:lnTo>
                <a:cubicBezTo>
                  <a:pt x="163" y="23025"/>
                  <a:pt x="260" y="22054"/>
                  <a:pt x="389" y="20888"/>
                </a:cubicBezTo>
                <a:lnTo>
                  <a:pt x="616" y="19010"/>
                </a:lnTo>
                <a:cubicBezTo>
                  <a:pt x="713" y="18362"/>
                  <a:pt x="746" y="17649"/>
                  <a:pt x="843" y="16937"/>
                </a:cubicBezTo>
                <a:cubicBezTo>
                  <a:pt x="1005" y="15480"/>
                  <a:pt x="1167" y="13925"/>
                  <a:pt x="1361" y="12403"/>
                </a:cubicBezTo>
                <a:cubicBezTo>
                  <a:pt x="1555" y="10849"/>
                  <a:pt x="1685" y="9295"/>
                  <a:pt x="1847" y="7837"/>
                </a:cubicBezTo>
                <a:cubicBezTo>
                  <a:pt x="1911" y="7125"/>
                  <a:pt x="2008" y="6413"/>
                  <a:pt x="2041" y="5765"/>
                </a:cubicBezTo>
                <a:lnTo>
                  <a:pt x="2235" y="3887"/>
                </a:lnTo>
                <a:cubicBezTo>
                  <a:pt x="2332" y="2721"/>
                  <a:pt x="2429" y="1749"/>
                  <a:pt x="2527" y="1069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8" name="Google Shape;1008;p37"/>
          <p:cNvSpPr/>
          <p:nvPr/>
        </p:nvSpPr>
        <p:spPr>
          <a:xfrm>
            <a:off x="1298869" y="5537125"/>
            <a:ext cx="28564" cy="704247"/>
          </a:xfrm>
          <a:custGeom>
            <a:avLst/>
            <a:gdLst/>
            <a:ahLst/>
            <a:cxnLst/>
            <a:rect l="l" t="t" r="r" b="b"/>
            <a:pathLst>
              <a:path w="1102" h="27170" extrusionOk="0">
                <a:moveTo>
                  <a:pt x="1102" y="1"/>
                </a:moveTo>
                <a:lnTo>
                  <a:pt x="1102" y="1166"/>
                </a:lnTo>
                <a:lnTo>
                  <a:pt x="1102" y="4243"/>
                </a:lnTo>
                <a:cubicBezTo>
                  <a:pt x="1102" y="5506"/>
                  <a:pt x="1069" y="6995"/>
                  <a:pt x="1004" y="8582"/>
                </a:cubicBezTo>
                <a:cubicBezTo>
                  <a:pt x="972" y="10169"/>
                  <a:pt x="907" y="11885"/>
                  <a:pt x="843" y="13569"/>
                </a:cubicBezTo>
                <a:cubicBezTo>
                  <a:pt x="778" y="15285"/>
                  <a:pt x="713" y="16969"/>
                  <a:pt x="616" y="18556"/>
                </a:cubicBezTo>
                <a:cubicBezTo>
                  <a:pt x="519" y="20143"/>
                  <a:pt x="422" y="21632"/>
                  <a:pt x="357" y="22928"/>
                </a:cubicBezTo>
                <a:cubicBezTo>
                  <a:pt x="260" y="24191"/>
                  <a:pt x="163" y="25259"/>
                  <a:pt x="98" y="26004"/>
                </a:cubicBezTo>
                <a:lnTo>
                  <a:pt x="1" y="27170"/>
                </a:lnTo>
                <a:lnTo>
                  <a:pt x="1" y="26004"/>
                </a:lnTo>
                <a:lnTo>
                  <a:pt x="1" y="22895"/>
                </a:lnTo>
                <a:cubicBezTo>
                  <a:pt x="1" y="21632"/>
                  <a:pt x="33" y="20143"/>
                  <a:pt x="65" y="18556"/>
                </a:cubicBezTo>
                <a:cubicBezTo>
                  <a:pt x="130" y="16969"/>
                  <a:pt x="195" y="15253"/>
                  <a:pt x="227" y="13569"/>
                </a:cubicBezTo>
                <a:cubicBezTo>
                  <a:pt x="292" y="11853"/>
                  <a:pt x="389" y="10169"/>
                  <a:pt x="486" y="8582"/>
                </a:cubicBezTo>
                <a:cubicBezTo>
                  <a:pt x="551" y="6995"/>
                  <a:pt x="681" y="5506"/>
                  <a:pt x="745" y="4243"/>
                </a:cubicBezTo>
                <a:cubicBezTo>
                  <a:pt x="810" y="2947"/>
                  <a:pt x="907" y="1911"/>
                  <a:pt x="97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9" name="Google Shape;1009;p37"/>
          <p:cNvSpPr/>
          <p:nvPr/>
        </p:nvSpPr>
        <p:spPr>
          <a:xfrm>
            <a:off x="1176324" y="5527068"/>
            <a:ext cx="31933" cy="695019"/>
          </a:xfrm>
          <a:custGeom>
            <a:avLst/>
            <a:gdLst/>
            <a:ahLst/>
            <a:cxnLst/>
            <a:rect l="l" t="t" r="r" b="b"/>
            <a:pathLst>
              <a:path w="1232" h="26814" extrusionOk="0">
                <a:moveTo>
                  <a:pt x="1231" y="0"/>
                </a:moveTo>
                <a:lnTo>
                  <a:pt x="1199" y="1166"/>
                </a:lnTo>
                <a:cubicBezTo>
                  <a:pt x="1166" y="1911"/>
                  <a:pt x="1134" y="2947"/>
                  <a:pt x="1069" y="4210"/>
                </a:cubicBezTo>
                <a:lnTo>
                  <a:pt x="940" y="6218"/>
                </a:lnTo>
                <a:cubicBezTo>
                  <a:pt x="875" y="6962"/>
                  <a:pt x="875" y="7707"/>
                  <a:pt x="843" y="8484"/>
                </a:cubicBezTo>
                <a:cubicBezTo>
                  <a:pt x="810" y="10071"/>
                  <a:pt x="745" y="11723"/>
                  <a:pt x="648" y="13407"/>
                </a:cubicBezTo>
                <a:cubicBezTo>
                  <a:pt x="584" y="15090"/>
                  <a:pt x="584" y="16742"/>
                  <a:pt x="551" y="18329"/>
                </a:cubicBezTo>
                <a:cubicBezTo>
                  <a:pt x="551" y="19106"/>
                  <a:pt x="486" y="19883"/>
                  <a:pt x="454" y="20596"/>
                </a:cubicBezTo>
                <a:cubicBezTo>
                  <a:pt x="454" y="21308"/>
                  <a:pt x="454" y="21988"/>
                  <a:pt x="422" y="22636"/>
                </a:cubicBezTo>
                <a:cubicBezTo>
                  <a:pt x="422" y="23866"/>
                  <a:pt x="357" y="24935"/>
                  <a:pt x="325" y="25647"/>
                </a:cubicBezTo>
                <a:lnTo>
                  <a:pt x="292" y="26813"/>
                </a:lnTo>
                <a:lnTo>
                  <a:pt x="227" y="25647"/>
                </a:lnTo>
                <a:cubicBezTo>
                  <a:pt x="195" y="24935"/>
                  <a:pt x="130" y="23866"/>
                  <a:pt x="98" y="22636"/>
                </a:cubicBezTo>
                <a:lnTo>
                  <a:pt x="33" y="20596"/>
                </a:lnTo>
                <a:cubicBezTo>
                  <a:pt x="1" y="19883"/>
                  <a:pt x="1" y="19106"/>
                  <a:pt x="33" y="18329"/>
                </a:cubicBezTo>
                <a:cubicBezTo>
                  <a:pt x="33" y="16742"/>
                  <a:pt x="33" y="15090"/>
                  <a:pt x="65" y="13407"/>
                </a:cubicBezTo>
                <a:cubicBezTo>
                  <a:pt x="163" y="11723"/>
                  <a:pt x="227" y="10039"/>
                  <a:pt x="325" y="8452"/>
                </a:cubicBezTo>
                <a:cubicBezTo>
                  <a:pt x="389" y="7675"/>
                  <a:pt x="422" y="6898"/>
                  <a:pt x="519" y="6185"/>
                </a:cubicBezTo>
                <a:lnTo>
                  <a:pt x="745" y="4177"/>
                </a:lnTo>
                <a:cubicBezTo>
                  <a:pt x="875" y="2915"/>
                  <a:pt x="1005" y="1878"/>
                  <a:pt x="110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0" name="Google Shape;1010;p37"/>
          <p:cNvSpPr/>
          <p:nvPr/>
        </p:nvSpPr>
        <p:spPr>
          <a:xfrm>
            <a:off x="1052949" y="5605110"/>
            <a:ext cx="37792" cy="558213"/>
          </a:xfrm>
          <a:custGeom>
            <a:avLst/>
            <a:gdLst/>
            <a:ahLst/>
            <a:cxnLst/>
            <a:rect l="l" t="t" r="r" b="b"/>
            <a:pathLst>
              <a:path w="1458" h="21536" extrusionOk="0">
                <a:moveTo>
                  <a:pt x="972" y="1"/>
                </a:moveTo>
                <a:cubicBezTo>
                  <a:pt x="972" y="1"/>
                  <a:pt x="972" y="357"/>
                  <a:pt x="939" y="940"/>
                </a:cubicBezTo>
                <a:cubicBezTo>
                  <a:pt x="907" y="1523"/>
                  <a:pt x="875" y="2365"/>
                  <a:pt x="842" y="3368"/>
                </a:cubicBezTo>
                <a:lnTo>
                  <a:pt x="745" y="4988"/>
                </a:lnTo>
                <a:cubicBezTo>
                  <a:pt x="713" y="5571"/>
                  <a:pt x="745" y="6186"/>
                  <a:pt x="713" y="6801"/>
                </a:cubicBezTo>
                <a:cubicBezTo>
                  <a:pt x="680" y="7449"/>
                  <a:pt x="648" y="8096"/>
                  <a:pt x="680" y="8744"/>
                </a:cubicBezTo>
                <a:cubicBezTo>
                  <a:pt x="680" y="9424"/>
                  <a:pt x="680" y="10104"/>
                  <a:pt x="680" y="10784"/>
                </a:cubicBezTo>
                <a:cubicBezTo>
                  <a:pt x="680" y="11464"/>
                  <a:pt x="680" y="12112"/>
                  <a:pt x="713" y="12792"/>
                </a:cubicBezTo>
                <a:cubicBezTo>
                  <a:pt x="713" y="13472"/>
                  <a:pt x="745" y="14120"/>
                  <a:pt x="778" y="14735"/>
                </a:cubicBezTo>
                <a:cubicBezTo>
                  <a:pt x="810" y="15383"/>
                  <a:pt x="842" y="15998"/>
                  <a:pt x="875" y="16548"/>
                </a:cubicBezTo>
                <a:lnTo>
                  <a:pt x="1037" y="18167"/>
                </a:lnTo>
                <a:lnTo>
                  <a:pt x="1101" y="18912"/>
                </a:lnTo>
                <a:lnTo>
                  <a:pt x="1199" y="19560"/>
                </a:lnTo>
                <a:lnTo>
                  <a:pt x="1328" y="20596"/>
                </a:lnTo>
                <a:cubicBezTo>
                  <a:pt x="1425" y="21211"/>
                  <a:pt x="1458" y="21535"/>
                  <a:pt x="1458" y="21535"/>
                </a:cubicBezTo>
                <a:cubicBezTo>
                  <a:pt x="1458" y="21535"/>
                  <a:pt x="1360" y="21211"/>
                  <a:pt x="1231" y="20629"/>
                </a:cubicBezTo>
                <a:lnTo>
                  <a:pt x="972" y="19592"/>
                </a:lnTo>
                <a:lnTo>
                  <a:pt x="778" y="18945"/>
                </a:lnTo>
                <a:lnTo>
                  <a:pt x="680" y="18232"/>
                </a:lnTo>
                <a:lnTo>
                  <a:pt x="421" y="16613"/>
                </a:lnTo>
                <a:cubicBezTo>
                  <a:pt x="324" y="16030"/>
                  <a:pt x="292" y="15415"/>
                  <a:pt x="227" y="14800"/>
                </a:cubicBezTo>
                <a:cubicBezTo>
                  <a:pt x="162" y="14152"/>
                  <a:pt x="98" y="13504"/>
                  <a:pt x="98" y="12824"/>
                </a:cubicBezTo>
                <a:cubicBezTo>
                  <a:pt x="98" y="12177"/>
                  <a:pt x="65" y="11497"/>
                  <a:pt x="33" y="10817"/>
                </a:cubicBezTo>
                <a:cubicBezTo>
                  <a:pt x="0" y="10137"/>
                  <a:pt x="65" y="9456"/>
                  <a:pt x="65" y="8776"/>
                </a:cubicBezTo>
                <a:cubicBezTo>
                  <a:pt x="98" y="8129"/>
                  <a:pt x="130" y="7449"/>
                  <a:pt x="162" y="6833"/>
                </a:cubicBezTo>
                <a:cubicBezTo>
                  <a:pt x="195" y="6186"/>
                  <a:pt x="259" y="5571"/>
                  <a:pt x="292" y="5020"/>
                </a:cubicBezTo>
                <a:lnTo>
                  <a:pt x="486" y="3401"/>
                </a:lnTo>
                <a:cubicBezTo>
                  <a:pt x="519" y="2883"/>
                  <a:pt x="583" y="2429"/>
                  <a:pt x="648" y="2008"/>
                </a:cubicBezTo>
                <a:lnTo>
                  <a:pt x="810" y="972"/>
                </a:lnTo>
                <a:cubicBezTo>
                  <a:pt x="907" y="324"/>
                  <a:pt x="972" y="1"/>
                  <a:pt x="972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1" name="Google Shape;1011;p37"/>
          <p:cNvSpPr/>
          <p:nvPr/>
        </p:nvSpPr>
        <p:spPr>
          <a:xfrm>
            <a:off x="-1453300" y="5153556"/>
            <a:ext cx="3491787" cy="846961"/>
          </a:xfrm>
          <a:custGeom>
            <a:avLst/>
            <a:gdLst/>
            <a:ahLst/>
            <a:cxnLst/>
            <a:rect l="l" t="t" r="r" b="b"/>
            <a:pathLst>
              <a:path w="134714" h="32676" extrusionOk="0">
                <a:moveTo>
                  <a:pt x="134293" y="5506"/>
                </a:moveTo>
                <a:cubicBezTo>
                  <a:pt x="133678" y="1"/>
                  <a:pt x="128464" y="1911"/>
                  <a:pt x="128464" y="1911"/>
                </a:cubicBezTo>
                <a:lnTo>
                  <a:pt x="6218" y="1911"/>
                </a:lnTo>
                <a:cubicBezTo>
                  <a:pt x="6218" y="1911"/>
                  <a:pt x="1037" y="1"/>
                  <a:pt x="422" y="5506"/>
                </a:cubicBezTo>
                <a:cubicBezTo>
                  <a:pt x="1" y="9295"/>
                  <a:pt x="681" y="13310"/>
                  <a:pt x="1296" y="17034"/>
                </a:cubicBezTo>
                <a:cubicBezTo>
                  <a:pt x="1847" y="20661"/>
                  <a:pt x="2171" y="23770"/>
                  <a:pt x="5668" y="25680"/>
                </a:cubicBezTo>
                <a:cubicBezTo>
                  <a:pt x="8161" y="26976"/>
                  <a:pt x="10882" y="27818"/>
                  <a:pt x="13569" y="28562"/>
                </a:cubicBezTo>
                <a:cubicBezTo>
                  <a:pt x="25972" y="31865"/>
                  <a:pt x="39152" y="32448"/>
                  <a:pt x="51911" y="32675"/>
                </a:cubicBezTo>
                <a:cubicBezTo>
                  <a:pt x="51587" y="30894"/>
                  <a:pt x="51360" y="28724"/>
                  <a:pt x="51749" y="27818"/>
                </a:cubicBezTo>
                <a:lnTo>
                  <a:pt x="86366" y="27818"/>
                </a:lnTo>
                <a:cubicBezTo>
                  <a:pt x="86755" y="28692"/>
                  <a:pt x="86496" y="30829"/>
                  <a:pt x="86204" y="32610"/>
                </a:cubicBezTo>
                <a:lnTo>
                  <a:pt x="88536" y="32545"/>
                </a:lnTo>
                <a:cubicBezTo>
                  <a:pt x="99481" y="32222"/>
                  <a:pt x="110621" y="31380"/>
                  <a:pt x="121146" y="28562"/>
                </a:cubicBezTo>
                <a:cubicBezTo>
                  <a:pt x="123833" y="27818"/>
                  <a:pt x="126586" y="26976"/>
                  <a:pt x="129047" y="25648"/>
                </a:cubicBezTo>
                <a:cubicBezTo>
                  <a:pt x="132577" y="23770"/>
                  <a:pt x="132868" y="20661"/>
                  <a:pt x="133451" y="17034"/>
                </a:cubicBezTo>
                <a:cubicBezTo>
                  <a:pt x="134034" y="13310"/>
                  <a:pt x="134714" y="9295"/>
                  <a:pt x="134293" y="55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2" name="Google Shape;1012;p37"/>
          <p:cNvSpPr/>
          <p:nvPr/>
        </p:nvSpPr>
        <p:spPr>
          <a:xfrm>
            <a:off x="-122963" y="5874533"/>
            <a:ext cx="917464" cy="132659"/>
          </a:xfrm>
          <a:custGeom>
            <a:avLst/>
            <a:gdLst/>
            <a:ahLst/>
            <a:cxnLst/>
            <a:rect l="l" t="t" r="r" b="b"/>
            <a:pathLst>
              <a:path w="35396" h="5118" extrusionOk="0">
                <a:moveTo>
                  <a:pt x="35007" y="1"/>
                </a:moveTo>
                <a:lnTo>
                  <a:pt x="389" y="1"/>
                </a:lnTo>
                <a:cubicBezTo>
                  <a:pt x="1" y="907"/>
                  <a:pt x="260" y="3077"/>
                  <a:pt x="584" y="4858"/>
                </a:cubicBezTo>
                <a:lnTo>
                  <a:pt x="1588" y="4858"/>
                </a:lnTo>
                <a:cubicBezTo>
                  <a:pt x="8777" y="4988"/>
                  <a:pt x="14962" y="5052"/>
                  <a:pt x="20370" y="5117"/>
                </a:cubicBezTo>
                <a:lnTo>
                  <a:pt x="34845" y="4793"/>
                </a:lnTo>
                <a:cubicBezTo>
                  <a:pt x="35169" y="3012"/>
                  <a:pt x="35395" y="875"/>
                  <a:pt x="3500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3" name="Google Shape;1013;p37"/>
          <p:cNvSpPr/>
          <p:nvPr/>
        </p:nvSpPr>
        <p:spPr>
          <a:xfrm>
            <a:off x="-1482666" y="4057405"/>
            <a:ext cx="3549692" cy="1525988"/>
          </a:xfrm>
          <a:custGeom>
            <a:avLst/>
            <a:gdLst/>
            <a:ahLst/>
            <a:cxnLst/>
            <a:rect l="l" t="t" r="r" b="b"/>
            <a:pathLst>
              <a:path w="136948" h="58873" extrusionOk="0">
                <a:moveTo>
                  <a:pt x="131896" y="17746"/>
                </a:moveTo>
                <a:cubicBezTo>
                  <a:pt x="130730" y="8744"/>
                  <a:pt x="127557" y="2591"/>
                  <a:pt x="117907" y="1425"/>
                </a:cubicBezTo>
                <a:cubicBezTo>
                  <a:pt x="110944" y="583"/>
                  <a:pt x="95433" y="227"/>
                  <a:pt x="81573" y="98"/>
                </a:cubicBezTo>
                <a:lnTo>
                  <a:pt x="81573" y="33"/>
                </a:lnTo>
                <a:cubicBezTo>
                  <a:pt x="81573" y="33"/>
                  <a:pt x="76198" y="1"/>
                  <a:pt x="68490" y="33"/>
                </a:cubicBezTo>
                <a:cubicBezTo>
                  <a:pt x="60783" y="33"/>
                  <a:pt x="55375" y="33"/>
                  <a:pt x="55375" y="33"/>
                </a:cubicBezTo>
                <a:lnTo>
                  <a:pt x="55375" y="98"/>
                </a:lnTo>
                <a:cubicBezTo>
                  <a:pt x="41515" y="227"/>
                  <a:pt x="26004" y="583"/>
                  <a:pt x="19042" y="1425"/>
                </a:cubicBezTo>
                <a:cubicBezTo>
                  <a:pt x="9392" y="2591"/>
                  <a:pt x="6218" y="8744"/>
                  <a:pt x="5052" y="17746"/>
                </a:cubicBezTo>
                <a:cubicBezTo>
                  <a:pt x="3595" y="28854"/>
                  <a:pt x="1" y="43458"/>
                  <a:pt x="9910" y="51910"/>
                </a:cubicBezTo>
                <a:cubicBezTo>
                  <a:pt x="18038" y="58873"/>
                  <a:pt x="31315" y="56703"/>
                  <a:pt x="41386" y="56703"/>
                </a:cubicBezTo>
                <a:lnTo>
                  <a:pt x="95563" y="56703"/>
                </a:lnTo>
                <a:cubicBezTo>
                  <a:pt x="105634" y="56703"/>
                  <a:pt x="118911" y="58873"/>
                  <a:pt x="127071" y="51910"/>
                </a:cubicBezTo>
                <a:cubicBezTo>
                  <a:pt x="136948" y="43458"/>
                  <a:pt x="133353" y="28854"/>
                  <a:pt x="131896" y="17746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4" name="Google Shape;1014;p37"/>
          <p:cNvSpPr/>
          <p:nvPr/>
        </p:nvSpPr>
        <p:spPr>
          <a:xfrm>
            <a:off x="-661791" y="3780438"/>
            <a:ext cx="1934747" cy="734469"/>
          </a:xfrm>
          <a:custGeom>
            <a:avLst/>
            <a:gdLst/>
            <a:ahLst/>
            <a:cxnLst/>
            <a:rect l="l" t="t" r="r" b="b"/>
            <a:pathLst>
              <a:path w="74643" h="28336" extrusionOk="0">
                <a:moveTo>
                  <a:pt x="12467" y="26878"/>
                </a:moveTo>
                <a:cubicBezTo>
                  <a:pt x="5149" y="25486"/>
                  <a:pt x="0" y="22636"/>
                  <a:pt x="3562" y="16904"/>
                </a:cubicBezTo>
                <a:cubicBezTo>
                  <a:pt x="7999" y="9780"/>
                  <a:pt x="18782" y="4372"/>
                  <a:pt x="26781" y="2623"/>
                </a:cubicBezTo>
                <a:cubicBezTo>
                  <a:pt x="38827" y="0"/>
                  <a:pt x="53043" y="907"/>
                  <a:pt x="63114" y="8711"/>
                </a:cubicBezTo>
                <a:cubicBezTo>
                  <a:pt x="66612" y="11399"/>
                  <a:pt x="74643" y="19818"/>
                  <a:pt x="69591" y="23834"/>
                </a:cubicBezTo>
                <a:cubicBezTo>
                  <a:pt x="65284" y="27267"/>
                  <a:pt x="59585" y="27720"/>
                  <a:pt x="54306" y="27882"/>
                </a:cubicBezTo>
                <a:cubicBezTo>
                  <a:pt x="48283" y="28011"/>
                  <a:pt x="42227" y="28076"/>
                  <a:pt x="36204" y="28173"/>
                </a:cubicBezTo>
                <a:cubicBezTo>
                  <a:pt x="28335" y="28238"/>
                  <a:pt x="20239" y="28335"/>
                  <a:pt x="12467" y="26878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5" name="Google Shape;1015;p37"/>
          <p:cNvSpPr/>
          <p:nvPr/>
        </p:nvSpPr>
        <p:spPr>
          <a:xfrm>
            <a:off x="282433" y="3820715"/>
            <a:ext cx="20192" cy="642143"/>
          </a:xfrm>
          <a:custGeom>
            <a:avLst/>
            <a:gdLst/>
            <a:ahLst/>
            <a:cxnLst/>
            <a:rect l="l" t="t" r="r" b="b"/>
            <a:pathLst>
              <a:path w="779" h="24774" extrusionOk="0">
                <a:moveTo>
                  <a:pt x="389" y="1"/>
                </a:moveTo>
                <a:cubicBezTo>
                  <a:pt x="389" y="1"/>
                  <a:pt x="519" y="1555"/>
                  <a:pt x="616" y="3854"/>
                </a:cubicBezTo>
                <a:cubicBezTo>
                  <a:pt x="681" y="5020"/>
                  <a:pt x="713" y="6380"/>
                  <a:pt x="746" y="7837"/>
                </a:cubicBezTo>
                <a:cubicBezTo>
                  <a:pt x="746" y="8550"/>
                  <a:pt x="778" y="9327"/>
                  <a:pt x="778" y="10072"/>
                </a:cubicBezTo>
                <a:cubicBezTo>
                  <a:pt x="778" y="10849"/>
                  <a:pt x="778" y="11626"/>
                  <a:pt x="778" y="12371"/>
                </a:cubicBezTo>
                <a:lnTo>
                  <a:pt x="778" y="14702"/>
                </a:lnTo>
                <a:cubicBezTo>
                  <a:pt x="778" y="15447"/>
                  <a:pt x="746" y="16224"/>
                  <a:pt x="746" y="16937"/>
                </a:cubicBezTo>
                <a:cubicBezTo>
                  <a:pt x="713" y="18394"/>
                  <a:pt x="681" y="19754"/>
                  <a:pt x="616" y="20920"/>
                </a:cubicBezTo>
                <a:cubicBezTo>
                  <a:pt x="519" y="23219"/>
                  <a:pt x="389" y="24773"/>
                  <a:pt x="389" y="24773"/>
                </a:cubicBezTo>
                <a:cubicBezTo>
                  <a:pt x="389" y="24773"/>
                  <a:pt x="260" y="23219"/>
                  <a:pt x="163" y="20920"/>
                </a:cubicBezTo>
                <a:cubicBezTo>
                  <a:pt x="98" y="19754"/>
                  <a:pt x="66" y="18394"/>
                  <a:pt x="33" y="16937"/>
                </a:cubicBezTo>
                <a:cubicBezTo>
                  <a:pt x="33" y="16224"/>
                  <a:pt x="1" y="15447"/>
                  <a:pt x="1" y="14702"/>
                </a:cubicBezTo>
                <a:lnTo>
                  <a:pt x="1" y="12371"/>
                </a:lnTo>
                <a:lnTo>
                  <a:pt x="1" y="10072"/>
                </a:lnTo>
                <a:cubicBezTo>
                  <a:pt x="1" y="9327"/>
                  <a:pt x="33" y="8550"/>
                  <a:pt x="33" y="7837"/>
                </a:cubicBezTo>
                <a:cubicBezTo>
                  <a:pt x="66" y="6380"/>
                  <a:pt x="98" y="5020"/>
                  <a:pt x="163" y="3854"/>
                </a:cubicBezTo>
                <a:cubicBezTo>
                  <a:pt x="260" y="1555"/>
                  <a:pt x="389" y="1"/>
                  <a:pt x="38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6" name="Google Shape;1016;p37"/>
          <p:cNvSpPr/>
          <p:nvPr/>
        </p:nvSpPr>
        <p:spPr>
          <a:xfrm>
            <a:off x="-566953" y="4442659"/>
            <a:ext cx="1719040" cy="1122259"/>
          </a:xfrm>
          <a:custGeom>
            <a:avLst/>
            <a:gdLst/>
            <a:ahLst/>
            <a:cxnLst/>
            <a:rect l="l" t="t" r="r" b="b"/>
            <a:pathLst>
              <a:path w="66321" h="43297" extrusionOk="0">
                <a:moveTo>
                  <a:pt x="66321" y="36334"/>
                </a:moveTo>
                <a:cubicBezTo>
                  <a:pt x="66321" y="40188"/>
                  <a:pt x="63082" y="43296"/>
                  <a:pt x="59099" y="43296"/>
                </a:cubicBezTo>
                <a:lnTo>
                  <a:pt x="7222" y="43296"/>
                </a:lnTo>
                <a:cubicBezTo>
                  <a:pt x="3239" y="43296"/>
                  <a:pt x="0" y="40188"/>
                  <a:pt x="0" y="36334"/>
                </a:cubicBezTo>
                <a:lnTo>
                  <a:pt x="0" y="6963"/>
                </a:lnTo>
                <a:cubicBezTo>
                  <a:pt x="0" y="3141"/>
                  <a:pt x="3239" y="0"/>
                  <a:pt x="7222" y="0"/>
                </a:cubicBezTo>
                <a:lnTo>
                  <a:pt x="59099" y="0"/>
                </a:lnTo>
                <a:cubicBezTo>
                  <a:pt x="63082" y="0"/>
                  <a:pt x="66321" y="3141"/>
                  <a:pt x="66321" y="69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7" name="Google Shape;1017;p37"/>
          <p:cNvSpPr/>
          <p:nvPr/>
        </p:nvSpPr>
        <p:spPr>
          <a:xfrm>
            <a:off x="-376424" y="4573600"/>
            <a:ext cx="1337135" cy="99896"/>
          </a:xfrm>
          <a:custGeom>
            <a:avLst/>
            <a:gdLst/>
            <a:ahLst/>
            <a:cxnLst/>
            <a:rect l="l" t="t" r="r" b="b"/>
            <a:pathLst>
              <a:path w="51587" h="3854" extrusionOk="0">
                <a:moveTo>
                  <a:pt x="51586" y="1943"/>
                </a:moveTo>
                <a:cubicBezTo>
                  <a:pt x="51586" y="3012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2"/>
                  <a:pt x="0" y="1943"/>
                </a:cubicBezTo>
                <a:lnTo>
                  <a:pt x="0" y="1943"/>
                </a:lnTo>
                <a:cubicBezTo>
                  <a:pt x="0" y="874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74"/>
                  <a:pt x="51586" y="1943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8" name="Google Shape;1018;p37"/>
          <p:cNvSpPr/>
          <p:nvPr/>
        </p:nvSpPr>
        <p:spPr>
          <a:xfrm>
            <a:off x="-376424" y="4735566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44"/>
                </a:moveTo>
                <a:cubicBezTo>
                  <a:pt x="51586" y="3013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3"/>
                  <a:pt x="0" y="1944"/>
                </a:cubicBezTo>
                <a:lnTo>
                  <a:pt x="0" y="1944"/>
                </a:lnTo>
                <a:cubicBezTo>
                  <a:pt x="0" y="875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75"/>
                  <a:pt x="51586" y="1944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9" name="Google Shape;1019;p37"/>
          <p:cNvSpPr/>
          <p:nvPr/>
        </p:nvSpPr>
        <p:spPr>
          <a:xfrm>
            <a:off x="-376424" y="4885815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0" name="Google Shape;1020;p37"/>
          <p:cNvSpPr/>
          <p:nvPr/>
        </p:nvSpPr>
        <p:spPr>
          <a:xfrm>
            <a:off x="-376424" y="5035212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11"/>
                </a:moveTo>
                <a:cubicBezTo>
                  <a:pt x="51586" y="2980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1" name="Google Shape;1021;p37"/>
          <p:cNvSpPr/>
          <p:nvPr/>
        </p:nvSpPr>
        <p:spPr>
          <a:xfrm>
            <a:off x="-376424" y="5191319"/>
            <a:ext cx="1337135" cy="99092"/>
          </a:xfrm>
          <a:custGeom>
            <a:avLst/>
            <a:gdLst/>
            <a:ahLst/>
            <a:cxnLst/>
            <a:rect l="l" t="t" r="r" b="b"/>
            <a:pathLst>
              <a:path w="51587" h="3823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2" name="Google Shape;1022;p37"/>
          <p:cNvSpPr/>
          <p:nvPr/>
        </p:nvSpPr>
        <p:spPr>
          <a:xfrm>
            <a:off x="-376424" y="5340739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79"/>
                  <a:pt x="50712" y="3821"/>
                  <a:pt x="49676" y="3821"/>
                </a:cubicBezTo>
                <a:lnTo>
                  <a:pt x="1943" y="3821"/>
                </a:lnTo>
                <a:cubicBezTo>
                  <a:pt x="875" y="3821"/>
                  <a:pt x="0" y="2979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3" name="Google Shape;1023;p37"/>
          <p:cNvSpPr/>
          <p:nvPr/>
        </p:nvSpPr>
        <p:spPr>
          <a:xfrm>
            <a:off x="1666501" y="4687745"/>
            <a:ext cx="113323" cy="735299"/>
          </a:xfrm>
          <a:custGeom>
            <a:avLst/>
            <a:gdLst/>
            <a:ahLst/>
            <a:cxnLst/>
            <a:rect l="l" t="t" r="r" b="b"/>
            <a:pathLst>
              <a:path w="4372" h="28368" extrusionOk="0">
                <a:moveTo>
                  <a:pt x="4113" y="0"/>
                </a:moveTo>
                <a:cubicBezTo>
                  <a:pt x="4113" y="0"/>
                  <a:pt x="4145" y="453"/>
                  <a:pt x="4210" y="1231"/>
                </a:cubicBezTo>
                <a:cubicBezTo>
                  <a:pt x="4242" y="2040"/>
                  <a:pt x="4307" y="3174"/>
                  <a:pt x="4340" y="4534"/>
                </a:cubicBezTo>
                <a:cubicBezTo>
                  <a:pt x="4372" y="5894"/>
                  <a:pt x="4372" y="7481"/>
                  <a:pt x="4340" y="9164"/>
                </a:cubicBezTo>
                <a:cubicBezTo>
                  <a:pt x="4307" y="10006"/>
                  <a:pt x="4275" y="10881"/>
                  <a:pt x="4210" y="11787"/>
                </a:cubicBezTo>
                <a:cubicBezTo>
                  <a:pt x="4145" y="12662"/>
                  <a:pt x="4081" y="13569"/>
                  <a:pt x="4016" y="14475"/>
                </a:cubicBezTo>
                <a:cubicBezTo>
                  <a:pt x="3919" y="15382"/>
                  <a:pt x="3789" y="16289"/>
                  <a:pt x="3627" y="17163"/>
                </a:cubicBezTo>
                <a:cubicBezTo>
                  <a:pt x="3465" y="18070"/>
                  <a:pt x="3303" y="18912"/>
                  <a:pt x="3141" y="19754"/>
                </a:cubicBezTo>
                <a:cubicBezTo>
                  <a:pt x="2980" y="20596"/>
                  <a:pt x="2753" y="21373"/>
                  <a:pt x="2526" y="22150"/>
                </a:cubicBezTo>
                <a:lnTo>
                  <a:pt x="2202" y="23219"/>
                </a:lnTo>
                <a:cubicBezTo>
                  <a:pt x="2073" y="23575"/>
                  <a:pt x="1943" y="23899"/>
                  <a:pt x="1846" y="24223"/>
                </a:cubicBezTo>
                <a:cubicBezTo>
                  <a:pt x="1717" y="24546"/>
                  <a:pt x="1619" y="24870"/>
                  <a:pt x="1490" y="25162"/>
                </a:cubicBezTo>
                <a:lnTo>
                  <a:pt x="1134" y="25971"/>
                </a:lnTo>
                <a:lnTo>
                  <a:pt x="842" y="26684"/>
                </a:lnTo>
                <a:lnTo>
                  <a:pt x="551" y="27267"/>
                </a:lnTo>
                <a:cubicBezTo>
                  <a:pt x="195" y="27979"/>
                  <a:pt x="0" y="28368"/>
                  <a:pt x="0" y="28368"/>
                </a:cubicBezTo>
                <a:cubicBezTo>
                  <a:pt x="0" y="28368"/>
                  <a:pt x="130" y="27947"/>
                  <a:pt x="389" y="27202"/>
                </a:cubicBezTo>
                <a:lnTo>
                  <a:pt x="616" y="26586"/>
                </a:lnTo>
                <a:lnTo>
                  <a:pt x="842" y="25842"/>
                </a:lnTo>
                <a:cubicBezTo>
                  <a:pt x="1037" y="25324"/>
                  <a:pt x="1198" y="24741"/>
                  <a:pt x="1393" y="24093"/>
                </a:cubicBezTo>
                <a:cubicBezTo>
                  <a:pt x="1458" y="23769"/>
                  <a:pt x="1587" y="23413"/>
                  <a:pt x="1652" y="23057"/>
                </a:cubicBezTo>
                <a:lnTo>
                  <a:pt x="1911" y="21988"/>
                </a:lnTo>
                <a:cubicBezTo>
                  <a:pt x="2008" y="21600"/>
                  <a:pt x="2105" y="21211"/>
                  <a:pt x="2170" y="20822"/>
                </a:cubicBezTo>
                <a:lnTo>
                  <a:pt x="2429" y="19592"/>
                </a:lnTo>
                <a:cubicBezTo>
                  <a:pt x="2591" y="18782"/>
                  <a:pt x="2720" y="17908"/>
                  <a:pt x="2850" y="17034"/>
                </a:cubicBezTo>
                <a:cubicBezTo>
                  <a:pt x="2947" y="16159"/>
                  <a:pt x="3077" y="15285"/>
                  <a:pt x="3174" y="14378"/>
                </a:cubicBezTo>
                <a:cubicBezTo>
                  <a:pt x="3271" y="13504"/>
                  <a:pt x="3368" y="12597"/>
                  <a:pt x="3433" y="11723"/>
                </a:cubicBezTo>
                <a:cubicBezTo>
                  <a:pt x="3498" y="10848"/>
                  <a:pt x="3562" y="9974"/>
                  <a:pt x="3595" y="9132"/>
                </a:cubicBezTo>
                <a:cubicBezTo>
                  <a:pt x="3660" y="8290"/>
                  <a:pt x="3692" y="7481"/>
                  <a:pt x="3724" y="6703"/>
                </a:cubicBezTo>
                <a:cubicBezTo>
                  <a:pt x="3757" y="5926"/>
                  <a:pt x="3822" y="5181"/>
                  <a:pt x="3822" y="4501"/>
                </a:cubicBezTo>
                <a:lnTo>
                  <a:pt x="4016" y="1231"/>
                </a:lnTo>
                <a:cubicBezTo>
                  <a:pt x="4081" y="453"/>
                  <a:pt x="4113" y="0"/>
                  <a:pt x="41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4" name="Google Shape;1024;p37"/>
          <p:cNvSpPr/>
          <p:nvPr/>
        </p:nvSpPr>
        <p:spPr>
          <a:xfrm>
            <a:off x="-1195614" y="4687745"/>
            <a:ext cx="113348" cy="735299"/>
          </a:xfrm>
          <a:custGeom>
            <a:avLst/>
            <a:gdLst/>
            <a:ahLst/>
            <a:cxnLst/>
            <a:rect l="l" t="t" r="r" b="b"/>
            <a:pathLst>
              <a:path w="4373" h="28368" extrusionOk="0">
                <a:moveTo>
                  <a:pt x="260" y="0"/>
                </a:moveTo>
                <a:cubicBezTo>
                  <a:pt x="260" y="0"/>
                  <a:pt x="292" y="453"/>
                  <a:pt x="357" y="1231"/>
                </a:cubicBezTo>
                <a:lnTo>
                  <a:pt x="519" y="4501"/>
                </a:lnTo>
                <a:lnTo>
                  <a:pt x="616" y="6703"/>
                </a:lnTo>
                <a:lnTo>
                  <a:pt x="745" y="9132"/>
                </a:lnTo>
                <a:cubicBezTo>
                  <a:pt x="810" y="9974"/>
                  <a:pt x="875" y="10848"/>
                  <a:pt x="940" y="11723"/>
                </a:cubicBezTo>
                <a:cubicBezTo>
                  <a:pt x="1004" y="12597"/>
                  <a:pt x="1102" y="13504"/>
                  <a:pt x="1166" y="14378"/>
                </a:cubicBezTo>
                <a:cubicBezTo>
                  <a:pt x="1263" y="15285"/>
                  <a:pt x="1361" y="16192"/>
                  <a:pt x="1522" y="17034"/>
                </a:cubicBezTo>
                <a:cubicBezTo>
                  <a:pt x="1652" y="17908"/>
                  <a:pt x="1782" y="18782"/>
                  <a:pt x="1911" y="19592"/>
                </a:cubicBezTo>
                <a:lnTo>
                  <a:pt x="2170" y="20822"/>
                </a:lnTo>
                <a:cubicBezTo>
                  <a:pt x="2267" y="21211"/>
                  <a:pt x="2332" y="21600"/>
                  <a:pt x="2429" y="21988"/>
                </a:cubicBezTo>
                <a:lnTo>
                  <a:pt x="2688" y="23057"/>
                </a:lnTo>
                <a:cubicBezTo>
                  <a:pt x="2785" y="23413"/>
                  <a:pt x="2883" y="23769"/>
                  <a:pt x="2980" y="24093"/>
                </a:cubicBezTo>
                <a:cubicBezTo>
                  <a:pt x="3142" y="24741"/>
                  <a:pt x="3336" y="25324"/>
                  <a:pt x="3498" y="25842"/>
                </a:cubicBezTo>
                <a:lnTo>
                  <a:pt x="3725" y="26586"/>
                </a:lnTo>
                <a:lnTo>
                  <a:pt x="3951" y="27202"/>
                </a:lnTo>
                <a:cubicBezTo>
                  <a:pt x="4210" y="27947"/>
                  <a:pt x="4372" y="28368"/>
                  <a:pt x="4372" y="28368"/>
                </a:cubicBezTo>
                <a:cubicBezTo>
                  <a:pt x="4372" y="28368"/>
                  <a:pt x="4146" y="27979"/>
                  <a:pt x="3789" y="27267"/>
                </a:cubicBezTo>
                <a:lnTo>
                  <a:pt x="3530" y="26684"/>
                </a:lnTo>
                <a:lnTo>
                  <a:pt x="3206" y="25971"/>
                </a:lnTo>
                <a:lnTo>
                  <a:pt x="2850" y="25162"/>
                </a:lnTo>
                <a:cubicBezTo>
                  <a:pt x="2753" y="24870"/>
                  <a:pt x="2656" y="24546"/>
                  <a:pt x="2526" y="24223"/>
                </a:cubicBezTo>
                <a:cubicBezTo>
                  <a:pt x="2397" y="23899"/>
                  <a:pt x="2267" y="23575"/>
                  <a:pt x="2170" y="23219"/>
                </a:cubicBezTo>
                <a:lnTo>
                  <a:pt x="1846" y="22150"/>
                </a:lnTo>
                <a:cubicBezTo>
                  <a:pt x="1587" y="21405"/>
                  <a:pt x="1425" y="20596"/>
                  <a:pt x="1231" y="19754"/>
                </a:cubicBezTo>
                <a:cubicBezTo>
                  <a:pt x="1004" y="18912"/>
                  <a:pt x="842" y="18070"/>
                  <a:pt x="713" y="17163"/>
                </a:cubicBezTo>
                <a:cubicBezTo>
                  <a:pt x="583" y="16289"/>
                  <a:pt x="454" y="15382"/>
                  <a:pt x="357" y="14475"/>
                </a:cubicBezTo>
                <a:cubicBezTo>
                  <a:pt x="227" y="13569"/>
                  <a:pt x="195" y="12662"/>
                  <a:pt x="130" y="11787"/>
                </a:cubicBezTo>
                <a:cubicBezTo>
                  <a:pt x="98" y="10881"/>
                  <a:pt x="65" y="10006"/>
                  <a:pt x="33" y="9164"/>
                </a:cubicBezTo>
                <a:cubicBezTo>
                  <a:pt x="0" y="7481"/>
                  <a:pt x="0" y="5894"/>
                  <a:pt x="33" y="4534"/>
                </a:cubicBezTo>
                <a:cubicBezTo>
                  <a:pt x="65" y="3174"/>
                  <a:pt x="130" y="2040"/>
                  <a:pt x="162" y="1231"/>
                </a:cubicBezTo>
                <a:cubicBezTo>
                  <a:pt x="195" y="453"/>
                  <a:pt x="260" y="0"/>
                  <a:pt x="2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5" name="Google Shape;1025;p37"/>
          <p:cNvSpPr/>
          <p:nvPr/>
        </p:nvSpPr>
        <p:spPr>
          <a:xfrm>
            <a:off x="-1401256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59" y="23349"/>
                </a:cubicBezTo>
                <a:cubicBezTo>
                  <a:pt x="5214" y="23349"/>
                  <a:pt x="1" y="18135"/>
                  <a:pt x="1" y="11691"/>
                </a:cubicBezTo>
                <a:cubicBezTo>
                  <a:pt x="1" y="5247"/>
                  <a:pt x="5214" y="1"/>
                  <a:pt x="11659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6" name="Google Shape;1026;p37"/>
          <p:cNvSpPr/>
          <p:nvPr/>
        </p:nvSpPr>
        <p:spPr>
          <a:xfrm>
            <a:off x="-1389488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422" y="22409"/>
                  <a:pt x="11205" y="22409"/>
                </a:cubicBezTo>
                <a:cubicBezTo>
                  <a:pt x="5019" y="22409"/>
                  <a:pt x="0" y="17390"/>
                  <a:pt x="0" y="11205"/>
                </a:cubicBezTo>
                <a:cubicBezTo>
                  <a:pt x="0" y="5020"/>
                  <a:pt x="5019" y="0"/>
                  <a:pt x="11205" y="0"/>
                </a:cubicBezTo>
                <a:cubicBezTo>
                  <a:pt x="17422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7" name="Google Shape;1027;p37"/>
          <p:cNvSpPr/>
          <p:nvPr/>
        </p:nvSpPr>
        <p:spPr>
          <a:xfrm>
            <a:off x="-13769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20" y="21503"/>
                </a:cubicBezTo>
                <a:cubicBezTo>
                  <a:pt x="4793" y="21503"/>
                  <a:pt x="1" y="16678"/>
                  <a:pt x="1" y="10752"/>
                </a:cubicBezTo>
                <a:cubicBezTo>
                  <a:pt x="1" y="4826"/>
                  <a:pt x="4793" y="1"/>
                  <a:pt x="10720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8" name="Google Shape;1028;p37"/>
          <p:cNvSpPr/>
          <p:nvPr/>
        </p:nvSpPr>
        <p:spPr>
          <a:xfrm>
            <a:off x="-1365151" y="4366276"/>
            <a:ext cx="533019" cy="532189"/>
          </a:xfrm>
          <a:custGeom>
            <a:avLst/>
            <a:gdLst/>
            <a:ahLst/>
            <a:cxnLst/>
            <a:rect l="l" t="t" r="r" b="b"/>
            <a:pathLst>
              <a:path w="20564" h="20532" extrusionOk="0">
                <a:moveTo>
                  <a:pt x="20563" y="10266"/>
                </a:moveTo>
                <a:cubicBezTo>
                  <a:pt x="20563" y="15933"/>
                  <a:pt x="15965" y="20531"/>
                  <a:pt x="10266" y="20531"/>
                </a:cubicBezTo>
                <a:cubicBezTo>
                  <a:pt x="4599" y="20531"/>
                  <a:pt x="0" y="15933"/>
                  <a:pt x="0" y="10266"/>
                </a:cubicBezTo>
                <a:cubicBezTo>
                  <a:pt x="0" y="4599"/>
                  <a:pt x="4599" y="0"/>
                  <a:pt x="10266" y="0"/>
                </a:cubicBezTo>
                <a:cubicBezTo>
                  <a:pt x="15965" y="0"/>
                  <a:pt x="20563" y="4599"/>
                  <a:pt x="20563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9" name="Google Shape;1029;p37"/>
          <p:cNvSpPr/>
          <p:nvPr/>
        </p:nvSpPr>
        <p:spPr>
          <a:xfrm>
            <a:off x="-1352580" y="4378017"/>
            <a:ext cx="507851" cy="508680"/>
          </a:xfrm>
          <a:custGeom>
            <a:avLst/>
            <a:gdLst/>
            <a:ahLst/>
            <a:cxnLst/>
            <a:rect l="l" t="t" r="r" b="b"/>
            <a:pathLst>
              <a:path w="19593" h="19625" extrusionOk="0">
                <a:moveTo>
                  <a:pt x="19593" y="9813"/>
                </a:moveTo>
                <a:cubicBezTo>
                  <a:pt x="19593" y="15221"/>
                  <a:pt x="15221" y="19625"/>
                  <a:pt x="9781" y="19625"/>
                </a:cubicBezTo>
                <a:cubicBezTo>
                  <a:pt x="4373" y="19625"/>
                  <a:pt x="1" y="15221"/>
                  <a:pt x="1" y="9813"/>
                </a:cubicBezTo>
                <a:cubicBezTo>
                  <a:pt x="1" y="4405"/>
                  <a:pt x="4373" y="1"/>
                  <a:pt x="9781" y="1"/>
                </a:cubicBezTo>
                <a:cubicBezTo>
                  <a:pt x="15221" y="1"/>
                  <a:pt x="19593" y="4405"/>
                  <a:pt x="19593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0" name="Google Shape;1030;p37"/>
          <p:cNvSpPr/>
          <p:nvPr/>
        </p:nvSpPr>
        <p:spPr>
          <a:xfrm>
            <a:off x="-134081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27" y="18653"/>
                </a:cubicBezTo>
                <a:cubicBezTo>
                  <a:pt x="4178" y="18653"/>
                  <a:pt x="0" y="14476"/>
                  <a:pt x="0" y="9327"/>
                </a:cubicBezTo>
                <a:cubicBezTo>
                  <a:pt x="0" y="4178"/>
                  <a:pt x="4178" y="1"/>
                  <a:pt x="9327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1" name="Google Shape;1031;p37"/>
          <p:cNvSpPr/>
          <p:nvPr/>
        </p:nvSpPr>
        <p:spPr>
          <a:xfrm>
            <a:off x="-1329072" y="4402355"/>
            <a:ext cx="460003" cy="460003"/>
          </a:xfrm>
          <a:custGeom>
            <a:avLst/>
            <a:gdLst/>
            <a:ahLst/>
            <a:cxnLst/>
            <a:rect l="l" t="t" r="r" b="b"/>
            <a:pathLst>
              <a:path w="17747" h="17747" extrusionOk="0">
                <a:moveTo>
                  <a:pt x="17746" y="8874"/>
                </a:moveTo>
                <a:cubicBezTo>
                  <a:pt x="17746" y="13764"/>
                  <a:pt x="13796" y="17747"/>
                  <a:pt x="8874" y="17747"/>
                </a:cubicBezTo>
                <a:cubicBezTo>
                  <a:pt x="3984" y="17747"/>
                  <a:pt x="1" y="13764"/>
                  <a:pt x="1" y="8874"/>
                </a:cubicBezTo>
                <a:cubicBezTo>
                  <a:pt x="1" y="3984"/>
                  <a:pt x="3984" y="1"/>
                  <a:pt x="8874" y="1"/>
                </a:cubicBezTo>
                <a:cubicBezTo>
                  <a:pt x="13796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2" name="Google Shape;1032;p37"/>
          <p:cNvSpPr/>
          <p:nvPr/>
        </p:nvSpPr>
        <p:spPr>
          <a:xfrm>
            <a:off x="-1316475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388" y="16807"/>
                </a:cubicBezTo>
                <a:cubicBezTo>
                  <a:pt x="3757" y="16807"/>
                  <a:pt x="0" y="13051"/>
                  <a:pt x="0" y="8420"/>
                </a:cubicBezTo>
                <a:cubicBezTo>
                  <a:pt x="0" y="3789"/>
                  <a:pt x="3757" y="0"/>
                  <a:pt x="8388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3" name="Google Shape;1033;p37"/>
          <p:cNvSpPr/>
          <p:nvPr/>
        </p:nvSpPr>
        <p:spPr>
          <a:xfrm>
            <a:off x="-1304733" y="4426719"/>
            <a:ext cx="412153" cy="411299"/>
          </a:xfrm>
          <a:custGeom>
            <a:avLst/>
            <a:gdLst/>
            <a:ahLst/>
            <a:cxnLst/>
            <a:rect l="l" t="t" r="r" b="b"/>
            <a:pathLst>
              <a:path w="15901" h="15868" extrusionOk="0">
                <a:moveTo>
                  <a:pt x="15901" y="7934"/>
                </a:moveTo>
                <a:cubicBezTo>
                  <a:pt x="15901" y="12306"/>
                  <a:pt x="12339" y="15868"/>
                  <a:pt x="7935" y="15868"/>
                </a:cubicBezTo>
                <a:cubicBezTo>
                  <a:pt x="3563" y="15868"/>
                  <a:pt x="1" y="12306"/>
                  <a:pt x="1" y="7934"/>
                </a:cubicBezTo>
                <a:cubicBezTo>
                  <a:pt x="1" y="3562"/>
                  <a:pt x="3563" y="0"/>
                  <a:pt x="7935" y="0"/>
                </a:cubicBezTo>
                <a:cubicBezTo>
                  <a:pt x="12339" y="0"/>
                  <a:pt x="15901" y="3562"/>
                  <a:pt x="15901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4" name="Google Shape;1034;p37"/>
          <p:cNvSpPr/>
          <p:nvPr/>
        </p:nvSpPr>
        <p:spPr>
          <a:xfrm>
            <a:off x="-1292137" y="4438461"/>
            <a:ext cx="386960" cy="387815"/>
          </a:xfrm>
          <a:custGeom>
            <a:avLst/>
            <a:gdLst/>
            <a:ahLst/>
            <a:cxnLst/>
            <a:rect l="l" t="t" r="r" b="b"/>
            <a:pathLst>
              <a:path w="14929" h="14962" extrusionOk="0">
                <a:moveTo>
                  <a:pt x="14929" y="7481"/>
                </a:moveTo>
                <a:cubicBezTo>
                  <a:pt x="14929" y="11593"/>
                  <a:pt x="11594" y="14961"/>
                  <a:pt x="7449" y="14961"/>
                </a:cubicBezTo>
                <a:cubicBezTo>
                  <a:pt x="3336" y="14961"/>
                  <a:pt x="0" y="11593"/>
                  <a:pt x="0" y="7481"/>
                </a:cubicBezTo>
                <a:cubicBezTo>
                  <a:pt x="0" y="3368"/>
                  <a:pt x="3336" y="0"/>
                  <a:pt x="7449" y="0"/>
                </a:cubicBezTo>
                <a:cubicBezTo>
                  <a:pt x="11594" y="0"/>
                  <a:pt x="14929" y="3368"/>
                  <a:pt x="14929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5" name="Google Shape;1035;p37"/>
          <p:cNvSpPr/>
          <p:nvPr/>
        </p:nvSpPr>
        <p:spPr>
          <a:xfrm>
            <a:off x="-1280395" y="4451056"/>
            <a:ext cx="363476" cy="362621"/>
          </a:xfrm>
          <a:custGeom>
            <a:avLst/>
            <a:gdLst/>
            <a:ahLst/>
            <a:cxnLst/>
            <a:rect l="l" t="t" r="r" b="b"/>
            <a:pathLst>
              <a:path w="14023" h="13990" extrusionOk="0">
                <a:moveTo>
                  <a:pt x="14023" y="6995"/>
                </a:moveTo>
                <a:cubicBezTo>
                  <a:pt x="14023" y="10848"/>
                  <a:pt x="10881" y="13990"/>
                  <a:pt x="6996" y="13990"/>
                </a:cubicBezTo>
                <a:cubicBezTo>
                  <a:pt x="3142" y="13990"/>
                  <a:pt x="1" y="10848"/>
                  <a:pt x="1" y="6995"/>
                </a:cubicBezTo>
                <a:cubicBezTo>
                  <a:pt x="1" y="3141"/>
                  <a:pt x="3142" y="0"/>
                  <a:pt x="6996" y="0"/>
                </a:cubicBezTo>
                <a:cubicBezTo>
                  <a:pt x="10881" y="0"/>
                  <a:pt x="14023" y="3141"/>
                  <a:pt x="14023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6" name="Google Shape;1036;p37"/>
          <p:cNvSpPr/>
          <p:nvPr/>
        </p:nvSpPr>
        <p:spPr>
          <a:xfrm>
            <a:off x="-1267798" y="4462798"/>
            <a:ext cx="338281" cy="339137"/>
          </a:xfrm>
          <a:custGeom>
            <a:avLst/>
            <a:gdLst/>
            <a:ahLst/>
            <a:cxnLst/>
            <a:rect l="l" t="t" r="r" b="b"/>
            <a:pathLst>
              <a:path w="13051" h="13084" extrusionOk="0">
                <a:moveTo>
                  <a:pt x="13051" y="6542"/>
                </a:moveTo>
                <a:cubicBezTo>
                  <a:pt x="13051" y="10136"/>
                  <a:pt x="10136" y="13083"/>
                  <a:pt x="6510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10" y="0"/>
                </a:cubicBezTo>
                <a:cubicBezTo>
                  <a:pt x="10136" y="0"/>
                  <a:pt x="13051" y="2947"/>
                  <a:pt x="13051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7" name="Google Shape;1037;p37"/>
          <p:cNvSpPr/>
          <p:nvPr/>
        </p:nvSpPr>
        <p:spPr>
          <a:xfrm>
            <a:off x="-1256057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57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57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8" name="Google Shape;1038;p37"/>
          <p:cNvSpPr/>
          <p:nvPr/>
        </p:nvSpPr>
        <p:spPr>
          <a:xfrm>
            <a:off x="-1244290" y="4487135"/>
            <a:ext cx="290433" cy="290460"/>
          </a:xfrm>
          <a:custGeom>
            <a:avLst/>
            <a:gdLst/>
            <a:ahLst/>
            <a:cxnLst/>
            <a:rect l="l" t="t" r="r" b="b"/>
            <a:pathLst>
              <a:path w="11205" h="11206" extrusionOk="0">
                <a:moveTo>
                  <a:pt x="11205" y="5603"/>
                </a:moveTo>
                <a:cubicBezTo>
                  <a:pt x="11205" y="8712"/>
                  <a:pt x="8711" y="11205"/>
                  <a:pt x="5603" y="11205"/>
                </a:cubicBezTo>
                <a:cubicBezTo>
                  <a:pt x="2526" y="11205"/>
                  <a:pt x="0" y="8712"/>
                  <a:pt x="0" y="5603"/>
                </a:cubicBezTo>
                <a:cubicBezTo>
                  <a:pt x="0" y="2494"/>
                  <a:pt x="2526" y="1"/>
                  <a:pt x="5603" y="1"/>
                </a:cubicBezTo>
                <a:cubicBezTo>
                  <a:pt x="8711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9" name="Google Shape;1039;p37"/>
          <p:cNvSpPr/>
          <p:nvPr/>
        </p:nvSpPr>
        <p:spPr>
          <a:xfrm>
            <a:off x="-1231694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17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17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0" name="Google Shape;1040;p37"/>
          <p:cNvSpPr/>
          <p:nvPr/>
        </p:nvSpPr>
        <p:spPr>
          <a:xfrm>
            <a:off x="-1219954" y="4511473"/>
            <a:ext cx="242611" cy="241756"/>
          </a:xfrm>
          <a:custGeom>
            <a:avLst/>
            <a:gdLst/>
            <a:ahLst/>
            <a:cxnLst/>
            <a:rect l="l" t="t" r="r" b="b"/>
            <a:pathLst>
              <a:path w="9360" h="9327" extrusionOk="0">
                <a:moveTo>
                  <a:pt x="9359" y="4664"/>
                </a:moveTo>
                <a:cubicBezTo>
                  <a:pt x="9359" y="7254"/>
                  <a:pt x="7254" y="9327"/>
                  <a:pt x="4664" y="9327"/>
                </a:cubicBezTo>
                <a:cubicBezTo>
                  <a:pt x="2105" y="9327"/>
                  <a:pt x="0" y="7254"/>
                  <a:pt x="0" y="4664"/>
                </a:cubicBezTo>
                <a:cubicBezTo>
                  <a:pt x="0" y="2073"/>
                  <a:pt x="2105" y="1"/>
                  <a:pt x="4664" y="1"/>
                </a:cubicBezTo>
                <a:cubicBezTo>
                  <a:pt x="7254" y="1"/>
                  <a:pt x="9359" y="2073"/>
                  <a:pt x="9359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1" name="Google Shape;1041;p37"/>
          <p:cNvSpPr/>
          <p:nvPr/>
        </p:nvSpPr>
        <p:spPr>
          <a:xfrm>
            <a:off x="-1207355" y="4523241"/>
            <a:ext cx="217417" cy="218247"/>
          </a:xfrm>
          <a:custGeom>
            <a:avLst/>
            <a:gdLst/>
            <a:ahLst/>
            <a:cxnLst/>
            <a:rect l="l" t="t" r="r" b="b"/>
            <a:pathLst>
              <a:path w="8388" h="8420" extrusionOk="0">
                <a:moveTo>
                  <a:pt x="8387" y="4210"/>
                </a:moveTo>
                <a:cubicBezTo>
                  <a:pt x="8387" y="6541"/>
                  <a:pt x="6509" y="8420"/>
                  <a:pt x="4178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178" y="0"/>
                </a:cubicBezTo>
                <a:cubicBezTo>
                  <a:pt x="6509" y="0"/>
                  <a:pt x="8387" y="1878"/>
                  <a:pt x="8387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2" name="Google Shape;1042;p37"/>
          <p:cNvSpPr/>
          <p:nvPr/>
        </p:nvSpPr>
        <p:spPr>
          <a:xfrm>
            <a:off x="-1195614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797" y="7449"/>
                  <a:pt x="3725" y="7449"/>
                </a:cubicBezTo>
                <a:cubicBezTo>
                  <a:pt x="1684" y="7449"/>
                  <a:pt x="0" y="5797"/>
                  <a:pt x="0" y="3725"/>
                </a:cubicBezTo>
                <a:cubicBezTo>
                  <a:pt x="0" y="1652"/>
                  <a:pt x="1684" y="1"/>
                  <a:pt x="3725" y="1"/>
                </a:cubicBezTo>
                <a:cubicBezTo>
                  <a:pt x="5797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3" name="Google Shape;1043;p37"/>
          <p:cNvSpPr/>
          <p:nvPr/>
        </p:nvSpPr>
        <p:spPr>
          <a:xfrm>
            <a:off x="-1183019" y="4547577"/>
            <a:ext cx="168739" cy="169568"/>
          </a:xfrm>
          <a:custGeom>
            <a:avLst/>
            <a:gdLst/>
            <a:ahLst/>
            <a:cxnLst/>
            <a:rect l="l" t="t" r="r" b="b"/>
            <a:pathLst>
              <a:path w="6510" h="6542" extrusionOk="0">
                <a:moveTo>
                  <a:pt x="6509" y="3271"/>
                </a:moveTo>
                <a:cubicBezTo>
                  <a:pt x="6509" y="5084"/>
                  <a:pt x="5052" y="6541"/>
                  <a:pt x="3239" y="6541"/>
                </a:cubicBezTo>
                <a:cubicBezTo>
                  <a:pt x="1457" y="6541"/>
                  <a:pt x="0" y="5084"/>
                  <a:pt x="0" y="3271"/>
                </a:cubicBezTo>
                <a:cubicBezTo>
                  <a:pt x="0" y="1457"/>
                  <a:pt x="1457" y="0"/>
                  <a:pt x="3239" y="0"/>
                </a:cubicBezTo>
                <a:cubicBezTo>
                  <a:pt x="5052" y="0"/>
                  <a:pt x="6509" y="1457"/>
                  <a:pt x="6509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4" name="Google Shape;1044;p37"/>
          <p:cNvSpPr/>
          <p:nvPr/>
        </p:nvSpPr>
        <p:spPr>
          <a:xfrm>
            <a:off x="-1171277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40" y="5603"/>
                  <a:pt x="2786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786" y="1"/>
                </a:cubicBezTo>
                <a:cubicBezTo>
                  <a:pt x="4340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5" name="Google Shape;1045;p37"/>
          <p:cNvSpPr/>
          <p:nvPr/>
        </p:nvSpPr>
        <p:spPr>
          <a:xfrm>
            <a:off x="-1159536" y="4571915"/>
            <a:ext cx="121747" cy="120891"/>
          </a:xfrm>
          <a:custGeom>
            <a:avLst/>
            <a:gdLst/>
            <a:ahLst/>
            <a:cxnLst/>
            <a:rect l="l" t="t" r="r" b="b"/>
            <a:pathLst>
              <a:path w="4697" h="4664" extrusionOk="0">
                <a:moveTo>
                  <a:pt x="4696" y="2332"/>
                </a:moveTo>
                <a:cubicBezTo>
                  <a:pt x="4696" y="3627"/>
                  <a:pt x="3628" y="4663"/>
                  <a:pt x="2333" y="4663"/>
                </a:cubicBezTo>
                <a:cubicBezTo>
                  <a:pt x="1070" y="4663"/>
                  <a:pt x="1" y="3627"/>
                  <a:pt x="1" y="2332"/>
                </a:cubicBezTo>
                <a:cubicBezTo>
                  <a:pt x="1" y="1037"/>
                  <a:pt x="1070" y="0"/>
                  <a:pt x="2333" y="0"/>
                </a:cubicBezTo>
                <a:cubicBezTo>
                  <a:pt x="3628" y="0"/>
                  <a:pt x="4696" y="1037"/>
                  <a:pt x="4696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6" name="Google Shape;1046;p37"/>
          <p:cNvSpPr/>
          <p:nvPr/>
        </p:nvSpPr>
        <p:spPr>
          <a:xfrm>
            <a:off x="-1146940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883" y="3757"/>
                  <a:pt x="1847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47" y="1"/>
                </a:cubicBezTo>
                <a:cubicBezTo>
                  <a:pt x="2883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7" name="Google Shape;1047;p37"/>
          <p:cNvSpPr/>
          <p:nvPr/>
        </p:nvSpPr>
        <p:spPr>
          <a:xfrm>
            <a:off x="-1135172" y="4596252"/>
            <a:ext cx="73043" cy="72213"/>
          </a:xfrm>
          <a:custGeom>
            <a:avLst/>
            <a:gdLst/>
            <a:ahLst/>
            <a:cxnLst/>
            <a:rect l="l" t="t" r="r" b="b"/>
            <a:pathLst>
              <a:path w="2818" h="2786" extrusionOk="0">
                <a:moveTo>
                  <a:pt x="2817" y="1393"/>
                </a:moveTo>
                <a:cubicBezTo>
                  <a:pt x="2817" y="2170"/>
                  <a:pt x="2170" y="2785"/>
                  <a:pt x="1393" y="2785"/>
                </a:cubicBezTo>
                <a:cubicBezTo>
                  <a:pt x="648" y="2785"/>
                  <a:pt x="0" y="2170"/>
                  <a:pt x="0" y="1393"/>
                </a:cubicBezTo>
                <a:cubicBezTo>
                  <a:pt x="0" y="616"/>
                  <a:pt x="648" y="0"/>
                  <a:pt x="1393" y="0"/>
                </a:cubicBezTo>
                <a:cubicBezTo>
                  <a:pt x="2170" y="0"/>
                  <a:pt x="2817" y="616"/>
                  <a:pt x="2817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8" name="Google Shape;1048;p37"/>
          <p:cNvSpPr/>
          <p:nvPr/>
        </p:nvSpPr>
        <p:spPr>
          <a:xfrm>
            <a:off x="-1122602" y="4607993"/>
            <a:ext cx="47875" cy="48704"/>
          </a:xfrm>
          <a:custGeom>
            <a:avLst/>
            <a:gdLst/>
            <a:ahLst/>
            <a:cxnLst/>
            <a:rect l="l" t="t" r="r" b="b"/>
            <a:pathLst>
              <a:path w="1847" h="1879" extrusionOk="0">
                <a:moveTo>
                  <a:pt x="1847" y="940"/>
                </a:moveTo>
                <a:cubicBezTo>
                  <a:pt x="1847" y="1458"/>
                  <a:pt x="1426" y="1879"/>
                  <a:pt x="908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08" y="1"/>
                </a:cubicBezTo>
                <a:cubicBezTo>
                  <a:pt x="1426" y="1"/>
                  <a:pt x="1847" y="422"/>
                  <a:pt x="1847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9" name="Google Shape;1049;p37"/>
          <p:cNvSpPr/>
          <p:nvPr/>
        </p:nvSpPr>
        <p:spPr>
          <a:xfrm>
            <a:off x="-1110835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13" y="907"/>
                  <a:pt x="454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54" y="0"/>
                </a:cubicBezTo>
                <a:cubicBezTo>
                  <a:pt x="713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0" name="Google Shape;1050;p37"/>
          <p:cNvSpPr/>
          <p:nvPr/>
        </p:nvSpPr>
        <p:spPr>
          <a:xfrm>
            <a:off x="1380279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91" y="23349"/>
                </a:cubicBezTo>
                <a:cubicBezTo>
                  <a:pt x="5247" y="23349"/>
                  <a:pt x="1" y="18135"/>
                  <a:pt x="1" y="11691"/>
                </a:cubicBezTo>
                <a:cubicBezTo>
                  <a:pt x="1" y="5247"/>
                  <a:pt x="5247" y="1"/>
                  <a:pt x="11691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1" name="Google Shape;1051;p37"/>
          <p:cNvSpPr/>
          <p:nvPr/>
        </p:nvSpPr>
        <p:spPr>
          <a:xfrm>
            <a:off x="1392876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390" y="22409"/>
                  <a:pt x="11205" y="22409"/>
                </a:cubicBezTo>
                <a:cubicBezTo>
                  <a:pt x="5020" y="22409"/>
                  <a:pt x="0" y="17390"/>
                  <a:pt x="0" y="11205"/>
                </a:cubicBezTo>
                <a:cubicBezTo>
                  <a:pt x="0" y="5020"/>
                  <a:pt x="5020" y="0"/>
                  <a:pt x="11205" y="0"/>
                </a:cubicBezTo>
                <a:cubicBezTo>
                  <a:pt x="17390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2" name="Google Shape;1052;p37"/>
          <p:cNvSpPr/>
          <p:nvPr/>
        </p:nvSpPr>
        <p:spPr>
          <a:xfrm>
            <a:off x="14046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52" y="21503"/>
                </a:cubicBezTo>
                <a:cubicBezTo>
                  <a:pt x="4826" y="21503"/>
                  <a:pt x="1" y="16678"/>
                  <a:pt x="1" y="10752"/>
                </a:cubicBezTo>
                <a:cubicBezTo>
                  <a:pt x="1" y="4826"/>
                  <a:pt x="4826" y="1"/>
                  <a:pt x="10752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3" name="Google Shape;1053;p37"/>
          <p:cNvSpPr/>
          <p:nvPr/>
        </p:nvSpPr>
        <p:spPr>
          <a:xfrm>
            <a:off x="1417214" y="4366276"/>
            <a:ext cx="532189" cy="532189"/>
          </a:xfrm>
          <a:custGeom>
            <a:avLst/>
            <a:gdLst/>
            <a:ahLst/>
            <a:cxnLst/>
            <a:rect l="l" t="t" r="r" b="b"/>
            <a:pathLst>
              <a:path w="20532" h="20532" extrusionOk="0">
                <a:moveTo>
                  <a:pt x="20531" y="10266"/>
                </a:moveTo>
                <a:cubicBezTo>
                  <a:pt x="20531" y="15933"/>
                  <a:pt x="15933" y="20531"/>
                  <a:pt x="10266" y="20531"/>
                </a:cubicBezTo>
                <a:cubicBezTo>
                  <a:pt x="4599" y="20531"/>
                  <a:pt x="1" y="15933"/>
                  <a:pt x="1" y="10266"/>
                </a:cubicBezTo>
                <a:cubicBezTo>
                  <a:pt x="1" y="4599"/>
                  <a:pt x="4599" y="0"/>
                  <a:pt x="10266" y="0"/>
                </a:cubicBezTo>
                <a:cubicBezTo>
                  <a:pt x="15933" y="0"/>
                  <a:pt x="20531" y="4599"/>
                  <a:pt x="20531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4" name="Google Shape;1054;p37"/>
          <p:cNvSpPr/>
          <p:nvPr/>
        </p:nvSpPr>
        <p:spPr>
          <a:xfrm>
            <a:off x="1428955" y="4378017"/>
            <a:ext cx="508680" cy="508680"/>
          </a:xfrm>
          <a:custGeom>
            <a:avLst/>
            <a:gdLst/>
            <a:ahLst/>
            <a:cxnLst/>
            <a:rect l="l" t="t" r="r" b="b"/>
            <a:pathLst>
              <a:path w="19625" h="19625" extrusionOk="0">
                <a:moveTo>
                  <a:pt x="19625" y="9813"/>
                </a:moveTo>
                <a:cubicBezTo>
                  <a:pt x="19625" y="15221"/>
                  <a:pt x="15221" y="19625"/>
                  <a:pt x="9813" y="19625"/>
                </a:cubicBezTo>
                <a:cubicBezTo>
                  <a:pt x="4405" y="19625"/>
                  <a:pt x="1" y="15221"/>
                  <a:pt x="1" y="9813"/>
                </a:cubicBezTo>
                <a:cubicBezTo>
                  <a:pt x="1" y="4405"/>
                  <a:pt x="4405" y="1"/>
                  <a:pt x="9813" y="1"/>
                </a:cubicBezTo>
                <a:cubicBezTo>
                  <a:pt x="15221" y="1"/>
                  <a:pt x="19625" y="4405"/>
                  <a:pt x="19625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5" name="Google Shape;1055;p37"/>
          <p:cNvSpPr/>
          <p:nvPr/>
        </p:nvSpPr>
        <p:spPr>
          <a:xfrm>
            <a:off x="144072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59" y="18653"/>
                </a:cubicBezTo>
                <a:cubicBezTo>
                  <a:pt x="4210" y="18653"/>
                  <a:pt x="0" y="14476"/>
                  <a:pt x="0" y="9327"/>
                </a:cubicBezTo>
                <a:cubicBezTo>
                  <a:pt x="0" y="4178"/>
                  <a:pt x="4210" y="1"/>
                  <a:pt x="9359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6" name="Google Shape;1056;p37"/>
          <p:cNvSpPr/>
          <p:nvPr/>
        </p:nvSpPr>
        <p:spPr>
          <a:xfrm>
            <a:off x="1453319" y="4402355"/>
            <a:ext cx="459976" cy="460003"/>
          </a:xfrm>
          <a:custGeom>
            <a:avLst/>
            <a:gdLst/>
            <a:ahLst/>
            <a:cxnLst/>
            <a:rect l="l" t="t" r="r" b="b"/>
            <a:pathLst>
              <a:path w="17746" h="17747" extrusionOk="0">
                <a:moveTo>
                  <a:pt x="17746" y="8874"/>
                </a:moveTo>
                <a:cubicBezTo>
                  <a:pt x="17746" y="13764"/>
                  <a:pt x="13763" y="17747"/>
                  <a:pt x="8873" y="17747"/>
                </a:cubicBezTo>
                <a:cubicBezTo>
                  <a:pt x="3983" y="17747"/>
                  <a:pt x="0" y="13764"/>
                  <a:pt x="0" y="8874"/>
                </a:cubicBezTo>
                <a:cubicBezTo>
                  <a:pt x="0" y="3984"/>
                  <a:pt x="3983" y="1"/>
                  <a:pt x="8873" y="1"/>
                </a:cubicBezTo>
                <a:cubicBezTo>
                  <a:pt x="13763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7" name="Google Shape;1057;p37"/>
          <p:cNvSpPr/>
          <p:nvPr/>
        </p:nvSpPr>
        <p:spPr>
          <a:xfrm>
            <a:off x="1465060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420" y="16807"/>
                </a:cubicBezTo>
                <a:cubicBezTo>
                  <a:pt x="3789" y="16807"/>
                  <a:pt x="0" y="13051"/>
                  <a:pt x="0" y="8420"/>
                </a:cubicBezTo>
                <a:cubicBezTo>
                  <a:pt x="0" y="3789"/>
                  <a:pt x="3789" y="0"/>
                  <a:pt x="8420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8" name="Google Shape;1058;p37"/>
          <p:cNvSpPr/>
          <p:nvPr/>
        </p:nvSpPr>
        <p:spPr>
          <a:xfrm>
            <a:off x="1477656" y="4426719"/>
            <a:ext cx="411299" cy="411299"/>
          </a:xfrm>
          <a:custGeom>
            <a:avLst/>
            <a:gdLst/>
            <a:ahLst/>
            <a:cxnLst/>
            <a:rect l="l" t="t" r="r" b="b"/>
            <a:pathLst>
              <a:path w="15868" h="15868" extrusionOk="0">
                <a:moveTo>
                  <a:pt x="15868" y="7934"/>
                </a:moveTo>
                <a:cubicBezTo>
                  <a:pt x="15868" y="12306"/>
                  <a:pt x="12306" y="15868"/>
                  <a:pt x="7934" y="15868"/>
                </a:cubicBezTo>
                <a:cubicBezTo>
                  <a:pt x="3530" y="15868"/>
                  <a:pt x="0" y="12306"/>
                  <a:pt x="0" y="7934"/>
                </a:cubicBezTo>
                <a:cubicBezTo>
                  <a:pt x="0" y="3562"/>
                  <a:pt x="3530" y="0"/>
                  <a:pt x="7934" y="0"/>
                </a:cubicBezTo>
                <a:cubicBezTo>
                  <a:pt x="12306" y="0"/>
                  <a:pt x="15868" y="3562"/>
                  <a:pt x="15868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9" name="Google Shape;1059;p37"/>
          <p:cNvSpPr/>
          <p:nvPr/>
        </p:nvSpPr>
        <p:spPr>
          <a:xfrm>
            <a:off x="1489398" y="4438461"/>
            <a:ext cx="387815" cy="387815"/>
          </a:xfrm>
          <a:custGeom>
            <a:avLst/>
            <a:gdLst/>
            <a:ahLst/>
            <a:cxnLst/>
            <a:rect l="l" t="t" r="r" b="b"/>
            <a:pathLst>
              <a:path w="14962" h="14962" extrusionOk="0">
                <a:moveTo>
                  <a:pt x="14961" y="7481"/>
                </a:moveTo>
                <a:cubicBezTo>
                  <a:pt x="14961" y="11593"/>
                  <a:pt x="11594" y="14961"/>
                  <a:pt x="7481" y="14961"/>
                </a:cubicBezTo>
                <a:cubicBezTo>
                  <a:pt x="3336" y="14961"/>
                  <a:pt x="1" y="11593"/>
                  <a:pt x="1" y="7481"/>
                </a:cubicBezTo>
                <a:cubicBezTo>
                  <a:pt x="1" y="3368"/>
                  <a:pt x="3336" y="0"/>
                  <a:pt x="7481" y="0"/>
                </a:cubicBezTo>
                <a:cubicBezTo>
                  <a:pt x="11594" y="0"/>
                  <a:pt x="14961" y="3368"/>
                  <a:pt x="14961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0" name="Google Shape;1060;p37"/>
          <p:cNvSpPr/>
          <p:nvPr/>
        </p:nvSpPr>
        <p:spPr>
          <a:xfrm>
            <a:off x="1501993" y="4451056"/>
            <a:ext cx="362621" cy="362621"/>
          </a:xfrm>
          <a:custGeom>
            <a:avLst/>
            <a:gdLst/>
            <a:ahLst/>
            <a:cxnLst/>
            <a:rect l="l" t="t" r="r" b="b"/>
            <a:pathLst>
              <a:path w="13990" h="13990" extrusionOk="0">
                <a:moveTo>
                  <a:pt x="13990" y="6995"/>
                </a:moveTo>
                <a:cubicBezTo>
                  <a:pt x="13990" y="10848"/>
                  <a:pt x="10849" y="13990"/>
                  <a:pt x="6995" y="13990"/>
                </a:cubicBezTo>
                <a:cubicBezTo>
                  <a:pt x="3109" y="13990"/>
                  <a:pt x="0" y="10848"/>
                  <a:pt x="0" y="6995"/>
                </a:cubicBezTo>
                <a:cubicBezTo>
                  <a:pt x="0" y="3141"/>
                  <a:pt x="3109" y="0"/>
                  <a:pt x="6995" y="0"/>
                </a:cubicBezTo>
                <a:cubicBezTo>
                  <a:pt x="10849" y="0"/>
                  <a:pt x="13990" y="3141"/>
                  <a:pt x="13990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1" name="Google Shape;1061;p37"/>
          <p:cNvSpPr/>
          <p:nvPr/>
        </p:nvSpPr>
        <p:spPr>
          <a:xfrm>
            <a:off x="1513735" y="4462798"/>
            <a:ext cx="339137" cy="339137"/>
          </a:xfrm>
          <a:custGeom>
            <a:avLst/>
            <a:gdLst/>
            <a:ahLst/>
            <a:cxnLst/>
            <a:rect l="l" t="t" r="r" b="b"/>
            <a:pathLst>
              <a:path w="13084" h="13084" extrusionOk="0">
                <a:moveTo>
                  <a:pt x="13083" y="6542"/>
                </a:moveTo>
                <a:cubicBezTo>
                  <a:pt x="13083" y="10136"/>
                  <a:pt x="10136" y="13083"/>
                  <a:pt x="6542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42" y="0"/>
                </a:cubicBezTo>
                <a:cubicBezTo>
                  <a:pt x="10136" y="0"/>
                  <a:pt x="13083" y="2947"/>
                  <a:pt x="13083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2" name="Google Shape;1062;p37"/>
          <p:cNvSpPr/>
          <p:nvPr/>
        </p:nvSpPr>
        <p:spPr>
          <a:xfrm>
            <a:off x="1525476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89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89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3" name="Google Shape;1063;p37"/>
          <p:cNvSpPr/>
          <p:nvPr/>
        </p:nvSpPr>
        <p:spPr>
          <a:xfrm>
            <a:off x="1538074" y="4487135"/>
            <a:ext cx="290460" cy="290460"/>
          </a:xfrm>
          <a:custGeom>
            <a:avLst/>
            <a:gdLst/>
            <a:ahLst/>
            <a:cxnLst/>
            <a:rect l="l" t="t" r="r" b="b"/>
            <a:pathLst>
              <a:path w="11206" h="11206" extrusionOk="0">
                <a:moveTo>
                  <a:pt x="11205" y="5603"/>
                </a:moveTo>
                <a:cubicBezTo>
                  <a:pt x="11205" y="8712"/>
                  <a:pt x="8679" y="11205"/>
                  <a:pt x="5603" y="11205"/>
                </a:cubicBezTo>
                <a:cubicBezTo>
                  <a:pt x="2494" y="11205"/>
                  <a:pt x="1" y="8712"/>
                  <a:pt x="1" y="5603"/>
                </a:cubicBezTo>
                <a:cubicBezTo>
                  <a:pt x="1" y="2494"/>
                  <a:pt x="2494" y="1"/>
                  <a:pt x="5603" y="1"/>
                </a:cubicBezTo>
                <a:cubicBezTo>
                  <a:pt x="8679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4" name="Google Shape;1064;p37"/>
          <p:cNvSpPr/>
          <p:nvPr/>
        </p:nvSpPr>
        <p:spPr>
          <a:xfrm>
            <a:off x="1549841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49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49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5" name="Google Shape;1065;p37"/>
          <p:cNvSpPr/>
          <p:nvPr/>
        </p:nvSpPr>
        <p:spPr>
          <a:xfrm>
            <a:off x="1562411" y="4511473"/>
            <a:ext cx="241781" cy="241756"/>
          </a:xfrm>
          <a:custGeom>
            <a:avLst/>
            <a:gdLst/>
            <a:ahLst/>
            <a:cxnLst/>
            <a:rect l="l" t="t" r="r" b="b"/>
            <a:pathLst>
              <a:path w="9328" h="9327" extrusionOk="0">
                <a:moveTo>
                  <a:pt x="9327" y="4664"/>
                </a:moveTo>
                <a:cubicBezTo>
                  <a:pt x="9327" y="7254"/>
                  <a:pt x="7255" y="9327"/>
                  <a:pt x="4664" y="9327"/>
                </a:cubicBezTo>
                <a:cubicBezTo>
                  <a:pt x="2073" y="9327"/>
                  <a:pt x="1" y="7254"/>
                  <a:pt x="1" y="4664"/>
                </a:cubicBezTo>
                <a:cubicBezTo>
                  <a:pt x="1" y="2073"/>
                  <a:pt x="2073" y="1"/>
                  <a:pt x="4664" y="1"/>
                </a:cubicBezTo>
                <a:cubicBezTo>
                  <a:pt x="7255" y="1"/>
                  <a:pt x="9327" y="2073"/>
                  <a:pt x="9327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6" name="Google Shape;1066;p37"/>
          <p:cNvSpPr/>
          <p:nvPr/>
        </p:nvSpPr>
        <p:spPr>
          <a:xfrm>
            <a:off x="1574178" y="4523241"/>
            <a:ext cx="218247" cy="218247"/>
          </a:xfrm>
          <a:custGeom>
            <a:avLst/>
            <a:gdLst/>
            <a:ahLst/>
            <a:cxnLst/>
            <a:rect l="l" t="t" r="r" b="b"/>
            <a:pathLst>
              <a:path w="8420" h="8420" extrusionOk="0">
                <a:moveTo>
                  <a:pt x="8420" y="4210"/>
                </a:moveTo>
                <a:cubicBezTo>
                  <a:pt x="8420" y="6541"/>
                  <a:pt x="6542" y="8420"/>
                  <a:pt x="4210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210" y="0"/>
                </a:cubicBezTo>
                <a:cubicBezTo>
                  <a:pt x="6542" y="0"/>
                  <a:pt x="8420" y="1878"/>
                  <a:pt x="8420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7" name="Google Shape;1067;p37"/>
          <p:cNvSpPr/>
          <p:nvPr/>
        </p:nvSpPr>
        <p:spPr>
          <a:xfrm>
            <a:off x="1585919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829" y="7449"/>
                  <a:pt x="3757" y="7449"/>
                </a:cubicBezTo>
                <a:cubicBezTo>
                  <a:pt x="1684" y="7449"/>
                  <a:pt x="1" y="5797"/>
                  <a:pt x="1" y="3725"/>
                </a:cubicBezTo>
                <a:cubicBezTo>
                  <a:pt x="1" y="1652"/>
                  <a:pt x="1684" y="1"/>
                  <a:pt x="3757" y="1"/>
                </a:cubicBezTo>
                <a:cubicBezTo>
                  <a:pt x="5829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8" name="Google Shape;1068;p37"/>
          <p:cNvSpPr/>
          <p:nvPr/>
        </p:nvSpPr>
        <p:spPr>
          <a:xfrm>
            <a:off x="1598516" y="4547577"/>
            <a:ext cx="169568" cy="169568"/>
          </a:xfrm>
          <a:custGeom>
            <a:avLst/>
            <a:gdLst/>
            <a:ahLst/>
            <a:cxnLst/>
            <a:rect l="l" t="t" r="r" b="b"/>
            <a:pathLst>
              <a:path w="6542" h="6542" extrusionOk="0">
                <a:moveTo>
                  <a:pt x="6542" y="3271"/>
                </a:moveTo>
                <a:cubicBezTo>
                  <a:pt x="6542" y="5084"/>
                  <a:pt x="5084" y="6541"/>
                  <a:pt x="3271" y="6541"/>
                </a:cubicBezTo>
                <a:cubicBezTo>
                  <a:pt x="1458" y="6541"/>
                  <a:pt x="0" y="5084"/>
                  <a:pt x="0" y="3271"/>
                </a:cubicBezTo>
                <a:cubicBezTo>
                  <a:pt x="0" y="1457"/>
                  <a:pt x="1458" y="0"/>
                  <a:pt x="3271" y="0"/>
                </a:cubicBezTo>
                <a:cubicBezTo>
                  <a:pt x="5084" y="0"/>
                  <a:pt x="6542" y="1457"/>
                  <a:pt x="6542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9" name="Google Shape;1069;p37"/>
          <p:cNvSpPr/>
          <p:nvPr/>
        </p:nvSpPr>
        <p:spPr>
          <a:xfrm>
            <a:off x="1610258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72" y="5603"/>
                  <a:pt x="2818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818" y="1"/>
                </a:cubicBezTo>
                <a:cubicBezTo>
                  <a:pt x="4372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0" name="Google Shape;1070;p37"/>
          <p:cNvSpPr/>
          <p:nvPr/>
        </p:nvSpPr>
        <p:spPr>
          <a:xfrm>
            <a:off x="1622853" y="4571915"/>
            <a:ext cx="120891" cy="120891"/>
          </a:xfrm>
          <a:custGeom>
            <a:avLst/>
            <a:gdLst/>
            <a:ahLst/>
            <a:cxnLst/>
            <a:rect l="l" t="t" r="r" b="b"/>
            <a:pathLst>
              <a:path w="4664" h="4664" extrusionOk="0">
                <a:moveTo>
                  <a:pt x="4664" y="2332"/>
                </a:moveTo>
                <a:cubicBezTo>
                  <a:pt x="4664" y="3627"/>
                  <a:pt x="3627" y="4663"/>
                  <a:pt x="2332" y="4663"/>
                </a:cubicBezTo>
                <a:cubicBezTo>
                  <a:pt x="1037" y="4663"/>
                  <a:pt x="0" y="3627"/>
                  <a:pt x="0" y="2332"/>
                </a:cubicBezTo>
                <a:cubicBezTo>
                  <a:pt x="0" y="1037"/>
                  <a:pt x="1037" y="0"/>
                  <a:pt x="2332" y="0"/>
                </a:cubicBezTo>
                <a:cubicBezTo>
                  <a:pt x="3627" y="0"/>
                  <a:pt x="4664" y="1037"/>
                  <a:pt x="4664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1" name="Google Shape;1071;p37"/>
          <p:cNvSpPr/>
          <p:nvPr/>
        </p:nvSpPr>
        <p:spPr>
          <a:xfrm>
            <a:off x="1634595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915" y="3757"/>
                  <a:pt x="1879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79" y="1"/>
                </a:cubicBezTo>
                <a:cubicBezTo>
                  <a:pt x="2915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2" name="Google Shape;1072;p37"/>
          <p:cNvSpPr/>
          <p:nvPr/>
        </p:nvSpPr>
        <p:spPr>
          <a:xfrm>
            <a:off x="1647191" y="4596252"/>
            <a:ext cx="72213" cy="72213"/>
          </a:xfrm>
          <a:custGeom>
            <a:avLst/>
            <a:gdLst/>
            <a:ahLst/>
            <a:cxnLst/>
            <a:rect l="l" t="t" r="r" b="b"/>
            <a:pathLst>
              <a:path w="2786" h="2786" extrusionOk="0">
                <a:moveTo>
                  <a:pt x="2785" y="1393"/>
                </a:moveTo>
                <a:cubicBezTo>
                  <a:pt x="2785" y="2170"/>
                  <a:pt x="2170" y="2785"/>
                  <a:pt x="1393" y="2785"/>
                </a:cubicBezTo>
                <a:cubicBezTo>
                  <a:pt x="616" y="2785"/>
                  <a:pt x="1" y="2170"/>
                  <a:pt x="1" y="1393"/>
                </a:cubicBezTo>
                <a:cubicBezTo>
                  <a:pt x="1" y="616"/>
                  <a:pt x="616" y="0"/>
                  <a:pt x="1393" y="0"/>
                </a:cubicBezTo>
                <a:cubicBezTo>
                  <a:pt x="2170" y="0"/>
                  <a:pt x="2785" y="616"/>
                  <a:pt x="2785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3" name="Google Shape;1073;p37"/>
          <p:cNvSpPr/>
          <p:nvPr/>
        </p:nvSpPr>
        <p:spPr>
          <a:xfrm>
            <a:off x="1658933" y="4607993"/>
            <a:ext cx="48729" cy="48704"/>
          </a:xfrm>
          <a:custGeom>
            <a:avLst/>
            <a:gdLst/>
            <a:ahLst/>
            <a:cxnLst/>
            <a:rect l="l" t="t" r="r" b="b"/>
            <a:pathLst>
              <a:path w="1880" h="1879" extrusionOk="0">
                <a:moveTo>
                  <a:pt x="1879" y="940"/>
                </a:moveTo>
                <a:cubicBezTo>
                  <a:pt x="1879" y="1458"/>
                  <a:pt x="1458" y="1879"/>
                  <a:pt x="940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40" y="1"/>
                </a:cubicBezTo>
                <a:cubicBezTo>
                  <a:pt x="1458" y="1"/>
                  <a:pt x="1879" y="422"/>
                  <a:pt x="1879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4" name="Google Shape;1074;p37"/>
          <p:cNvSpPr/>
          <p:nvPr/>
        </p:nvSpPr>
        <p:spPr>
          <a:xfrm>
            <a:off x="1670700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45" y="907"/>
                  <a:pt x="486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86" y="0"/>
                </a:cubicBezTo>
                <a:cubicBezTo>
                  <a:pt x="745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5" name="Google Shape;1075;p37"/>
          <p:cNvSpPr/>
          <p:nvPr/>
        </p:nvSpPr>
        <p:spPr>
          <a:xfrm>
            <a:off x="-1236748" y="4334371"/>
            <a:ext cx="456659" cy="367675"/>
          </a:xfrm>
          <a:custGeom>
            <a:avLst/>
            <a:gdLst/>
            <a:ahLst/>
            <a:cxnLst/>
            <a:rect l="l" t="t" r="r" b="b"/>
            <a:pathLst>
              <a:path w="17618" h="14185" extrusionOk="0">
                <a:moveTo>
                  <a:pt x="1" y="325"/>
                </a:moveTo>
                <a:lnTo>
                  <a:pt x="260" y="1"/>
                </a:lnTo>
                <a:lnTo>
                  <a:pt x="17617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6" name="Google Shape;1076;p37"/>
          <p:cNvSpPr/>
          <p:nvPr/>
        </p:nvSpPr>
        <p:spPr>
          <a:xfrm>
            <a:off x="-1134343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0" y="324"/>
                </a:moveTo>
                <a:lnTo>
                  <a:pt x="227" y="0"/>
                </a:lnTo>
                <a:lnTo>
                  <a:pt x="13342" y="10460"/>
                </a:lnTo>
                <a:lnTo>
                  <a:pt x="13083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7" name="Google Shape;1077;p37"/>
          <p:cNvSpPr/>
          <p:nvPr/>
        </p:nvSpPr>
        <p:spPr>
          <a:xfrm>
            <a:off x="-1291308" y="4385586"/>
            <a:ext cx="456659" cy="367649"/>
          </a:xfrm>
          <a:custGeom>
            <a:avLst/>
            <a:gdLst/>
            <a:ahLst/>
            <a:cxnLst/>
            <a:rect l="l" t="t" r="r" b="b"/>
            <a:pathLst>
              <a:path w="17618" h="14184" extrusionOk="0">
                <a:moveTo>
                  <a:pt x="1" y="324"/>
                </a:moveTo>
                <a:lnTo>
                  <a:pt x="260" y="0"/>
                </a:lnTo>
                <a:lnTo>
                  <a:pt x="17617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8" name="Google Shape;1078;p37"/>
          <p:cNvSpPr/>
          <p:nvPr/>
        </p:nvSpPr>
        <p:spPr>
          <a:xfrm>
            <a:off x="-1408797" y="4588685"/>
            <a:ext cx="421381" cy="339137"/>
          </a:xfrm>
          <a:custGeom>
            <a:avLst/>
            <a:gdLst/>
            <a:ahLst/>
            <a:cxnLst/>
            <a:rect l="l" t="t" r="r" b="b"/>
            <a:pathLst>
              <a:path w="16257" h="13084" extrusionOk="0">
                <a:moveTo>
                  <a:pt x="0" y="325"/>
                </a:moveTo>
                <a:lnTo>
                  <a:pt x="259" y="1"/>
                </a:lnTo>
                <a:lnTo>
                  <a:pt x="16256" y="12760"/>
                </a:lnTo>
                <a:lnTo>
                  <a:pt x="15997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9" name="Google Shape;1079;p37"/>
          <p:cNvSpPr/>
          <p:nvPr/>
        </p:nvSpPr>
        <p:spPr>
          <a:xfrm>
            <a:off x="-1404598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49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0" name="Google Shape;1080;p37"/>
          <p:cNvSpPr/>
          <p:nvPr/>
        </p:nvSpPr>
        <p:spPr>
          <a:xfrm>
            <a:off x="-1334100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59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1" name="Google Shape;1081;p37"/>
          <p:cNvSpPr/>
          <p:nvPr/>
        </p:nvSpPr>
        <p:spPr>
          <a:xfrm>
            <a:off x="-1386145" y="4500561"/>
            <a:ext cx="472600" cy="380272"/>
          </a:xfrm>
          <a:custGeom>
            <a:avLst/>
            <a:gdLst/>
            <a:ahLst/>
            <a:cxnLst/>
            <a:rect l="l" t="t" r="r" b="b"/>
            <a:pathLst>
              <a:path w="18233" h="14671" extrusionOk="0">
                <a:moveTo>
                  <a:pt x="1" y="325"/>
                </a:moveTo>
                <a:lnTo>
                  <a:pt x="260" y="1"/>
                </a:lnTo>
                <a:lnTo>
                  <a:pt x="18232" y="14346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2" name="Google Shape;1082;p37"/>
          <p:cNvSpPr/>
          <p:nvPr/>
        </p:nvSpPr>
        <p:spPr>
          <a:xfrm>
            <a:off x="-1404599" y="4326829"/>
            <a:ext cx="435637" cy="392844"/>
          </a:xfrm>
          <a:custGeom>
            <a:avLst/>
            <a:gdLst/>
            <a:ahLst/>
            <a:cxnLst/>
            <a:rect l="l" t="t" r="r" b="b"/>
            <a:pathLst>
              <a:path w="16807" h="15156" extrusionOk="0">
                <a:moveTo>
                  <a:pt x="0" y="14832"/>
                </a:moveTo>
                <a:lnTo>
                  <a:pt x="16548" y="0"/>
                </a:lnTo>
                <a:lnTo>
                  <a:pt x="16807" y="292"/>
                </a:lnTo>
                <a:lnTo>
                  <a:pt x="292" y="151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3" name="Google Shape;1083;p37"/>
          <p:cNvSpPr/>
          <p:nvPr/>
        </p:nvSpPr>
        <p:spPr>
          <a:xfrm>
            <a:off x="-1402086" y="4322629"/>
            <a:ext cx="330739" cy="298003"/>
          </a:xfrm>
          <a:custGeom>
            <a:avLst/>
            <a:gdLst/>
            <a:ahLst/>
            <a:cxnLst/>
            <a:rect l="l" t="t" r="r" b="b"/>
            <a:pathLst>
              <a:path w="12760" h="11497" extrusionOk="0">
                <a:moveTo>
                  <a:pt x="0" y="11173"/>
                </a:moveTo>
                <a:lnTo>
                  <a:pt x="12500" y="1"/>
                </a:lnTo>
                <a:lnTo>
                  <a:pt x="12759" y="292"/>
                </a:lnTo>
                <a:lnTo>
                  <a:pt x="292" y="114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4" name="Google Shape;1084;p37"/>
          <p:cNvSpPr/>
          <p:nvPr/>
        </p:nvSpPr>
        <p:spPr>
          <a:xfrm>
            <a:off x="-1346696" y="4374674"/>
            <a:ext cx="434808" cy="392844"/>
          </a:xfrm>
          <a:custGeom>
            <a:avLst/>
            <a:gdLst/>
            <a:ahLst/>
            <a:cxnLst/>
            <a:rect l="l" t="t" r="r" b="b"/>
            <a:pathLst>
              <a:path w="16775" h="15156" extrusionOk="0">
                <a:moveTo>
                  <a:pt x="1" y="14832"/>
                </a:moveTo>
                <a:lnTo>
                  <a:pt x="16516" y="0"/>
                </a:lnTo>
                <a:lnTo>
                  <a:pt x="16775" y="324"/>
                </a:lnTo>
                <a:lnTo>
                  <a:pt x="260" y="151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5" name="Google Shape;1085;p37"/>
          <p:cNvSpPr/>
          <p:nvPr/>
        </p:nvSpPr>
        <p:spPr>
          <a:xfrm>
            <a:off x="-1183873" y="4571060"/>
            <a:ext cx="401241" cy="361792"/>
          </a:xfrm>
          <a:custGeom>
            <a:avLst/>
            <a:gdLst/>
            <a:ahLst/>
            <a:cxnLst/>
            <a:rect l="l" t="t" r="r" b="b"/>
            <a:pathLst>
              <a:path w="15480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6" name="Google Shape;1086;p37"/>
          <p:cNvSpPr/>
          <p:nvPr/>
        </p:nvSpPr>
        <p:spPr>
          <a:xfrm>
            <a:off x="-1082297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7" name="Google Shape;1087;p37"/>
          <p:cNvSpPr/>
          <p:nvPr/>
        </p:nvSpPr>
        <p:spPr>
          <a:xfrm>
            <a:off x="-1316474" y="4438461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0" y="15382"/>
                </a:moveTo>
                <a:lnTo>
                  <a:pt x="17163" y="0"/>
                </a:lnTo>
                <a:lnTo>
                  <a:pt x="17422" y="292"/>
                </a:lnTo>
                <a:lnTo>
                  <a:pt x="259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8" name="Google Shape;1088;p37"/>
          <p:cNvSpPr/>
          <p:nvPr/>
        </p:nvSpPr>
        <p:spPr>
          <a:xfrm>
            <a:off x="-1261086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60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9" name="Google Shape;1089;p37"/>
          <p:cNvSpPr/>
          <p:nvPr/>
        </p:nvSpPr>
        <p:spPr>
          <a:xfrm>
            <a:off x="1541443" y="4334371"/>
            <a:ext cx="455803" cy="367675"/>
          </a:xfrm>
          <a:custGeom>
            <a:avLst/>
            <a:gdLst/>
            <a:ahLst/>
            <a:cxnLst/>
            <a:rect l="l" t="t" r="r" b="b"/>
            <a:pathLst>
              <a:path w="17585" h="14185" extrusionOk="0">
                <a:moveTo>
                  <a:pt x="0" y="325"/>
                </a:moveTo>
                <a:lnTo>
                  <a:pt x="227" y="1"/>
                </a:lnTo>
                <a:lnTo>
                  <a:pt x="17584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0" name="Google Shape;1090;p37"/>
          <p:cNvSpPr/>
          <p:nvPr/>
        </p:nvSpPr>
        <p:spPr>
          <a:xfrm>
            <a:off x="1642992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1" y="324"/>
                </a:moveTo>
                <a:lnTo>
                  <a:pt x="260" y="0"/>
                </a:lnTo>
                <a:lnTo>
                  <a:pt x="13342" y="10460"/>
                </a:lnTo>
                <a:lnTo>
                  <a:pt x="13116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1" name="Google Shape;1091;p37"/>
          <p:cNvSpPr/>
          <p:nvPr/>
        </p:nvSpPr>
        <p:spPr>
          <a:xfrm>
            <a:off x="1486883" y="4385586"/>
            <a:ext cx="455803" cy="367649"/>
          </a:xfrm>
          <a:custGeom>
            <a:avLst/>
            <a:gdLst/>
            <a:ahLst/>
            <a:cxnLst/>
            <a:rect l="l" t="t" r="r" b="b"/>
            <a:pathLst>
              <a:path w="17585" h="14184" extrusionOk="0">
                <a:moveTo>
                  <a:pt x="0" y="324"/>
                </a:moveTo>
                <a:lnTo>
                  <a:pt x="227" y="0"/>
                </a:lnTo>
                <a:lnTo>
                  <a:pt x="17584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2" name="Google Shape;1092;p37"/>
          <p:cNvSpPr/>
          <p:nvPr/>
        </p:nvSpPr>
        <p:spPr>
          <a:xfrm>
            <a:off x="1369367" y="4588685"/>
            <a:ext cx="420552" cy="339137"/>
          </a:xfrm>
          <a:custGeom>
            <a:avLst/>
            <a:gdLst/>
            <a:ahLst/>
            <a:cxnLst/>
            <a:rect l="l" t="t" r="r" b="b"/>
            <a:pathLst>
              <a:path w="16225" h="13084" extrusionOk="0">
                <a:moveTo>
                  <a:pt x="1" y="325"/>
                </a:moveTo>
                <a:lnTo>
                  <a:pt x="260" y="1"/>
                </a:lnTo>
                <a:lnTo>
                  <a:pt x="16225" y="12760"/>
                </a:lnTo>
                <a:lnTo>
                  <a:pt x="15998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3" name="Google Shape;1093;p37"/>
          <p:cNvSpPr/>
          <p:nvPr/>
        </p:nvSpPr>
        <p:spPr>
          <a:xfrm>
            <a:off x="1372737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50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4" name="Google Shape;1094;p37"/>
          <p:cNvSpPr/>
          <p:nvPr/>
        </p:nvSpPr>
        <p:spPr>
          <a:xfrm>
            <a:off x="1443236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60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5" name="Google Shape;1095;p37"/>
          <p:cNvSpPr/>
          <p:nvPr/>
        </p:nvSpPr>
        <p:spPr>
          <a:xfrm>
            <a:off x="1367683" y="4500562"/>
            <a:ext cx="472600" cy="377759"/>
          </a:xfrm>
          <a:custGeom>
            <a:avLst/>
            <a:gdLst/>
            <a:ahLst/>
            <a:cxnLst/>
            <a:rect l="l" t="t" r="r" b="b"/>
            <a:pathLst>
              <a:path w="18233" h="14574" extrusionOk="0">
                <a:moveTo>
                  <a:pt x="1" y="292"/>
                </a:moveTo>
                <a:lnTo>
                  <a:pt x="260" y="1"/>
                </a:lnTo>
                <a:lnTo>
                  <a:pt x="18233" y="14249"/>
                </a:lnTo>
                <a:lnTo>
                  <a:pt x="17974" y="145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6" name="Google Shape;1096;p37"/>
          <p:cNvSpPr/>
          <p:nvPr/>
        </p:nvSpPr>
        <p:spPr>
          <a:xfrm>
            <a:off x="1358455" y="4305005"/>
            <a:ext cx="433149" cy="393699"/>
          </a:xfrm>
          <a:custGeom>
            <a:avLst/>
            <a:gdLst/>
            <a:ahLst/>
            <a:cxnLst/>
            <a:rect l="l" t="t" r="r" b="b"/>
            <a:pathLst>
              <a:path w="16711" h="15189" extrusionOk="0">
                <a:moveTo>
                  <a:pt x="1" y="14864"/>
                </a:moveTo>
                <a:lnTo>
                  <a:pt x="16451" y="0"/>
                </a:lnTo>
                <a:lnTo>
                  <a:pt x="16710" y="292"/>
                </a:lnTo>
                <a:lnTo>
                  <a:pt x="292" y="151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7" name="Google Shape;1097;p37"/>
          <p:cNvSpPr/>
          <p:nvPr/>
        </p:nvSpPr>
        <p:spPr>
          <a:xfrm>
            <a:off x="1430639" y="4374674"/>
            <a:ext cx="435664" cy="392015"/>
          </a:xfrm>
          <a:custGeom>
            <a:avLst/>
            <a:gdLst/>
            <a:ahLst/>
            <a:cxnLst/>
            <a:rect l="l" t="t" r="r" b="b"/>
            <a:pathLst>
              <a:path w="16808" h="15124" extrusionOk="0">
                <a:moveTo>
                  <a:pt x="1" y="14832"/>
                </a:moveTo>
                <a:lnTo>
                  <a:pt x="16516" y="0"/>
                </a:lnTo>
                <a:lnTo>
                  <a:pt x="16807" y="292"/>
                </a:lnTo>
                <a:lnTo>
                  <a:pt x="260" y="15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8" name="Google Shape;1098;p37"/>
          <p:cNvSpPr/>
          <p:nvPr/>
        </p:nvSpPr>
        <p:spPr>
          <a:xfrm>
            <a:off x="1593462" y="4571060"/>
            <a:ext cx="401268" cy="361792"/>
          </a:xfrm>
          <a:custGeom>
            <a:avLst/>
            <a:gdLst/>
            <a:ahLst/>
            <a:cxnLst/>
            <a:rect l="l" t="t" r="r" b="b"/>
            <a:pathLst>
              <a:path w="15481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9" name="Google Shape;1099;p37"/>
          <p:cNvSpPr/>
          <p:nvPr/>
        </p:nvSpPr>
        <p:spPr>
          <a:xfrm>
            <a:off x="1695038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0" name="Google Shape;1100;p37"/>
          <p:cNvSpPr/>
          <p:nvPr/>
        </p:nvSpPr>
        <p:spPr>
          <a:xfrm>
            <a:off x="1461690" y="4437604"/>
            <a:ext cx="450775" cy="407125"/>
          </a:xfrm>
          <a:custGeom>
            <a:avLst/>
            <a:gdLst/>
            <a:ahLst/>
            <a:cxnLst/>
            <a:rect l="l" t="t" r="r" b="b"/>
            <a:pathLst>
              <a:path w="17391" h="15707" extrusionOk="0">
                <a:moveTo>
                  <a:pt x="1" y="15383"/>
                </a:moveTo>
                <a:lnTo>
                  <a:pt x="17131" y="1"/>
                </a:lnTo>
                <a:lnTo>
                  <a:pt x="17391" y="292"/>
                </a:lnTo>
                <a:lnTo>
                  <a:pt x="260" y="157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1" name="Google Shape;1101;p37"/>
          <p:cNvSpPr/>
          <p:nvPr/>
        </p:nvSpPr>
        <p:spPr>
          <a:xfrm>
            <a:off x="1516250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92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2" name="Google Shape;1102;p37"/>
          <p:cNvSpPr/>
          <p:nvPr/>
        </p:nvSpPr>
        <p:spPr>
          <a:xfrm>
            <a:off x="-1468385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3" name="Google Shape;1103;p37"/>
          <p:cNvSpPr/>
          <p:nvPr/>
        </p:nvSpPr>
        <p:spPr>
          <a:xfrm>
            <a:off x="1313150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4" name="Google Shape;1104;p37"/>
          <p:cNvSpPr/>
          <p:nvPr/>
        </p:nvSpPr>
        <p:spPr>
          <a:xfrm>
            <a:off x="-1123175" y="2821659"/>
            <a:ext cx="1335691" cy="1168364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05" name="Google Shape;1105;p37"/>
          <p:cNvSpPr/>
          <p:nvPr/>
        </p:nvSpPr>
        <p:spPr>
          <a:xfrm>
            <a:off x="313639" y="2828615"/>
            <a:ext cx="1269421" cy="993996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grpSp>
        <p:nvGrpSpPr>
          <p:cNvPr id="1106" name="Google Shape;1106;p37"/>
          <p:cNvGrpSpPr/>
          <p:nvPr/>
        </p:nvGrpSpPr>
        <p:grpSpPr>
          <a:xfrm>
            <a:off x="7600060" y="328600"/>
            <a:ext cx="5687595" cy="1699240"/>
            <a:chOff x="5700045" y="246450"/>
            <a:chExt cx="4265696" cy="1274430"/>
          </a:xfrm>
        </p:grpSpPr>
        <p:sp>
          <p:nvSpPr>
            <p:cNvPr id="1107" name="Google Shape;1107;p3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5700045" y="246461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4170257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8"/>
          <p:cNvSpPr/>
          <p:nvPr/>
        </p:nvSpPr>
        <p:spPr>
          <a:xfrm>
            <a:off x="-19648" y="5636401"/>
            <a:ext cx="12429661" cy="1032008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12" name="Google Shape;1112;p38"/>
          <p:cNvGrpSpPr/>
          <p:nvPr/>
        </p:nvGrpSpPr>
        <p:grpSpPr>
          <a:xfrm>
            <a:off x="10816278" y="704876"/>
            <a:ext cx="1274223" cy="6344109"/>
            <a:chOff x="-5509963" y="1180077"/>
            <a:chExt cx="520006" cy="2589009"/>
          </a:xfrm>
        </p:grpSpPr>
        <p:sp>
          <p:nvSpPr>
            <p:cNvPr id="1113" name="Google Shape;1113;p38"/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-5509963" y="1180077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-5485392" y="1204647"/>
              <a:ext cx="470865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119" name="Google Shape;1119;p38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1120" name="Google Shape;1120;p38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122" name="Google Shape;1122;p38"/>
          <p:cNvGrpSpPr/>
          <p:nvPr/>
        </p:nvGrpSpPr>
        <p:grpSpPr>
          <a:xfrm flipH="1">
            <a:off x="-390539" y="275881"/>
            <a:ext cx="10902017" cy="1600343"/>
            <a:chOff x="2084504" y="-50265"/>
            <a:chExt cx="8176513" cy="1200257"/>
          </a:xfrm>
        </p:grpSpPr>
        <p:sp>
          <p:nvSpPr>
            <p:cNvPr id="1123" name="Google Shape;1123;p38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2084504" y="107214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26" name="Google Shape;1126;p38"/>
          <p:cNvSpPr/>
          <p:nvPr/>
        </p:nvSpPr>
        <p:spPr>
          <a:xfrm flipH="1">
            <a:off x="2127992" y="2230343"/>
            <a:ext cx="3213165" cy="3567271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7" name="Google Shape;1127;p38"/>
          <p:cNvSpPr/>
          <p:nvPr/>
        </p:nvSpPr>
        <p:spPr>
          <a:xfrm flipH="1">
            <a:off x="2194462" y="4903282"/>
            <a:ext cx="254487" cy="896620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8" name="Google Shape;1128;p38"/>
          <p:cNvSpPr/>
          <p:nvPr/>
        </p:nvSpPr>
        <p:spPr>
          <a:xfrm flipH="1">
            <a:off x="1101803" y="2414530"/>
            <a:ext cx="2439775" cy="2836164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9" name="Google Shape;1129;p38"/>
          <p:cNvSpPr/>
          <p:nvPr/>
        </p:nvSpPr>
        <p:spPr>
          <a:xfrm flipH="1">
            <a:off x="838465" y="4641841"/>
            <a:ext cx="224215" cy="1155745"/>
          </a:xfrm>
          <a:custGeom>
            <a:avLst/>
            <a:gdLst/>
            <a:ahLst/>
            <a:cxnLst/>
            <a:rect l="l" t="t" r="r" b="b"/>
            <a:pathLst>
              <a:path w="3770" h="19433" extrusionOk="0">
                <a:moveTo>
                  <a:pt x="1" y="0"/>
                </a:moveTo>
                <a:lnTo>
                  <a:pt x="1" y="19432"/>
                </a:lnTo>
                <a:lnTo>
                  <a:pt x="3769" y="19432"/>
                </a:lnTo>
                <a:lnTo>
                  <a:pt x="3769" y="0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0" name="Google Shape;1130;p38"/>
          <p:cNvSpPr/>
          <p:nvPr/>
        </p:nvSpPr>
        <p:spPr>
          <a:xfrm flipH="1">
            <a:off x="-83742" y="2036343"/>
            <a:ext cx="2066283" cy="2726971"/>
          </a:xfrm>
          <a:custGeom>
            <a:avLst/>
            <a:gdLst/>
            <a:ahLst/>
            <a:cxnLst/>
            <a:rect l="l" t="t" r="r" b="b"/>
            <a:pathLst>
              <a:path w="34743" h="45852" extrusionOk="0">
                <a:moveTo>
                  <a:pt x="17352" y="0"/>
                </a:moveTo>
                <a:cubicBezTo>
                  <a:pt x="11189" y="0"/>
                  <a:pt x="6164" y="3258"/>
                  <a:pt x="6164" y="7223"/>
                </a:cubicBezTo>
                <a:cubicBezTo>
                  <a:pt x="6164" y="7616"/>
                  <a:pt x="6242" y="8008"/>
                  <a:pt x="6321" y="8362"/>
                </a:cubicBezTo>
                <a:cubicBezTo>
                  <a:pt x="4240" y="9422"/>
                  <a:pt x="2906" y="11031"/>
                  <a:pt x="2906" y="12876"/>
                </a:cubicBezTo>
                <a:cubicBezTo>
                  <a:pt x="2906" y="14250"/>
                  <a:pt x="3691" y="15546"/>
                  <a:pt x="5026" y="16527"/>
                </a:cubicBezTo>
                <a:cubicBezTo>
                  <a:pt x="2906" y="17587"/>
                  <a:pt x="1532" y="19196"/>
                  <a:pt x="1532" y="21042"/>
                </a:cubicBezTo>
                <a:cubicBezTo>
                  <a:pt x="1532" y="22690"/>
                  <a:pt x="2631" y="24143"/>
                  <a:pt x="4319" y="25163"/>
                </a:cubicBezTo>
                <a:cubicBezTo>
                  <a:pt x="2474" y="26223"/>
                  <a:pt x="1335" y="27715"/>
                  <a:pt x="1335" y="29403"/>
                </a:cubicBezTo>
                <a:cubicBezTo>
                  <a:pt x="1335" y="30816"/>
                  <a:pt x="2121" y="32112"/>
                  <a:pt x="3455" y="33093"/>
                </a:cubicBezTo>
                <a:cubicBezTo>
                  <a:pt x="1335" y="34153"/>
                  <a:pt x="1" y="35763"/>
                  <a:pt x="1" y="37608"/>
                </a:cubicBezTo>
                <a:cubicBezTo>
                  <a:pt x="1" y="40709"/>
                  <a:pt x="3926" y="43261"/>
                  <a:pt x="8755" y="43261"/>
                </a:cubicBezTo>
                <a:cubicBezTo>
                  <a:pt x="9030" y="43261"/>
                  <a:pt x="9344" y="43261"/>
                  <a:pt x="9619" y="43221"/>
                </a:cubicBezTo>
                <a:cubicBezTo>
                  <a:pt x="11032" y="44792"/>
                  <a:pt x="13976" y="45851"/>
                  <a:pt x="17352" y="45851"/>
                </a:cubicBezTo>
                <a:cubicBezTo>
                  <a:pt x="20728" y="45851"/>
                  <a:pt x="23672" y="44792"/>
                  <a:pt x="25085" y="43221"/>
                </a:cubicBezTo>
                <a:cubicBezTo>
                  <a:pt x="25399" y="43221"/>
                  <a:pt x="25674" y="43261"/>
                  <a:pt x="25949" y="43261"/>
                </a:cubicBezTo>
                <a:cubicBezTo>
                  <a:pt x="30817" y="43261"/>
                  <a:pt x="34742" y="40709"/>
                  <a:pt x="34742" y="37608"/>
                </a:cubicBezTo>
                <a:cubicBezTo>
                  <a:pt x="34742" y="35763"/>
                  <a:pt x="33368" y="34153"/>
                  <a:pt x="31249" y="33093"/>
                </a:cubicBezTo>
                <a:cubicBezTo>
                  <a:pt x="32583" y="32112"/>
                  <a:pt x="33368" y="30816"/>
                  <a:pt x="33368" y="29403"/>
                </a:cubicBezTo>
                <a:cubicBezTo>
                  <a:pt x="33368" y="27715"/>
                  <a:pt x="32230" y="26184"/>
                  <a:pt x="30385" y="25163"/>
                </a:cubicBezTo>
                <a:cubicBezTo>
                  <a:pt x="32112" y="24143"/>
                  <a:pt x="33172" y="22651"/>
                  <a:pt x="33172" y="21042"/>
                </a:cubicBezTo>
                <a:cubicBezTo>
                  <a:pt x="33172" y="19196"/>
                  <a:pt x="31798" y="17587"/>
                  <a:pt x="29678" y="16527"/>
                </a:cubicBezTo>
                <a:cubicBezTo>
                  <a:pt x="31013" y="15546"/>
                  <a:pt x="31838" y="14250"/>
                  <a:pt x="31838" y="12837"/>
                </a:cubicBezTo>
                <a:cubicBezTo>
                  <a:pt x="31838" y="11031"/>
                  <a:pt x="30464" y="9422"/>
                  <a:pt x="28383" y="8362"/>
                </a:cubicBezTo>
                <a:cubicBezTo>
                  <a:pt x="28501" y="8008"/>
                  <a:pt x="28540" y="7616"/>
                  <a:pt x="28540" y="7223"/>
                </a:cubicBezTo>
                <a:cubicBezTo>
                  <a:pt x="28540" y="3219"/>
                  <a:pt x="23515" y="0"/>
                  <a:pt x="173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1" name="Google Shape;1131;p38"/>
          <p:cNvSpPr/>
          <p:nvPr/>
        </p:nvSpPr>
        <p:spPr>
          <a:xfrm flipH="1">
            <a:off x="6925767" y="2760244"/>
            <a:ext cx="2733751" cy="3037363"/>
          </a:xfrm>
          <a:custGeom>
            <a:avLst/>
            <a:gdLst/>
            <a:ahLst/>
            <a:cxnLst/>
            <a:rect l="l" t="t" r="r" b="b"/>
            <a:pathLst>
              <a:path w="45966" h="51071" extrusionOk="0">
                <a:moveTo>
                  <a:pt x="21184" y="0"/>
                </a:moveTo>
                <a:cubicBezTo>
                  <a:pt x="19510" y="0"/>
                  <a:pt x="17477" y="332"/>
                  <a:pt x="15015" y="1175"/>
                </a:cubicBezTo>
                <a:cubicBezTo>
                  <a:pt x="7321" y="3805"/>
                  <a:pt x="5319" y="9772"/>
                  <a:pt x="10854" y="10361"/>
                </a:cubicBezTo>
                <a:cubicBezTo>
                  <a:pt x="10854" y="10361"/>
                  <a:pt x="2178" y="11343"/>
                  <a:pt x="2178" y="17074"/>
                </a:cubicBezTo>
                <a:cubicBezTo>
                  <a:pt x="2178" y="19911"/>
                  <a:pt x="4038" y="20632"/>
                  <a:pt x="5929" y="20632"/>
                </a:cubicBezTo>
                <a:cubicBezTo>
                  <a:pt x="7411" y="20632"/>
                  <a:pt x="8913" y="20189"/>
                  <a:pt x="9552" y="19975"/>
                </a:cubicBezTo>
                <a:lnTo>
                  <a:pt x="9552" y="19975"/>
                </a:lnTo>
                <a:cubicBezTo>
                  <a:pt x="7841" y="20609"/>
                  <a:pt x="0" y="23887"/>
                  <a:pt x="4141" y="29361"/>
                </a:cubicBezTo>
                <a:cubicBezTo>
                  <a:pt x="4141" y="29361"/>
                  <a:pt x="6135" y="30944"/>
                  <a:pt x="8606" y="30944"/>
                </a:cubicBezTo>
                <a:cubicBezTo>
                  <a:pt x="10026" y="30944"/>
                  <a:pt x="11605" y="30421"/>
                  <a:pt x="13052" y="28772"/>
                </a:cubicBezTo>
                <a:lnTo>
                  <a:pt x="13052" y="28772"/>
                </a:lnTo>
                <a:cubicBezTo>
                  <a:pt x="13051" y="28773"/>
                  <a:pt x="10383" y="32109"/>
                  <a:pt x="13327" y="33483"/>
                </a:cubicBezTo>
                <a:cubicBezTo>
                  <a:pt x="13783" y="33699"/>
                  <a:pt x="14228" y="33788"/>
                  <a:pt x="14662" y="33788"/>
                </a:cubicBezTo>
                <a:cubicBezTo>
                  <a:pt x="16633" y="33788"/>
                  <a:pt x="18378" y="31962"/>
                  <a:pt x="19895" y="31962"/>
                </a:cubicBezTo>
                <a:cubicBezTo>
                  <a:pt x="20229" y="31962"/>
                  <a:pt x="20552" y="32050"/>
                  <a:pt x="20864" y="32266"/>
                </a:cubicBezTo>
                <a:cubicBezTo>
                  <a:pt x="20864" y="32266"/>
                  <a:pt x="24790" y="37056"/>
                  <a:pt x="22434" y="51070"/>
                </a:cubicBezTo>
                <a:lnTo>
                  <a:pt x="26792" y="51070"/>
                </a:lnTo>
                <a:cubicBezTo>
                  <a:pt x="26792" y="51070"/>
                  <a:pt x="23219" y="34936"/>
                  <a:pt x="28833" y="31442"/>
                </a:cubicBezTo>
                <a:cubicBezTo>
                  <a:pt x="28833" y="31442"/>
                  <a:pt x="29313" y="31162"/>
                  <a:pt x="30020" y="31162"/>
                </a:cubicBezTo>
                <a:cubicBezTo>
                  <a:pt x="30714" y="31162"/>
                  <a:pt x="31628" y="31432"/>
                  <a:pt x="32523" y="32502"/>
                </a:cubicBezTo>
                <a:cubicBezTo>
                  <a:pt x="33003" y="33099"/>
                  <a:pt x="33849" y="33381"/>
                  <a:pt x="34822" y="33381"/>
                </a:cubicBezTo>
                <a:cubicBezTo>
                  <a:pt x="37428" y="33381"/>
                  <a:pt x="40949" y="31361"/>
                  <a:pt x="40806" y="27987"/>
                </a:cubicBezTo>
                <a:cubicBezTo>
                  <a:pt x="40695" y="25353"/>
                  <a:pt x="39548" y="24778"/>
                  <a:pt x="38569" y="24778"/>
                </a:cubicBezTo>
                <a:cubicBezTo>
                  <a:pt x="38510" y="24778"/>
                  <a:pt x="38451" y="24780"/>
                  <a:pt x="38393" y="24784"/>
                </a:cubicBezTo>
                <a:lnTo>
                  <a:pt x="38393" y="24784"/>
                </a:lnTo>
                <a:cubicBezTo>
                  <a:pt x="40825" y="24010"/>
                  <a:pt x="45965" y="21767"/>
                  <a:pt x="45635" y="16721"/>
                </a:cubicBezTo>
                <a:cubicBezTo>
                  <a:pt x="45437" y="13374"/>
                  <a:pt x="43230" y="12545"/>
                  <a:pt x="41093" y="12545"/>
                </a:cubicBezTo>
                <a:cubicBezTo>
                  <a:pt x="38993" y="12545"/>
                  <a:pt x="36959" y="13345"/>
                  <a:pt x="36959" y="13345"/>
                </a:cubicBezTo>
                <a:cubicBezTo>
                  <a:pt x="36959" y="13345"/>
                  <a:pt x="43868" y="10283"/>
                  <a:pt x="40924" y="7417"/>
                </a:cubicBezTo>
                <a:cubicBezTo>
                  <a:pt x="40028" y="6556"/>
                  <a:pt x="39071" y="6255"/>
                  <a:pt x="38171" y="6255"/>
                </a:cubicBezTo>
                <a:cubicBezTo>
                  <a:pt x="36095" y="6255"/>
                  <a:pt x="34322" y="7859"/>
                  <a:pt x="34290" y="7888"/>
                </a:cubicBezTo>
                <a:lnTo>
                  <a:pt x="34290" y="7888"/>
                </a:lnTo>
                <a:cubicBezTo>
                  <a:pt x="34334" y="7848"/>
                  <a:pt x="37737" y="4737"/>
                  <a:pt x="36566" y="3138"/>
                </a:cubicBezTo>
                <a:cubicBezTo>
                  <a:pt x="36200" y="2649"/>
                  <a:pt x="35449" y="2446"/>
                  <a:pt x="34541" y="2446"/>
                </a:cubicBezTo>
                <a:cubicBezTo>
                  <a:pt x="32530" y="2446"/>
                  <a:pt x="29746" y="3443"/>
                  <a:pt x="28637" y="4551"/>
                </a:cubicBezTo>
                <a:lnTo>
                  <a:pt x="28637" y="4551"/>
                </a:lnTo>
                <a:cubicBezTo>
                  <a:pt x="28654" y="4504"/>
                  <a:pt x="27352" y="0"/>
                  <a:pt x="21184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2" name="Google Shape;1132;p38"/>
          <p:cNvSpPr/>
          <p:nvPr/>
        </p:nvSpPr>
        <p:spPr>
          <a:xfrm>
            <a:off x="-19648" y="5902541"/>
            <a:ext cx="12429661" cy="93435"/>
          </a:xfrm>
          <a:custGeom>
            <a:avLst/>
            <a:gdLst/>
            <a:ahLst/>
            <a:cxnLst/>
            <a:rect l="l" t="t" r="r" b="b"/>
            <a:pathLst>
              <a:path w="209001" h="1571" extrusionOk="0">
                <a:moveTo>
                  <a:pt x="0" y="1"/>
                </a:moveTo>
                <a:lnTo>
                  <a:pt x="209000" y="1"/>
                </a:lnTo>
                <a:lnTo>
                  <a:pt x="209000" y="1571"/>
                </a:lnTo>
                <a:lnTo>
                  <a:pt x="0" y="15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3" name="Google Shape;1133;p38"/>
          <p:cNvSpPr/>
          <p:nvPr/>
        </p:nvSpPr>
        <p:spPr>
          <a:xfrm>
            <a:off x="-19648" y="6427353"/>
            <a:ext cx="12429661" cy="60"/>
          </a:xfrm>
          <a:custGeom>
            <a:avLst/>
            <a:gdLst/>
            <a:ahLst/>
            <a:cxnLst/>
            <a:rect l="l" t="t" r="r" b="b"/>
            <a:pathLst>
              <a:path w="209001" h="1" fill="none" extrusionOk="0">
                <a:moveTo>
                  <a:pt x="0" y="1"/>
                </a:moveTo>
                <a:lnTo>
                  <a:pt x="209000" y="1"/>
                </a:ln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miter lim="3925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34" name="Google Shape;1134;p38"/>
          <p:cNvGrpSpPr/>
          <p:nvPr/>
        </p:nvGrpSpPr>
        <p:grpSpPr>
          <a:xfrm>
            <a:off x="9342609" y="3046713"/>
            <a:ext cx="1814700" cy="3162553"/>
            <a:chOff x="6282452" y="1236847"/>
            <a:chExt cx="1533549" cy="2672881"/>
          </a:xfrm>
        </p:grpSpPr>
        <p:grpSp>
          <p:nvGrpSpPr>
            <p:cNvPr id="1135" name="Google Shape;1135;p38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1136" name="Google Shape;1136;p38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6" name="Google Shape;1176;p38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7" name="Google Shape;1177;p38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6687149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6CF4-B6E1-4D37-B438-F1AF8F32D0CC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EB6E1B-F512-4F57-9957-9FEE1730A4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48744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ED6309-4FF0-46A4-AA31-482524DB00DA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F010C-8A3F-4921-AE98-288C5F557F3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1079635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DAD3C-A59F-4F5D-8C2C-4805A16A2A52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31CD1A-4473-43A5-A00A-BFE749DDED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935760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EB598-6942-4633-9851-160F63164156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465A-7630-4BD8-996B-445105603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582239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B3D4B-FFBE-4A3E-85FD-A6C3E684DB9E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D605A-5071-4602-8819-F6A78DAD55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11203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A6B18-C2E7-4CBA-B0B9-5D58486F4EE3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C1BB26-F30B-4885-990F-4D2403A35A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6778563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D3845-D4FE-4618-ADFE-6DE550CC26B2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695ABF-8235-4731-A9AF-91E360452A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602988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A219F-12B4-4711-A4D7-6AD46323DB43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C0016-D49D-41F5-B5B5-BC86E6FF17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0741056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DCEDD-6B22-410A-A983-25BA25BC8BD8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A8EAC-0721-4686-B547-BA2B03716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091377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47987-4B23-48C9-AC34-4BCF065B5C1F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42ED24-AB54-4A12-9D89-ADCF46CC8B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50793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2A0D9-F9DD-475F-938D-6A6597BD62CE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0D9E6-AADC-43DB-B70F-99802BBC41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86104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4A9C8-6241-4E4D-B554-6E735B574B1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C95252-9B74-4915-BE89-2E1FF21ECA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5741225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5A7F7-C6F0-4236-B949-A6E02969908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DF0ABE-D3E7-4D54-B029-2F3DEC020F7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571601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A5EB4-3042-42D3-BD76-78085988667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FFF42D-763E-4482-909C-3CCE61A0689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146289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95848-3E93-4C63-A6C4-ECDE446C344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A076E8-A5C7-456A-91F8-06470A131B5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819621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4B67E-F004-4686-ABA0-25BC9129286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FFDCC5-7E0E-4F58-BC90-EBF6569C8CD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484728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FC9C22-69BE-4664-A33C-F83A6C9350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F1A85B-4668-4DA0-B45C-DE406925E1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15387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4D3E6-72ED-42B1-9457-EC5F6AA6553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29AC3-022C-4797-B072-D73984CA18F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355499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40079-CFFF-428C-8E58-03757971C5D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B616A0-E63C-42BF-91C7-D77179411DB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8143832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23385-E9D4-42FD-B7A9-01A2EE9FA74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2468D-1ABD-4D69-B02F-8CB448937E2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58787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9A5504-2A72-4C2B-9D6D-FDC8C69FA79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33785B-1B51-48A2-8A9D-F492087C9BF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285265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871E2-5CCB-4107-B1CC-C0D21E916B5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964DE4-D310-487E-B45F-AEDDAF76070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128919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574067" y="163832"/>
            <a:ext cx="15255421" cy="6718689"/>
            <a:chOff x="-1180550" y="122873"/>
            <a:chExt cx="11441566" cy="5039017"/>
          </a:xfrm>
        </p:grpSpPr>
        <p:sp>
          <p:nvSpPr>
            <p:cNvPr id="10" name="Google Shape;10;p2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 rot="302">
            <a:off x="1270200" y="1042119"/>
            <a:ext cx="45464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>
                <a:solidFill>
                  <a:srgbClr val="FFFFFF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1492200" y="3778833"/>
            <a:ext cx="41024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08550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oogle Shape;40;p3"/>
          <p:cNvGrpSpPr/>
          <p:nvPr/>
        </p:nvGrpSpPr>
        <p:grpSpPr>
          <a:xfrm>
            <a:off x="-571526" y="571357"/>
            <a:ext cx="13563596" cy="6934947"/>
            <a:chOff x="-1180550" y="-1533167"/>
            <a:chExt cx="11441566" cy="5849972"/>
          </a:xfrm>
        </p:grpSpPr>
        <p:sp>
          <p:nvSpPr>
            <p:cNvPr id="41" name="Google Shape;41;p3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4514840" y="122873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3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2" name="Google Shape;62;p3"/>
          <p:cNvSpPr txBox="1">
            <a:spLocks noGrp="1"/>
          </p:cNvSpPr>
          <p:nvPr>
            <p:ph type="title"/>
          </p:nvPr>
        </p:nvSpPr>
        <p:spPr>
          <a:xfrm>
            <a:off x="21971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3" name="Google Shape;63;p3"/>
          <p:cNvSpPr txBox="1">
            <a:spLocks noGrp="1"/>
          </p:cNvSpPr>
          <p:nvPr>
            <p:ph type="title" idx="2" hasCustomPrompt="1"/>
          </p:nvPr>
        </p:nvSpPr>
        <p:spPr>
          <a:xfrm>
            <a:off x="76781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64" name="Google Shape;64;p3"/>
          <p:cNvSpPr txBox="1">
            <a:spLocks noGrp="1"/>
          </p:cNvSpPr>
          <p:nvPr>
            <p:ph type="subTitle" idx="1"/>
          </p:nvPr>
        </p:nvSpPr>
        <p:spPr>
          <a:xfrm>
            <a:off x="20075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98219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950967" y="1536633"/>
            <a:ext cx="10290400" cy="46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-502540" y="266567"/>
            <a:ext cx="14183895" cy="1497563"/>
            <a:chOff x="-376905" y="199925"/>
            <a:chExt cx="10637921" cy="1123172"/>
          </a:xfrm>
        </p:grpSpPr>
        <p:sp>
          <p:nvSpPr>
            <p:cNvPr id="69" name="Google Shape;69;p4"/>
            <p:cNvSpPr/>
            <p:nvPr/>
          </p:nvSpPr>
          <p:spPr>
            <a:xfrm>
              <a:off x="8587302" y="1999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924471" y="7681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72" name="Google Shape;72;p4"/>
          <p:cNvGrpSpPr/>
          <p:nvPr/>
        </p:nvGrpSpPr>
        <p:grpSpPr>
          <a:xfrm>
            <a:off x="-7" y="6141741"/>
            <a:ext cx="12192323" cy="956535"/>
            <a:chOff x="-179259" y="4444489"/>
            <a:chExt cx="9944799" cy="717401"/>
          </a:xfrm>
        </p:grpSpPr>
        <p:sp>
          <p:nvSpPr>
            <p:cNvPr id="73" name="Google Shape;73;p4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75" name="Google Shape;75;p4"/>
          <p:cNvGrpSpPr/>
          <p:nvPr/>
        </p:nvGrpSpPr>
        <p:grpSpPr>
          <a:xfrm flipH="1">
            <a:off x="10289369" y="4952884"/>
            <a:ext cx="3668707" cy="1827857"/>
            <a:chOff x="404850" y="2182975"/>
            <a:chExt cx="2230850" cy="1111475"/>
          </a:xfrm>
        </p:grpSpPr>
        <p:sp>
          <p:nvSpPr>
            <p:cNvPr id="76" name="Google Shape;76;p4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7" name="Google Shape;97;p4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8" name="Google Shape;98;p4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9763981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rgbClr val="9EDADA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5"/>
          <p:cNvSpPr txBox="1">
            <a:spLocks noGrp="1"/>
          </p:cNvSpPr>
          <p:nvPr>
            <p:ph type="subTitle" idx="1"/>
          </p:nvPr>
        </p:nvSpPr>
        <p:spPr>
          <a:xfrm>
            <a:off x="6462821" y="18847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E1556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7" name="Google Shape;107;p5"/>
          <p:cNvSpPr txBox="1">
            <a:spLocks noGrp="1"/>
          </p:cNvSpPr>
          <p:nvPr>
            <p:ph type="subTitle" idx="2"/>
          </p:nvPr>
        </p:nvSpPr>
        <p:spPr>
          <a:xfrm>
            <a:off x="6462821" y="4119933"/>
            <a:ext cx="38768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3733">
                <a:solidFill>
                  <a:srgbClr val="5587AC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4C64"/>
              </a:buClr>
              <a:buSzPts val="2000"/>
              <a:buFont typeface="Alfa Slab One"/>
              <a:buNone/>
              <a:defRPr sz="2667">
                <a:solidFill>
                  <a:srgbClr val="2B4C64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>
            <a:endParaRPr/>
          </a:p>
        </p:txBody>
      </p:sp>
      <p:sp>
        <p:nvSpPr>
          <p:cNvPr id="108" name="Google Shape;108;p5"/>
          <p:cNvSpPr txBox="1">
            <a:spLocks noGrp="1"/>
          </p:cNvSpPr>
          <p:nvPr>
            <p:ph type="subTitle" idx="3"/>
          </p:nvPr>
        </p:nvSpPr>
        <p:spPr>
          <a:xfrm>
            <a:off x="6342021" y="2576433"/>
            <a:ext cx="41184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5"/>
          <p:cNvSpPr txBox="1">
            <a:spLocks noGrp="1"/>
          </p:cNvSpPr>
          <p:nvPr>
            <p:ph type="subTitle" idx="4"/>
          </p:nvPr>
        </p:nvSpPr>
        <p:spPr>
          <a:xfrm>
            <a:off x="6340821" y="4811633"/>
            <a:ext cx="4120800" cy="117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441439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6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113" name="Google Shape;113;p6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6528959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7"/>
          <p:cNvSpPr txBox="1">
            <a:spLocks noGrp="1"/>
          </p:cNvSpPr>
          <p:nvPr>
            <p:ph type="title"/>
          </p:nvPr>
        </p:nvSpPr>
        <p:spPr>
          <a:xfrm>
            <a:off x="1144367" y="1787900"/>
            <a:ext cx="4607200" cy="126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9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7"/>
          <p:cNvSpPr txBox="1">
            <a:spLocks noGrp="1"/>
          </p:cNvSpPr>
          <p:nvPr>
            <p:ph type="subTitle" idx="1"/>
          </p:nvPr>
        </p:nvSpPr>
        <p:spPr>
          <a:xfrm>
            <a:off x="1552567" y="3237100"/>
            <a:ext cx="3790800" cy="132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10397934" y="1597167"/>
            <a:ext cx="2124687" cy="1012653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0" name="Google Shape;120;p7"/>
          <p:cNvSpPr/>
          <p:nvPr/>
        </p:nvSpPr>
        <p:spPr>
          <a:xfrm>
            <a:off x="5202867" y="365688"/>
            <a:ext cx="2406067" cy="1329667"/>
          </a:xfrm>
          <a:custGeom>
            <a:avLst/>
            <a:gdLst/>
            <a:ahLst/>
            <a:cxnLst/>
            <a:rect l="l" t="t" r="r" b="b"/>
            <a:pathLst>
              <a:path w="72182" h="39890" extrusionOk="0">
                <a:moveTo>
                  <a:pt x="34167" y="1"/>
                </a:moveTo>
                <a:cubicBezTo>
                  <a:pt x="33792" y="1"/>
                  <a:pt x="33407" y="8"/>
                  <a:pt x="33013" y="22"/>
                </a:cubicBezTo>
                <a:cubicBezTo>
                  <a:pt x="21215" y="438"/>
                  <a:pt x="19139" y="10404"/>
                  <a:pt x="22178" y="17011"/>
                </a:cubicBezTo>
                <a:cubicBezTo>
                  <a:pt x="22178" y="17011"/>
                  <a:pt x="19602" y="16309"/>
                  <a:pt x="16688" y="16309"/>
                </a:cubicBezTo>
                <a:cubicBezTo>
                  <a:pt x="12231" y="16309"/>
                  <a:pt x="6982" y="17952"/>
                  <a:pt x="8945" y="26261"/>
                </a:cubicBezTo>
                <a:cubicBezTo>
                  <a:pt x="8945" y="26261"/>
                  <a:pt x="92" y="27393"/>
                  <a:pt x="35" y="33056"/>
                </a:cubicBezTo>
                <a:cubicBezTo>
                  <a:pt x="0" y="36563"/>
                  <a:pt x="6514" y="38260"/>
                  <a:pt x="12709" y="38260"/>
                </a:cubicBezTo>
                <a:cubicBezTo>
                  <a:pt x="16519" y="38260"/>
                  <a:pt x="20208" y="37618"/>
                  <a:pt x="22178" y="36360"/>
                </a:cubicBezTo>
                <a:cubicBezTo>
                  <a:pt x="22178" y="36360"/>
                  <a:pt x="30156" y="39522"/>
                  <a:pt x="36958" y="39522"/>
                </a:cubicBezTo>
                <a:cubicBezTo>
                  <a:pt x="39289" y="39522"/>
                  <a:pt x="41482" y="39151"/>
                  <a:pt x="43168" y="38153"/>
                </a:cubicBezTo>
                <a:cubicBezTo>
                  <a:pt x="43168" y="38153"/>
                  <a:pt x="52917" y="39890"/>
                  <a:pt x="60468" y="39890"/>
                </a:cubicBezTo>
                <a:cubicBezTo>
                  <a:pt x="64243" y="39890"/>
                  <a:pt x="67469" y="39456"/>
                  <a:pt x="68652" y="38153"/>
                </a:cubicBezTo>
                <a:cubicBezTo>
                  <a:pt x="72182" y="34227"/>
                  <a:pt x="60629" y="29508"/>
                  <a:pt x="60629" y="29508"/>
                </a:cubicBezTo>
                <a:cubicBezTo>
                  <a:pt x="60629" y="29508"/>
                  <a:pt x="63215" y="17955"/>
                  <a:pt x="48586" y="16766"/>
                </a:cubicBezTo>
                <a:cubicBezTo>
                  <a:pt x="48586" y="16766"/>
                  <a:pt x="52447" y="1"/>
                  <a:pt x="3416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21" name="Google Shape;121;p7"/>
          <p:cNvSpPr/>
          <p:nvPr/>
        </p:nvSpPr>
        <p:spPr>
          <a:xfrm>
            <a:off x="-806800" y="4415855"/>
            <a:ext cx="2489400" cy="1382933"/>
          </a:xfrm>
          <a:custGeom>
            <a:avLst/>
            <a:gdLst/>
            <a:ahLst/>
            <a:cxnLst/>
            <a:rect l="l" t="t" r="r" b="b"/>
            <a:pathLst>
              <a:path w="74682" h="41488" extrusionOk="0">
                <a:moveTo>
                  <a:pt x="34145" y="1"/>
                </a:moveTo>
                <a:cubicBezTo>
                  <a:pt x="33779" y="1"/>
                  <a:pt x="33404" y="7"/>
                  <a:pt x="33020" y="21"/>
                </a:cubicBezTo>
                <a:cubicBezTo>
                  <a:pt x="21222" y="455"/>
                  <a:pt x="19127" y="10403"/>
                  <a:pt x="22185" y="17010"/>
                </a:cubicBezTo>
                <a:cubicBezTo>
                  <a:pt x="22185" y="17010"/>
                  <a:pt x="19623" y="16314"/>
                  <a:pt x="16716" y="16314"/>
                </a:cubicBezTo>
                <a:cubicBezTo>
                  <a:pt x="12253" y="16314"/>
                  <a:pt x="6979" y="17955"/>
                  <a:pt x="8934" y="26278"/>
                </a:cubicBezTo>
                <a:cubicBezTo>
                  <a:pt x="8934" y="26278"/>
                  <a:pt x="81" y="27392"/>
                  <a:pt x="24" y="33055"/>
                </a:cubicBezTo>
                <a:cubicBezTo>
                  <a:pt x="1" y="36562"/>
                  <a:pt x="6512" y="38259"/>
                  <a:pt x="12707" y="38259"/>
                </a:cubicBezTo>
                <a:cubicBezTo>
                  <a:pt x="16517" y="38259"/>
                  <a:pt x="20208" y="37617"/>
                  <a:pt x="22185" y="36359"/>
                </a:cubicBezTo>
                <a:cubicBezTo>
                  <a:pt x="22185" y="36359"/>
                  <a:pt x="27456" y="41488"/>
                  <a:pt x="34246" y="41488"/>
                </a:cubicBezTo>
                <a:cubicBezTo>
                  <a:pt x="37046" y="41488"/>
                  <a:pt x="40104" y="40615"/>
                  <a:pt x="43157" y="38152"/>
                </a:cubicBezTo>
                <a:cubicBezTo>
                  <a:pt x="44754" y="40242"/>
                  <a:pt x="50343" y="41173"/>
                  <a:pt x="56207" y="41173"/>
                </a:cubicBezTo>
                <a:cubicBezTo>
                  <a:pt x="63372" y="41173"/>
                  <a:pt x="70947" y="39783"/>
                  <a:pt x="72152" y="37416"/>
                </a:cubicBezTo>
                <a:cubicBezTo>
                  <a:pt x="74681" y="32395"/>
                  <a:pt x="60618" y="29525"/>
                  <a:pt x="60618" y="29525"/>
                </a:cubicBezTo>
                <a:cubicBezTo>
                  <a:pt x="60618" y="29525"/>
                  <a:pt x="63223" y="17954"/>
                  <a:pt x="48594" y="16784"/>
                </a:cubicBezTo>
                <a:cubicBezTo>
                  <a:pt x="48594" y="16784"/>
                  <a:pt x="52440" y="1"/>
                  <a:pt x="34145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245338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8"/>
          <p:cNvGrpSpPr/>
          <p:nvPr/>
        </p:nvGrpSpPr>
        <p:grpSpPr>
          <a:xfrm>
            <a:off x="-851510" y="-1439599"/>
            <a:ext cx="13821276" cy="9782441"/>
            <a:chOff x="-638633" y="-1041600"/>
            <a:chExt cx="10365957" cy="7336831"/>
          </a:xfrm>
        </p:grpSpPr>
        <p:sp>
          <p:nvSpPr>
            <p:cNvPr id="124" name="Google Shape;124;p8"/>
            <p:cNvSpPr/>
            <p:nvPr/>
          </p:nvSpPr>
          <p:spPr>
            <a:xfrm>
              <a:off x="824400" y="4387602"/>
              <a:ext cx="7336788" cy="571746"/>
            </a:xfrm>
            <a:custGeom>
              <a:avLst/>
              <a:gdLst/>
              <a:ahLst/>
              <a:cxnLst/>
              <a:rect l="l" t="t" r="r" b="b"/>
              <a:pathLst>
                <a:path w="166537" h="12978" extrusionOk="0">
                  <a:moveTo>
                    <a:pt x="0" y="1"/>
                  </a:moveTo>
                  <a:lnTo>
                    <a:pt x="0" y="12977"/>
                  </a:lnTo>
                  <a:lnTo>
                    <a:pt x="166537" y="12977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rgbClr val="C1CAC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20050" y="4548450"/>
              <a:ext cx="9024224" cy="1746781"/>
            </a:xfrm>
            <a:custGeom>
              <a:avLst/>
              <a:gdLst/>
              <a:ahLst/>
              <a:cxnLst/>
              <a:rect l="l" t="t" r="r" b="b"/>
              <a:pathLst>
                <a:path w="166537" h="39650" extrusionOk="0">
                  <a:moveTo>
                    <a:pt x="0" y="0"/>
                  </a:moveTo>
                  <a:lnTo>
                    <a:pt x="0" y="39649"/>
                  </a:lnTo>
                  <a:lnTo>
                    <a:pt x="166537" y="39649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824400" y="5604930"/>
              <a:ext cx="7336788" cy="58725"/>
            </a:xfrm>
            <a:custGeom>
              <a:avLst/>
              <a:gdLst/>
              <a:ahLst/>
              <a:cxnLst/>
              <a:rect l="l" t="t" r="r" b="b"/>
              <a:pathLst>
                <a:path w="166537" h="1333" extrusionOk="0">
                  <a:moveTo>
                    <a:pt x="0" y="0"/>
                  </a:moveTo>
                  <a:lnTo>
                    <a:pt x="0" y="1333"/>
                  </a:lnTo>
                  <a:lnTo>
                    <a:pt x="166537" y="1333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824400" y="4548447"/>
              <a:ext cx="7336788" cy="29385"/>
            </a:xfrm>
            <a:custGeom>
              <a:avLst/>
              <a:gdLst/>
              <a:ahLst/>
              <a:cxnLst/>
              <a:rect l="l" t="t" r="r" b="b"/>
              <a:pathLst>
                <a:path w="166537" h="667" extrusionOk="0">
                  <a:moveTo>
                    <a:pt x="0" y="0"/>
                  </a:moveTo>
                  <a:lnTo>
                    <a:pt x="0" y="666"/>
                  </a:lnTo>
                  <a:lnTo>
                    <a:pt x="166537" y="666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A7AF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864587" y="5805645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3071205" y="5838510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1"/>
                  </a:moveTo>
                  <a:cubicBezTo>
                    <a:pt x="347" y="1"/>
                    <a:pt x="1" y="187"/>
                    <a:pt x="1" y="401"/>
                  </a:cubicBezTo>
                  <a:cubicBezTo>
                    <a:pt x="1" y="587"/>
                    <a:pt x="347" y="774"/>
                    <a:pt x="800" y="774"/>
                  </a:cubicBezTo>
                  <a:cubicBezTo>
                    <a:pt x="1226" y="774"/>
                    <a:pt x="1599" y="587"/>
                    <a:pt x="1599" y="401"/>
                  </a:cubicBezTo>
                  <a:cubicBezTo>
                    <a:pt x="1599" y="187"/>
                    <a:pt x="1226" y="1"/>
                    <a:pt x="80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777755" y="5978208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1"/>
                  </a:moveTo>
                  <a:cubicBezTo>
                    <a:pt x="746" y="1"/>
                    <a:pt x="0" y="187"/>
                    <a:pt x="0" y="427"/>
                  </a:cubicBezTo>
                  <a:cubicBezTo>
                    <a:pt x="0" y="667"/>
                    <a:pt x="746" y="827"/>
                    <a:pt x="1679" y="827"/>
                  </a:cubicBezTo>
                  <a:cubicBezTo>
                    <a:pt x="2585" y="827"/>
                    <a:pt x="3331" y="667"/>
                    <a:pt x="3331" y="427"/>
                  </a:cubicBezTo>
                  <a:cubicBezTo>
                    <a:pt x="3331" y="187"/>
                    <a:pt x="2585" y="1"/>
                    <a:pt x="167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7657551" y="5844413"/>
              <a:ext cx="120975" cy="32909"/>
            </a:xfrm>
            <a:custGeom>
              <a:avLst/>
              <a:gdLst/>
              <a:ahLst/>
              <a:cxnLst/>
              <a:rect l="l" t="t" r="r" b="b"/>
              <a:pathLst>
                <a:path w="2746" h="747" extrusionOk="0">
                  <a:moveTo>
                    <a:pt x="1360" y="0"/>
                  </a:moveTo>
                  <a:cubicBezTo>
                    <a:pt x="614" y="0"/>
                    <a:pt x="1" y="160"/>
                    <a:pt x="1" y="373"/>
                  </a:cubicBezTo>
                  <a:cubicBezTo>
                    <a:pt x="1" y="586"/>
                    <a:pt x="614" y="746"/>
                    <a:pt x="1360" y="746"/>
                  </a:cubicBezTo>
                  <a:cubicBezTo>
                    <a:pt x="2132" y="746"/>
                    <a:pt x="2745" y="586"/>
                    <a:pt x="2745" y="373"/>
                  </a:cubicBezTo>
                  <a:cubicBezTo>
                    <a:pt x="2745" y="160"/>
                    <a:pt x="2132" y="0"/>
                    <a:pt x="136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7864169" y="5877278"/>
              <a:ext cx="70488" cy="32909"/>
            </a:xfrm>
            <a:custGeom>
              <a:avLst/>
              <a:gdLst/>
              <a:ahLst/>
              <a:cxnLst/>
              <a:rect l="l" t="t" r="r" b="b"/>
              <a:pathLst>
                <a:path w="1600" h="747" extrusionOk="0">
                  <a:moveTo>
                    <a:pt x="800" y="0"/>
                  </a:moveTo>
                  <a:cubicBezTo>
                    <a:pt x="347" y="0"/>
                    <a:pt x="0" y="160"/>
                    <a:pt x="0" y="373"/>
                  </a:cubicBezTo>
                  <a:cubicBezTo>
                    <a:pt x="0" y="586"/>
                    <a:pt x="347" y="746"/>
                    <a:pt x="800" y="746"/>
                  </a:cubicBezTo>
                  <a:cubicBezTo>
                    <a:pt x="1226" y="746"/>
                    <a:pt x="1599" y="586"/>
                    <a:pt x="1599" y="373"/>
                  </a:cubicBezTo>
                  <a:cubicBezTo>
                    <a:pt x="1599" y="160"/>
                    <a:pt x="1226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7571864" y="6016976"/>
              <a:ext cx="145602" cy="36433"/>
            </a:xfrm>
            <a:custGeom>
              <a:avLst/>
              <a:gdLst/>
              <a:ahLst/>
              <a:cxnLst/>
              <a:rect l="l" t="t" r="r" b="b"/>
              <a:pathLst>
                <a:path w="3305" h="827" extrusionOk="0">
                  <a:moveTo>
                    <a:pt x="1653" y="0"/>
                  </a:moveTo>
                  <a:cubicBezTo>
                    <a:pt x="720" y="0"/>
                    <a:pt x="1" y="187"/>
                    <a:pt x="1" y="400"/>
                  </a:cubicBezTo>
                  <a:cubicBezTo>
                    <a:pt x="1" y="640"/>
                    <a:pt x="720" y="826"/>
                    <a:pt x="1653" y="826"/>
                  </a:cubicBezTo>
                  <a:cubicBezTo>
                    <a:pt x="2559" y="826"/>
                    <a:pt x="3305" y="640"/>
                    <a:pt x="3305" y="400"/>
                  </a:cubicBezTo>
                  <a:cubicBezTo>
                    <a:pt x="3305" y="187"/>
                    <a:pt x="2559" y="0"/>
                    <a:pt x="16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4148835" y="4661140"/>
              <a:ext cx="117407" cy="21146"/>
            </a:xfrm>
            <a:custGeom>
              <a:avLst/>
              <a:gdLst/>
              <a:ahLst/>
              <a:cxnLst/>
              <a:rect l="l" t="t" r="r" b="b"/>
              <a:pathLst>
                <a:path w="2665" h="480" extrusionOk="0">
                  <a:moveTo>
                    <a:pt x="1333" y="0"/>
                  </a:moveTo>
                  <a:cubicBezTo>
                    <a:pt x="587" y="0"/>
                    <a:pt x="0" y="107"/>
                    <a:pt x="0" y="240"/>
                  </a:cubicBezTo>
                  <a:cubicBezTo>
                    <a:pt x="0" y="373"/>
                    <a:pt x="587" y="480"/>
                    <a:pt x="1333" y="480"/>
                  </a:cubicBezTo>
                  <a:cubicBezTo>
                    <a:pt x="2052" y="480"/>
                    <a:pt x="2665" y="373"/>
                    <a:pt x="2665" y="240"/>
                  </a:cubicBezTo>
                  <a:cubicBezTo>
                    <a:pt x="2665" y="107"/>
                    <a:pt x="2052" y="0"/>
                    <a:pt x="133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5" name="Google Shape;135;p8"/>
            <p:cNvSpPr/>
            <p:nvPr/>
          </p:nvSpPr>
          <p:spPr>
            <a:xfrm>
              <a:off x="4012661" y="4722156"/>
              <a:ext cx="69299" cy="32909"/>
            </a:xfrm>
            <a:custGeom>
              <a:avLst/>
              <a:gdLst/>
              <a:ahLst/>
              <a:cxnLst/>
              <a:rect l="l" t="t" r="r" b="b"/>
              <a:pathLst>
                <a:path w="1573" h="747" extrusionOk="0">
                  <a:moveTo>
                    <a:pt x="773" y="1"/>
                  </a:moveTo>
                  <a:cubicBezTo>
                    <a:pt x="347" y="1"/>
                    <a:pt x="0" y="161"/>
                    <a:pt x="0" y="374"/>
                  </a:cubicBezTo>
                  <a:cubicBezTo>
                    <a:pt x="0" y="587"/>
                    <a:pt x="347" y="747"/>
                    <a:pt x="773" y="747"/>
                  </a:cubicBezTo>
                  <a:cubicBezTo>
                    <a:pt x="1226" y="747"/>
                    <a:pt x="1573" y="587"/>
                    <a:pt x="1573" y="374"/>
                  </a:cubicBezTo>
                  <a:cubicBezTo>
                    <a:pt x="1573" y="161"/>
                    <a:pt x="1226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6" name="Google Shape;136;p8"/>
            <p:cNvSpPr/>
            <p:nvPr/>
          </p:nvSpPr>
          <p:spPr>
            <a:xfrm>
              <a:off x="4266197" y="4750351"/>
              <a:ext cx="89299" cy="10617"/>
            </a:xfrm>
            <a:custGeom>
              <a:avLst/>
              <a:gdLst/>
              <a:ahLst/>
              <a:cxnLst/>
              <a:rect l="l" t="t" r="r" b="b"/>
              <a:pathLst>
                <a:path w="2027" h="241" extrusionOk="0">
                  <a:moveTo>
                    <a:pt x="1014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40"/>
                    <a:pt x="1014" y="240"/>
                  </a:cubicBezTo>
                  <a:cubicBezTo>
                    <a:pt x="1573" y="240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4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2015868" y="4705723"/>
              <a:ext cx="119786" cy="32909"/>
            </a:xfrm>
            <a:custGeom>
              <a:avLst/>
              <a:gdLst/>
              <a:ahLst/>
              <a:cxnLst/>
              <a:rect l="l" t="t" r="r" b="b"/>
              <a:pathLst>
                <a:path w="2719" h="747" extrusionOk="0">
                  <a:moveTo>
                    <a:pt x="1360" y="1"/>
                  </a:moveTo>
                  <a:cubicBezTo>
                    <a:pt x="614" y="1"/>
                    <a:pt x="1" y="161"/>
                    <a:pt x="1" y="374"/>
                  </a:cubicBezTo>
                  <a:cubicBezTo>
                    <a:pt x="1" y="587"/>
                    <a:pt x="614" y="747"/>
                    <a:pt x="1360" y="747"/>
                  </a:cubicBezTo>
                  <a:cubicBezTo>
                    <a:pt x="2106" y="747"/>
                    <a:pt x="2719" y="587"/>
                    <a:pt x="2719" y="374"/>
                  </a:cubicBezTo>
                  <a:cubicBezTo>
                    <a:pt x="2719" y="161"/>
                    <a:pt x="2106" y="1"/>
                    <a:pt x="136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301124" y="4839563"/>
              <a:ext cx="70488" cy="34099"/>
            </a:xfrm>
            <a:custGeom>
              <a:avLst/>
              <a:gdLst/>
              <a:ahLst/>
              <a:cxnLst/>
              <a:rect l="l" t="t" r="r" b="b"/>
              <a:pathLst>
                <a:path w="1600" h="774" extrusionOk="0">
                  <a:moveTo>
                    <a:pt x="800" y="0"/>
                  </a:moveTo>
                  <a:cubicBezTo>
                    <a:pt x="347" y="0"/>
                    <a:pt x="1" y="187"/>
                    <a:pt x="1" y="373"/>
                  </a:cubicBezTo>
                  <a:cubicBezTo>
                    <a:pt x="1" y="587"/>
                    <a:pt x="347" y="773"/>
                    <a:pt x="800" y="773"/>
                  </a:cubicBezTo>
                  <a:cubicBezTo>
                    <a:pt x="1227" y="773"/>
                    <a:pt x="1600" y="587"/>
                    <a:pt x="1600" y="373"/>
                  </a:cubicBezTo>
                  <a:cubicBezTo>
                    <a:pt x="1600" y="187"/>
                    <a:pt x="1227" y="0"/>
                    <a:pt x="80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001814" y="4906482"/>
              <a:ext cx="146747" cy="36433"/>
            </a:xfrm>
            <a:custGeom>
              <a:avLst/>
              <a:gdLst/>
              <a:ahLst/>
              <a:cxnLst/>
              <a:rect l="l" t="t" r="r" b="b"/>
              <a:pathLst>
                <a:path w="3331" h="827" extrusionOk="0">
                  <a:moveTo>
                    <a:pt x="1679" y="0"/>
                  </a:moveTo>
                  <a:cubicBezTo>
                    <a:pt x="746" y="0"/>
                    <a:pt x="0" y="187"/>
                    <a:pt x="0" y="400"/>
                  </a:cubicBezTo>
                  <a:cubicBezTo>
                    <a:pt x="0" y="640"/>
                    <a:pt x="746" y="826"/>
                    <a:pt x="1679" y="826"/>
                  </a:cubicBezTo>
                  <a:cubicBezTo>
                    <a:pt x="2585" y="826"/>
                    <a:pt x="3331" y="640"/>
                    <a:pt x="3331" y="400"/>
                  </a:cubicBezTo>
                  <a:cubicBezTo>
                    <a:pt x="3331" y="187"/>
                    <a:pt x="2585" y="0"/>
                    <a:pt x="1679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2025296" y="5324388"/>
              <a:ext cx="68109" cy="20001"/>
            </a:xfrm>
            <a:custGeom>
              <a:avLst/>
              <a:gdLst/>
              <a:ahLst/>
              <a:cxnLst/>
              <a:rect l="l" t="t" r="r" b="b"/>
              <a:pathLst>
                <a:path w="1546" h="454" extrusionOk="0">
                  <a:moveTo>
                    <a:pt x="773" y="0"/>
                  </a:moveTo>
                  <a:cubicBezTo>
                    <a:pt x="346" y="0"/>
                    <a:pt x="0" y="107"/>
                    <a:pt x="0" y="240"/>
                  </a:cubicBezTo>
                  <a:cubicBezTo>
                    <a:pt x="0" y="373"/>
                    <a:pt x="346" y="453"/>
                    <a:pt x="773" y="453"/>
                  </a:cubicBezTo>
                  <a:cubicBezTo>
                    <a:pt x="1199" y="453"/>
                    <a:pt x="1546" y="373"/>
                    <a:pt x="1546" y="240"/>
                  </a:cubicBezTo>
                  <a:cubicBezTo>
                    <a:pt x="1546" y="107"/>
                    <a:pt x="1199" y="0"/>
                    <a:pt x="77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2144993" y="5344345"/>
              <a:ext cx="128024" cy="54011"/>
            </a:xfrm>
            <a:custGeom>
              <a:avLst/>
              <a:gdLst/>
              <a:ahLst/>
              <a:cxnLst/>
              <a:rect l="l" t="t" r="r" b="b"/>
              <a:pathLst>
                <a:path w="2906" h="1226" extrusionOk="0">
                  <a:moveTo>
                    <a:pt x="1440" y="0"/>
                  </a:moveTo>
                  <a:cubicBezTo>
                    <a:pt x="667" y="0"/>
                    <a:pt x="1" y="293"/>
                    <a:pt x="1" y="613"/>
                  </a:cubicBezTo>
                  <a:cubicBezTo>
                    <a:pt x="1" y="933"/>
                    <a:pt x="667" y="1226"/>
                    <a:pt x="1440" y="1226"/>
                  </a:cubicBezTo>
                  <a:cubicBezTo>
                    <a:pt x="2239" y="1226"/>
                    <a:pt x="2905" y="933"/>
                    <a:pt x="2905" y="613"/>
                  </a:cubicBezTo>
                  <a:cubicBezTo>
                    <a:pt x="2905" y="293"/>
                    <a:pt x="2239" y="0"/>
                    <a:pt x="1440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2072214" y="5424128"/>
              <a:ext cx="45861" cy="14142"/>
            </a:xfrm>
            <a:custGeom>
              <a:avLst/>
              <a:gdLst/>
              <a:ahLst/>
              <a:cxnLst/>
              <a:rect l="l" t="t" r="r" b="b"/>
              <a:pathLst>
                <a:path w="1041" h="321" extrusionOk="0">
                  <a:moveTo>
                    <a:pt x="534" y="1"/>
                  </a:moveTo>
                  <a:cubicBezTo>
                    <a:pt x="241" y="1"/>
                    <a:pt x="1" y="81"/>
                    <a:pt x="1" y="161"/>
                  </a:cubicBezTo>
                  <a:cubicBezTo>
                    <a:pt x="1" y="241"/>
                    <a:pt x="241" y="321"/>
                    <a:pt x="534" y="321"/>
                  </a:cubicBezTo>
                  <a:cubicBezTo>
                    <a:pt x="800" y="321"/>
                    <a:pt x="1040" y="241"/>
                    <a:pt x="1040" y="161"/>
                  </a:cubicBezTo>
                  <a:cubicBezTo>
                    <a:pt x="1040" y="81"/>
                    <a:pt x="800" y="1"/>
                    <a:pt x="53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3" name="Google Shape;143;p8"/>
            <p:cNvSpPr/>
            <p:nvPr/>
          </p:nvSpPr>
          <p:spPr>
            <a:xfrm>
              <a:off x="2534748" y="5474615"/>
              <a:ext cx="54055" cy="20001"/>
            </a:xfrm>
            <a:custGeom>
              <a:avLst/>
              <a:gdLst/>
              <a:ahLst/>
              <a:cxnLst/>
              <a:rect l="l" t="t" r="r" b="b"/>
              <a:pathLst>
                <a:path w="1227" h="454" extrusionOk="0">
                  <a:moveTo>
                    <a:pt x="613" y="1"/>
                  </a:moveTo>
                  <a:cubicBezTo>
                    <a:pt x="267" y="1"/>
                    <a:pt x="0" y="107"/>
                    <a:pt x="0" y="241"/>
                  </a:cubicBezTo>
                  <a:cubicBezTo>
                    <a:pt x="0" y="374"/>
                    <a:pt x="267" y="454"/>
                    <a:pt x="613" y="454"/>
                  </a:cubicBezTo>
                  <a:cubicBezTo>
                    <a:pt x="960" y="454"/>
                    <a:pt x="1226" y="374"/>
                    <a:pt x="1226" y="241"/>
                  </a:cubicBezTo>
                  <a:cubicBezTo>
                    <a:pt x="1226" y="107"/>
                    <a:pt x="960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4" name="Google Shape;144;p8"/>
            <p:cNvSpPr/>
            <p:nvPr/>
          </p:nvSpPr>
          <p:spPr>
            <a:xfrm>
              <a:off x="1230543" y="4976882"/>
              <a:ext cx="117451" cy="21190"/>
            </a:xfrm>
            <a:custGeom>
              <a:avLst/>
              <a:gdLst/>
              <a:ahLst/>
              <a:cxnLst/>
              <a:rect l="l" t="t" r="r" b="b"/>
              <a:pathLst>
                <a:path w="2666" h="481" extrusionOk="0">
                  <a:moveTo>
                    <a:pt x="1333" y="1"/>
                  </a:moveTo>
                  <a:cubicBezTo>
                    <a:pt x="587" y="1"/>
                    <a:pt x="1" y="108"/>
                    <a:pt x="1" y="241"/>
                  </a:cubicBezTo>
                  <a:cubicBezTo>
                    <a:pt x="1" y="374"/>
                    <a:pt x="587" y="481"/>
                    <a:pt x="1333" y="481"/>
                  </a:cubicBezTo>
                  <a:cubicBezTo>
                    <a:pt x="2079" y="481"/>
                    <a:pt x="2665" y="374"/>
                    <a:pt x="2665" y="241"/>
                  </a:cubicBezTo>
                  <a:cubicBezTo>
                    <a:pt x="2665" y="108"/>
                    <a:pt x="2079" y="1"/>
                    <a:pt x="133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1373766" y="5030893"/>
              <a:ext cx="69299" cy="34099"/>
            </a:xfrm>
            <a:custGeom>
              <a:avLst/>
              <a:gdLst/>
              <a:ahLst/>
              <a:cxnLst/>
              <a:rect l="l" t="t" r="r" b="b"/>
              <a:pathLst>
                <a:path w="1573" h="774" extrusionOk="0">
                  <a:moveTo>
                    <a:pt x="773" y="1"/>
                  </a:moveTo>
                  <a:cubicBezTo>
                    <a:pt x="347" y="1"/>
                    <a:pt x="1" y="187"/>
                    <a:pt x="1" y="400"/>
                  </a:cubicBezTo>
                  <a:cubicBezTo>
                    <a:pt x="1" y="587"/>
                    <a:pt x="347" y="773"/>
                    <a:pt x="773" y="773"/>
                  </a:cubicBezTo>
                  <a:cubicBezTo>
                    <a:pt x="1200" y="773"/>
                    <a:pt x="1573" y="587"/>
                    <a:pt x="1573" y="400"/>
                  </a:cubicBezTo>
                  <a:cubicBezTo>
                    <a:pt x="1573" y="18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" name="Google Shape;146;p8"/>
            <p:cNvSpPr/>
            <p:nvPr/>
          </p:nvSpPr>
          <p:spPr>
            <a:xfrm>
              <a:off x="1230543" y="5283285"/>
              <a:ext cx="89255" cy="9428"/>
            </a:xfrm>
            <a:custGeom>
              <a:avLst/>
              <a:gdLst/>
              <a:ahLst/>
              <a:cxnLst/>
              <a:rect l="l" t="t" r="r" b="b"/>
              <a:pathLst>
                <a:path w="2026" h="214" extrusionOk="0">
                  <a:moveTo>
                    <a:pt x="1013" y="0"/>
                  </a:moveTo>
                  <a:cubicBezTo>
                    <a:pt x="454" y="0"/>
                    <a:pt x="1" y="54"/>
                    <a:pt x="1" y="107"/>
                  </a:cubicBezTo>
                  <a:cubicBezTo>
                    <a:pt x="1" y="187"/>
                    <a:pt x="454" y="214"/>
                    <a:pt x="1013" y="214"/>
                  </a:cubicBezTo>
                  <a:cubicBezTo>
                    <a:pt x="1573" y="214"/>
                    <a:pt x="2026" y="187"/>
                    <a:pt x="2026" y="107"/>
                  </a:cubicBezTo>
                  <a:cubicBezTo>
                    <a:pt x="2026" y="54"/>
                    <a:pt x="1573" y="0"/>
                    <a:pt x="101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669595" y="6069798"/>
              <a:ext cx="93969" cy="41103"/>
            </a:xfrm>
            <a:custGeom>
              <a:avLst/>
              <a:gdLst/>
              <a:ahLst/>
              <a:cxnLst/>
              <a:rect l="l" t="t" r="r" b="b"/>
              <a:pathLst>
                <a:path w="2133" h="933" extrusionOk="0">
                  <a:moveTo>
                    <a:pt x="1066" y="0"/>
                  </a:moveTo>
                  <a:cubicBezTo>
                    <a:pt x="480" y="0"/>
                    <a:pt x="0" y="213"/>
                    <a:pt x="0" y="453"/>
                  </a:cubicBezTo>
                  <a:cubicBezTo>
                    <a:pt x="0" y="720"/>
                    <a:pt x="480" y="933"/>
                    <a:pt x="1066" y="933"/>
                  </a:cubicBezTo>
                  <a:cubicBezTo>
                    <a:pt x="1652" y="933"/>
                    <a:pt x="2132" y="720"/>
                    <a:pt x="2132" y="453"/>
                  </a:cubicBezTo>
                  <a:cubicBezTo>
                    <a:pt x="2132" y="213"/>
                    <a:pt x="1652" y="0"/>
                    <a:pt x="1066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" name="Google Shape;148;p8"/>
            <p:cNvSpPr/>
            <p:nvPr/>
          </p:nvSpPr>
          <p:spPr>
            <a:xfrm>
              <a:off x="5940155" y="574577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4" y="1"/>
                  </a:moveTo>
                  <a:cubicBezTo>
                    <a:pt x="347" y="1"/>
                    <a:pt x="1" y="108"/>
                    <a:pt x="1" y="214"/>
                  </a:cubicBezTo>
                  <a:cubicBezTo>
                    <a:pt x="1" y="347"/>
                    <a:pt x="347" y="454"/>
                    <a:pt x="774" y="454"/>
                  </a:cubicBezTo>
                  <a:cubicBezTo>
                    <a:pt x="1200" y="454"/>
                    <a:pt x="1546" y="347"/>
                    <a:pt x="1546" y="214"/>
                  </a:cubicBezTo>
                  <a:cubicBezTo>
                    <a:pt x="1546" y="108"/>
                    <a:pt x="1200" y="1"/>
                    <a:pt x="774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" name="Google Shape;149;p8"/>
            <p:cNvSpPr/>
            <p:nvPr/>
          </p:nvSpPr>
          <p:spPr>
            <a:xfrm>
              <a:off x="5761732" y="5765731"/>
              <a:ext cx="126834" cy="52866"/>
            </a:xfrm>
            <a:custGeom>
              <a:avLst/>
              <a:gdLst/>
              <a:ahLst/>
              <a:cxnLst/>
              <a:rect l="l" t="t" r="r" b="b"/>
              <a:pathLst>
                <a:path w="2879" h="1200" extrusionOk="0">
                  <a:moveTo>
                    <a:pt x="1440" y="1"/>
                  </a:moveTo>
                  <a:cubicBezTo>
                    <a:pt x="640" y="1"/>
                    <a:pt x="1" y="267"/>
                    <a:pt x="1" y="614"/>
                  </a:cubicBezTo>
                  <a:cubicBezTo>
                    <a:pt x="1" y="934"/>
                    <a:pt x="640" y="1200"/>
                    <a:pt x="1440" y="1200"/>
                  </a:cubicBezTo>
                  <a:cubicBezTo>
                    <a:pt x="2239" y="1200"/>
                    <a:pt x="2879" y="934"/>
                    <a:pt x="2879" y="614"/>
                  </a:cubicBezTo>
                  <a:cubicBezTo>
                    <a:pt x="2879" y="267"/>
                    <a:pt x="2239" y="1"/>
                    <a:pt x="1440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" name="Google Shape;150;p8"/>
            <p:cNvSpPr/>
            <p:nvPr/>
          </p:nvSpPr>
          <p:spPr>
            <a:xfrm>
              <a:off x="5915528" y="5845558"/>
              <a:ext cx="45817" cy="12952"/>
            </a:xfrm>
            <a:custGeom>
              <a:avLst/>
              <a:gdLst/>
              <a:ahLst/>
              <a:cxnLst/>
              <a:rect l="l" t="t" r="r" b="b"/>
              <a:pathLst>
                <a:path w="1040" h="294" extrusionOk="0">
                  <a:moveTo>
                    <a:pt x="507" y="1"/>
                  </a:moveTo>
                  <a:cubicBezTo>
                    <a:pt x="240" y="1"/>
                    <a:pt x="0" y="54"/>
                    <a:pt x="0" y="134"/>
                  </a:cubicBezTo>
                  <a:cubicBezTo>
                    <a:pt x="0" y="241"/>
                    <a:pt x="240" y="294"/>
                    <a:pt x="507" y="294"/>
                  </a:cubicBezTo>
                  <a:cubicBezTo>
                    <a:pt x="800" y="294"/>
                    <a:pt x="1040" y="241"/>
                    <a:pt x="1040" y="134"/>
                  </a:cubicBezTo>
                  <a:cubicBezTo>
                    <a:pt x="1040" y="54"/>
                    <a:pt x="800" y="1"/>
                    <a:pt x="50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1" name="Google Shape;151;p8"/>
            <p:cNvSpPr/>
            <p:nvPr/>
          </p:nvSpPr>
          <p:spPr>
            <a:xfrm>
              <a:off x="5538726" y="5745774"/>
              <a:ext cx="55201" cy="20001"/>
            </a:xfrm>
            <a:custGeom>
              <a:avLst/>
              <a:gdLst/>
              <a:ahLst/>
              <a:cxnLst/>
              <a:rect l="l" t="t" r="r" b="b"/>
              <a:pathLst>
                <a:path w="1253" h="454" extrusionOk="0">
                  <a:moveTo>
                    <a:pt x="613" y="1"/>
                  </a:moveTo>
                  <a:cubicBezTo>
                    <a:pt x="293" y="1"/>
                    <a:pt x="0" y="108"/>
                    <a:pt x="0" y="214"/>
                  </a:cubicBezTo>
                  <a:cubicBezTo>
                    <a:pt x="0" y="347"/>
                    <a:pt x="293" y="454"/>
                    <a:pt x="613" y="454"/>
                  </a:cubicBezTo>
                  <a:cubicBezTo>
                    <a:pt x="959" y="454"/>
                    <a:pt x="1252" y="347"/>
                    <a:pt x="1252" y="214"/>
                  </a:cubicBezTo>
                  <a:cubicBezTo>
                    <a:pt x="1252" y="108"/>
                    <a:pt x="959" y="1"/>
                    <a:pt x="61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2" name="Google Shape;152;p8"/>
            <p:cNvSpPr/>
            <p:nvPr/>
          </p:nvSpPr>
          <p:spPr>
            <a:xfrm>
              <a:off x="7145764" y="5292668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1"/>
                  </a:moveTo>
                  <a:cubicBezTo>
                    <a:pt x="560" y="1"/>
                    <a:pt x="0" y="187"/>
                    <a:pt x="0" y="400"/>
                  </a:cubicBezTo>
                  <a:cubicBezTo>
                    <a:pt x="0" y="614"/>
                    <a:pt x="560" y="773"/>
                    <a:pt x="1253" y="773"/>
                  </a:cubicBezTo>
                  <a:cubicBezTo>
                    <a:pt x="1972" y="773"/>
                    <a:pt x="2532" y="614"/>
                    <a:pt x="2532" y="400"/>
                  </a:cubicBezTo>
                  <a:cubicBezTo>
                    <a:pt x="2532" y="187"/>
                    <a:pt x="1972" y="1"/>
                    <a:pt x="125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3" name="Google Shape;153;p8"/>
            <p:cNvSpPr/>
            <p:nvPr/>
          </p:nvSpPr>
          <p:spPr>
            <a:xfrm>
              <a:off x="7386393" y="5371306"/>
              <a:ext cx="59915" cy="10617"/>
            </a:xfrm>
            <a:custGeom>
              <a:avLst/>
              <a:gdLst/>
              <a:ahLst/>
              <a:cxnLst/>
              <a:rect l="l" t="t" r="r" b="b"/>
              <a:pathLst>
                <a:path w="1360" h="241" extrusionOk="0">
                  <a:moveTo>
                    <a:pt x="693" y="1"/>
                  </a:moveTo>
                  <a:cubicBezTo>
                    <a:pt x="294" y="1"/>
                    <a:pt x="1" y="54"/>
                    <a:pt x="1" y="108"/>
                  </a:cubicBezTo>
                  <a:cubicBezTo>
                    <a:pt x="1" y="187"/>
                    <a:pt x="294" y="241"/>
                    <a:pt x="693" y="241"/>
                  </a:cubicBezTo>
                  <a:cubicBezTo>
                    <a:pt x="1066" y="241"/>
                    <a:pt x="1360" y="187"/>
                    <a:pt x="1360" y="108"/>
                  </a:cubicBezTo>
                  <a:cubicBezTo>
                    <a:pt x="1360" y="54"/>
                    <a:pt x="1066" y="1"/>
                    <a:pt x="69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4" name="Google Shape;154;p8"/>
            <p:cNvSpPr/>
            <p:nvPr/>
          </p:nvSpPr>
          <p:spPr>
            <a:xfrm>
              <a:off x="5056235" y="4927584"/>
              <a:ext cx="68153" cy="20001"/>
            </a:xfrm>
            <a:custGeom>
              <a:avLst/>
              <a:gdLst/>
              <a:ahLst/>
              <a:cxnLst/>
              <a:rect l="l" t="t" r="r" b="b"/>
              <a:pathLst>
                <a:path w="1547" h="454" extrusionOk="0">
                  <a:moveTo>
                    <a:pt x="773" y="1"/>
                  </a:moveTo>
                  <a:cubicBezTo>
                    <a:pt x="347" y="1"/>
                    <a:pt x="1" y="107"/>
                    <a:pt x="1" y="241"/>
                  </a:cubicBezTo>
                  <a:cubicBezTo>
                    <a:pt x="1" y="374"/>
                    <a:pt x="347" y="454"/>
                    <a:pt x="773" y="454"/>
                  </a:cubicBezTo>
                  <a:cubicBezTo>
                    <a:pt x="1200" y="454"/>
                    <a:pt x="1546" y="374"/>
                    <a:pt x="1546" y="241"/>
                  </a:cubicBezTo>
                  <a:cubicBezTo>
                    <a:pt x="1546" y="107"/>
                    <a:pt x="1200" y="1"/>
                    <a:pt x="773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5" name="Google Shape;155;p8"/>
            <p:cNvSpPr/>
            <p:nvPr/>
          </p:nvSpPr>
          <p:spPr>
            <a:xfrm>
              <a:off x="4877813" y="4947541"/>
              <a:ext cx="126834" cy="54055"/>
            </a:xfrm>
            <a:custGeom>
              <a:avLst/>
              <a:gdLst/>
              <a:ahLst/>
              <a:cxnLst/>
              <a:rect l="l" t="t" r="r" b="b"/>
              <a:pathLst>
                <a:path w="2879" h="1227" extrusionOk="0">
                  <a:moveTo>
                    <a:pt x="1439" y="1"/>
                  </a:moveTo>
                  <a:cubicBezTo>
                    <a:pt x="640" y="1"/>
                    <a:pt x="0" y="294"/>
                    <a:pt x="0" y="614"/>
                  </a:cubicBezTo>
                  <a:cubicBezTo>
                    <a:pt x="0" y="933"/>
                    <a:pt x="640" y="1227"/>
                    <a:pt x="1439" y="1227"/>
                  </a:cubicBezTo>
                  <a:cubicBezTo>
                    <a:pt x="2239" y="1227"/>
                    <a:pt x="2878" y="933"/>
                    <a:pt x="2878" y="614"/>
                  </a:cubicBezTo>
                  <a:cubicBezTo>
                    <a:pt x="2878" y="294"/>
                    <a:pt x="2239" y="1"/>
                    <a:pt x="1439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6" name="Google Shape;156;p8"/>
            <p:cNvSpPr/>
            <p:nvPr/>
          </p:nvSpPr>
          <p:spPr>
            <a:xfrm>
              <a:off x="5031609" y="5027369"/>
              <a:ext cx="45817" cy="14142"/>
            </a:xfrm>
            <a:custGeom>
              <a:avLst/>
              <a:gdLst/>
              <a:ahLst/>
              <a:cxnLst/>
              <a:rect l="l" t="t" r="r" b="b"/>
              <a:pathLst>
                <a:path w="1040" h="321" extrusionOk="0">
                  <a:moveTo>
                    <a:pt x="506" y="1"/>
                  </a:moveTo>
                  <a:cubicBezTo>
                    <a:pt x="240" y="1"/>
                    <a:pt x="0" y="81"/>
                    <a:pt x="0" y="161"/>
                  </a:cubicBezTo>
                  <a:cubicBezTo>
                    <a:pt x="0" y="241"/>
                    <a:pt x="240" y="320"/>
                    <a:pt x="506" y="320"/>
                  </a:cubicBezTo>
                  <a:cubicBezTo>
                    <a:pt x="799" y="320"/>
                    <a:pt x="1039" y="241"/>
                    <a:pt x="1039" y="161"/>
                  </a:cubicBezTo>
                  <a:cubicBezTo>
                    <a:pt x="1039" y="81"/>
                    <a:pt x="799" y="1"/>
                    <a:pt x="506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7" name="Google Shape;157;p8"/>
            <p:cNvSpPr/>
            <p:nvPr/>
          </p:nvSpPr>
          <p:spPr>
            <a:xfrm>
              <a:off x="7784341" y="4634134"/>
              <a:ext cx="111547" cy="34099"/>
            </a:xfrm>
            <a:custGeom>
              <a:avLst/>
              <a:gdLst/>
              <a:ahLst/>
              <a:cxnLst/>
              <a:rect l="l" t="t" r="r" b="b"/>
              <a:pathLst>
                <a:path w="2532" h="774" extrusionOk="0">
                  <a:moveTo>
                    <a:pt x="1253" y="0"/>
                  </a:moveTo>
                  <a:cubicBezTo>
                    <a:pt x="560" y="0"/>
                    <a:pt x="1" y="160"/>
                    <a:pt x="1" y="373"/>
                  </a:cubicBezTo>
                  <a:cubicBezTo>
                    <a:pt x="1" y="587"/>
                    <a:pt x="560" y="773"/>
                    <a:pt x="1253" y="773"/>
                  </a:cubicBezTo>
                  <a:cubicBezTo>
                    <a:pt x="1972" y="773"/>
                    <a:pt x="2532" y="587"/>
                    <a:pt x="2532" y="373"/>
                  </a:cubicBezTo>
                  <a:cubicBezTo>
                    <a:pt x="2532" y="160"/>
                    <a:pt x="1972" y="0"/>
                    <a:pt x="1253" y="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8024970" y="4712772"/>
              <a:ext cx="59915" cy="9428"/>
            </a:xfrm>
            <a:custGeom>
              <a:avLst/>
              <a:gdLst/>
              <a:ahLst/>
              <a:cxnLst/>
              <a:rect l="l" t="t" r="r" b="b"/>
              <a:pathLst>
                <a:path w="1360" h="214" extrusionOk="0">
                  <a:moveTo>
                    <a:pt x="667" y="1"/>
                  </a:moveTo>
                  <a:cubicBezTo>
                    <a:pt x="294" y="1"/>
                    <a:pt x="1" y="54"/>
                    <a:pt x="1" y="107"/>
                  </a:cubicBezTo>
                  <a:cubicBezTo>
                    <a:pt x="1" y="161"/>
                    <a:pt x="294" y="214"/>
                    <a:pt x="667" y="214"/>
                  </a:cubicBezTo>
                  <a:cubicBezTo>
                    <a:pt x="1067" y="214"/>
                    <a:pt x="1360" y="161"/>
                    <a:pt x="1360" y="107"/>
                  </a:cubicBezTo>
                  <a:cubicBezTo>
                    <a:pt x="1360" y="54"/>
                    <a:pt x="1067" y="1"/>
                    <a:pt x="667" y="1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120049" y="5062613"/>
              <a:ext cx="8514246" cy="413236"/>
            </a:xfrm>
            <a:custGeom>
              <a:avLst/>
              <a:gdLst/>
              <a:ahLst/>
              <a:cxnLst/>
              <a:rect l="l" t="t" r="r" b="b"/>
              <a:pathLst>
                <a:path w="193264" h="9380" extrusionOk="0">
                  <a:moveTo>
                    <a:pt x="96645" y="0"/>
                  </a:moveTo>
                  <a:cubicBezTo>
                    <a:pt x="43274" y="0"/>
                    <a:pt x="1" y="2078"/>
                    <a:pt x="1" y="4690"/>
                  </a:cubicBezTo>
                  <a:cubicBezTo>
                    <a:pt x="1" y="7274"/>
                    <a:pt x="43274" y="9379"/>
                    <a:pt x="96645" y="9379"/>
                  </a:cubicBezTo>
                  <a:cubicBezTo>
                    <a:pt x="150017" y="9379"/>
                    <a:pt x="193263" y="7274"/>
                    <a:pt x="193263" y="4690"/>
                  </a:cubicBezTo>
                  <a:cubicBezTo>
                    <a:pt x="193263" y="2078"/>
                    <a:pt x="150017" y="0"/>
                    <a:pt x="96645" y="0"/>
                  </a:cubicBezTo>
                  <a:close/>
                </a:path>
              </a:pathLst>
            </a:custGeom>
            <a:solidFill>
              <a:srgbClr val="3B3B3B">
                <a:alpha val="575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824400" y="4387602"/>
              <a:ext cx="7336788" cy="44"/>
            </a:xfrm>
            <a:custGeom>
              <a:avLst/>
              <a:gdLst/>
              <a:ahLst/>
              <a:cxnLst/>
              <a:rect l="l" t="t" r="r" b="b"/>
              <a:pathLst>
                <a:path w="166537" h="1" extrusionOk="0">
                  <a:moveTo>
                    <a:pt x="0" y="1"/>
                  </a:moveTo>
                  <a:lnTo>
                    <a:pt x="166537" y="1"/>
                  </a:lnTo>
                </a:path>
              </a:pathLst>
            </a:custGeom>
            <a:solidFill>
              <a:srgbClr val="D2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1" name="Google Shape;161;p8"/>
            <p:cNvSpPr/>
            <p:nvPr/>
          </p:nvSpPr>
          <p:spPr>
            <a:xfrm>
              <a:off x="824400" y="3173843"/>
              <a:ext cx="7336788" cy="1580077"/>
            </a:xfrm>
            <a:custGeom>
              <a:avLst/>
              <a:gdLst/>
              <a:ahLst/>
              <a:cxnLst/>
              <a:rect l="l" t="t" r="r" b="b"/>
              <a:pathLst>
                <a:path w="166537" h="35866" extrusionOk="0">
                  <a:moveTo>
                    <a:pt x="0" y="0"/>
                  </a:moveTo>
                  <a:lnTo>
                    <a:pt x="0" y="35865"/>
                  </a:lnTo>
                  <a:lnTo>
                    <a:pt x="166537" y="35865"/>
                  </a:lnTo>
                  <a:lnTo>
                    <a:pt x="166537" y="0"/>
                  </a:lnTo>
                  <a:close/>
                </a:path>
              </a:pathLst>
            </a:custGeom>
            <a:solidFill>
              <a:srgbClr val="2B2F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2" name="Google Shape;162;p8"/>
            <p:cNvSpPr/>
            <p:nvPr/>
          </p:nvSpPr>
          <p:spPr>
            <a:xfrm>
              <a:off x="-638633" y="3683295"/>
              <a:ext cx="1632943" cy="1632899"/>
            </a:xfrm>
            <a:custGeom>
              <a:avLst/>
              <a:gdLst/>
              <a:ahLst/>
              <a:cxnLst/>
              <a:rect l="l" t="t" r="r" b="b"/>
              <a:pathLst>
                <a:path w="37066" h="37065" extrusionOk="0">
                  <a:moveTo>
                    <a:pt x="18546" y="0"/>
                  </a:moveTo>
                  <a:cubicBezTo>
                    <a:pt x="8314" y="0"/>
                    <a:pt x="1" y="8287"/>
                    <a:pt x="1" y="18519"/>
                  </a:cubicBezTo>
                  <a:cubicBezTo>
                    <a:pt x="1" y="28751"/>
                    <a:pt x="8314" y="37065"/>
                    <a:pt x="18546" y="37065"/>
                  </a:cubicBezTo>
                  <a:cubicBezTo>
                    <a:pt x="28778" y="37065"/>
                    <a:pt x="37065" y="28751"/>
                    <a:pt x="37065" y="18519"/>
                  </a:cubicBezTo>
                  <a:cubicBezTo>
                    <a:pt x="37065" y="8287"/>
                    <a:pt x="28778" y="0"/>
                    <a:pt x="185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-306414" y="4015514"/>
              <a:ext cx="968505" cy="967316"/>
            </a:xfrm>
            <a:custGeom>
              <a:avLst/>
              <a:gdLst/>
              <a:ahLst/>
              <a:cxnLst/>
              <a:rect l="l" t="t" r="r" b="b"/>
              <a:pathLst>
                <a:path w="21984" h="21957" extrusionOk="0">
                  <a:moveTo>
                    <a:pt x="11005" y="0"/>
                  </a:moveTo>
                  <a:cubicBezTo>
                    <a:pt x="4930" y="0"/>
                    <a:pt x="1" y="4903"/>
                    <a:pt x="1" y="10978"/>
                  </a:cubicBezTo>
                  <a:cubicBezTo>
                    <a:pt x="1" y="17053"/>
                    <a:pt x="4930" y="21956"/>
                    <a:pt x="11005" y="21956"/>
                  </a:cubicBezTo>
                  <a:cubicBezTo>
                    <a:pt x="17081" y="21956"/>
                    <a:pt x="21983" y="17053"/>
                    <a:pt x="21983" y="10978"/>
                  </a:cubicBezTo>
                  <a:cubicBezTo>
                    <a:pt x="21983" y="4903"/>
                    <a:pt x="17081" y="0"/>
                    <a:pt x="1100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-129137" y="4191558"/>
              <a:ext cx="615140" cy="615184"/>
            </a:xfrm>
            <a:custGeom>
              <a:avLst/>
              <a:gdLst/>
              <a:ahLst/>
              <a:cxnLst/>
              <a:rect l="l" t="t" r="r" b="b"/>
              <a:pathLst>
                <a:path w="13963" h="13964" extrusionOk="0">
                  <a:moveTo>
                    <a:pt x="6981" y="1"/>
                  </a:moveTo>
                  <a:cubicBezTo>
                    <a:pt x="3118" y="1"/>
                    <a:pt x="0" y="3118"/>
                    <a:pt x="0" y="6982"/>
                  </a:cubicBezTo>
                  <a:cubicBezTo>
                    <a:pt x="0" y="10846"/>
                    <a:pt x="3118" y="13963"/>
                    <a:pt x="6981" y="13963"/>
                  </a:cubicBezTo>
                  <a:cubicBezTo>
                    <a:pt x="10845" y="13963"/>
                    <a:pt x="13963" y="10846"/>
                    <a:pt x="13963" y="6982"/>
                  </a:cubicBezTo>
                  <a:cubicBezTo>
                    <a:pt x="13963" y="3118"/>
                    <a:pt x="10845" y="1"/>
                    <a:pt x="698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8057992" y="3646906"/>
              <a:ext cx="1669332" cy="1669288"/>
            </a:xfrm>
            <a:custGeom>
              <a:avLst/>
              <a:gdLst/>
              <a:ahLst/>
              <a:cxnLst/>
              <a:rect l="l" t="t" r="r" b="b"/>
              <a:pathLst>
                <a:path w="37892" h="37891" extrusionOk="0">
                  <a:moveTo>
                    <a:pt x="18946" y="0"/>
                  </a:moveTo>
                  <a:cubicBezTo>
                    <a:pt x="8474" y="0"/>
                    <a:pt x="1" y="8474"/>
                    <a:pt x="1" y="18945"/>
                  </a:cubicBezTo>
                  <a:cubicBezTo>
                    <a:pt x="1" y="29391"/>
                    <a:pt x="8474" y="37891"/>
                    <a:pt x="18946" y="37891"/>
                  </a:cubicBezTo>
                  <a:cubicBezTo>
                    <a:pt x="29418" y="37891"/>
                    <a:pt x="37891" y="29391"/>
                    <a:pt x="37891" y="18945"/>
                  </a:cubicBezTo>
                  <a:cubicBezTo>
                    <a:pt x="37891" y="8474"/>
                    <a:pt x="29418" y="0"/>
                    <a:pt x="1894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6" name="Google Shape;166;p8"/>
            <p:cNvSpPr/>
            <p:nvPr/>
          </p:nvSpPr>
          <p:spPr>
            <a:xfrm>
              <a:off x="8397259" y="3986129"/>
              <a:ext cx="990797" cy="989652"/>
            </a:xfrm>
            <a:custGeom>
              <a:avLst/>
              <a:gdLst/>
              <a:ahLst/>
              <a:cxnLst/>
              <a:rect l="l" t="t" r="r" b="b"/>
              <a:pathLst>
                <a:path w="22490" h="22464" extrusionOk="0">
                  <a:moveTo>
                    <a:pt x="11245" y="1"/>
                  </a:moveTo>
                  <a:cubicBezTo>
                    <a:pt x="5037" y="1"/>
                    <a:pt x="1" y="5037"/>
                    <a:pt x="1" y="11245"/>
                  </a:cubicBezTo>
                  <a:cubicBezTo>
                    <a:pt x="1" y="17427"/>
                    <a:pt x="5037" y="22463"/>
                    <a:pt x="11245" y="22463"/>
                  </a:cubicBezTo>
                  <a:cubicBezTo>
                    <a:pt x="17454" y="22463"/>
                    <a:pt x="22490" y="17427"/>
                    <a:pt x="22490" y="11245"/>
                  </a:cubicBezTo>
                  <a:cubicBezTo>
                    <a:pt x="22490" y="5037"/>
                    <a:pt x="17454" y="1"/>
                    <a:pt x="112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7" name="Google Shape;167;p8"/>
            <p:cNvSpPr/>
            <p:nvPr/>
          </p:nvSpPr>
          <p:spPr>
            <a:xfrm>
              <a:off x="8578061" y="4165741"/>
              <a:ext cx="629238" cy="630427"/>
            </a:xfrm>
            <a:custGeom>
              <a:avLst/>
              <a:gdLst/>
              <a:ahLst/>
              <a:cxnLst/>
              <a:rect l="l" t="t" r="r" b="b"/>
              <a:pathLst>
                <a:path w="14283" h="14310" extrusionOk="0">
                  <a:moveTo>
                    <a:pt x="7141" y="1"/>
                  </a:moveTo>
                  <a:cubicBezTo>
                    <a:pt x="3198" y="1"/>
                    <a:pt x="0" y="3198"/>
                    <a:pt x="0" y="7168"/>
                  </a:cubicBezTo>
                  <a:cubicBezTo>
                    <a:pt x="0" y="11112"/>
                    <a:pt x="3198" y="14309"/>
                    <a:pt x="7141" y="14309"/>
                  </a:cubicBezTo>
                  <a:cubicBezTo>
                    <a:pt x="11085" y="14309"/>
                    <a:pt x="14282" y="11112"/>
                    <a:pt x="14282" y="7168"/>
                  </a:cubicBezTo>
                  <a:cubicBezTo>
                    <a:pt x="14282" y="3198"/>
                    <a:pt x="11085" y="1"/>
                    <a:pt x="7141" y="1"/>
                  </a:cubicBezTo>
                  <a:close/>
                </a:path>
              </a:pathLst>
            </a:custGeom>
            <a:solidFill>
              <a:srgbClr val="3B3B3B">
                <a:alpha val="608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200" y="-1041600"/>
              <a:ext cx="9143947" cy="5928173"/>
            </a:xfrm>
            <a:custGeom>
              <a:avLst/>
              <a:gdLst/>
              <a:ahLst/>
              <a:cxnLst/>
              <a:rect l="l" t="t" r="r" b="b"/>
              <a:pathLst>
                <a:path w="166564" h="134563" extrusionOk="0">
                  <a:moveTo>
                    <a:pt x="166537" y="1"/>
                  </a:moveTo>
                  <a:lnTo>
                    <a:pt x="0" y="1"/>
                  </a:lnTo>
                  <a:lnTo>
                    <a:pt x="0" y="106931"/>
                  </a:lnTo>
                  <a:cubicBezTo>
                    <a:pt x="5836" y="106744"/>
                    <a:pt x="9699" y="108529"/>
                    <a:pt x="13004" y="112446"/>
                  </a:cubicBezTo>
                  <a:cubicBezTo>
                    <a:pt x="16494" y="116576"/>
                    <a:pt x="17986" y="123451"/>
                    <a:pt x="17826" y="128887"/>
                  </a:cubicBezTo>
                  <a:cubicBezTo>
                    <a:pt x="17720" y="132750"/>
                    <a:pt x="18652" y="134242"/>
                    <a:pt x="20837" y="134429"/>
                  </a:cubicBezTo>
                  <a:cubicBezTo>
                    <a:pt x="22090" y="134536"/>
                    <a:pt x="64403" y="134562"/>
                    <a:pt x="75035" y="134562"/>
                  </a:cubicBezTo>
                  <a:lnTo>
                    <a:pt x="135601" y="134562"/>
                  </a:lnTo>
                  <a:cubicBezTo>
                    <a:pt x="138479" y="134562"/>
                    <a:pt x="144234" y="134562"/>
                    <a:pt x="145753" y="134429"/>
                  </a:cubicBezTo>
                  <a:cubicBezTo>
                    <a:pt x="147911" y="134242"/>
                    <a:pt x="148844" y="132777"/>
                    <a:pt x="148737" y="128887"/>
                  </a:cubicBezTo>
                  <a:cubicBezTo>
                    <a:pt x="148578" y="123451"/>
                    <a:pt x="150070" y="116576"/>
                    <a:pt x="153560" y="112446"/>
                  </a:cubicBezTo>
                  <a:cubicBezTo>
                    <a:pt x="156891" y="108529"/>
                    <a:pt x="160728" y="106771"/>
                    <a:pt x="166564" y="1069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3679296" y="986865"/>
              <a:ext cx="132694" cy="93969"/>
            </a:xfrm>
            <a:custGeom>
              <a:avLst/>
              <a:gdLst/>
              <a:ahLst/>
              <a:cxnLst/>
              <a:rect l="l" t="t" r="r" b="b"/>
              <a:pathLst>
                <a:path w="3012" h="2133" extrusionOk="0">
                  <a:moveTo>
                    <a:pt x="3011" y="1"/>
                  </a:moveTo>
                  <a:lnTo>
                    <a:pt x="3011" y="1"/>
                  </a:lnTo>
                  <a:cubicBezTo>
                    <a:pt x="2825" y="54"/>
                    <a:pt x="2638" y="107"/>
                    <a:pt x="2451" y="187"/>
                  </a:cubicBezTo>
                  <a:lnTo>
                    <a:pt x="2185" y="294"/>
                  </a:lnTo>
                  <a:cubicBezTo>
                    <a:pt x="2105" y="347"/>
                    <a:pt x="1999" y="401"/>
                    <a:pt x="1919" y="454"/>
                  </a:cubicBezTo>
                  <a:cubicBezTo>
                    <a:pt x="1732" y="560"/>
                    <a:pt x="1519" y="694"/>
                    <a:pt x="1332" y="827"/>
                  </a:cubicBezTo>
                  <a:cubicBezTo>
                    <a:pt x="986" y="1067"/>
                    <a:pt x="666" y="1360"/>
                    <a:pt x="400" y="1680"/>
                  </a:cubicBezTo>
                  <a:cubicBezTo>
                    <a:pt x="240" y="1839"/>
                    <a:pt x="133" y="1973"/>
                    <a:pt x="0" y="2133"/>
                  </a:cubicBezTo>
                  <a:cubicBezTo>
                    <a:pt x="187" y="2026"/>
                    <a:pt x="346" y="1919"/>
                    <a:pt x="506" y="1813"/>
                  </a:cubicBezTo>
                  <a:lnTo>
                    <a:pt x="986" y="1466"/>
                  </a:lnTo>
                  <a:cubicBezTo>
                    <a:pt x="1172" y="1333"/>
                    <a:pt x="1332" y="1200"/>
                    <a:pt x="1519" y="1067"/>
                  </a:cubicBezTo>
                  <a:cubicBezTo>
                    <a:pt x="1705" y="933"/>
                    <a:pt x="1892" y="800"/>
                    <a:pt x="2078" y="667"/>
                  </a:cubicBezTo>
                  <a:cubicBezTo>
                    <a:pt x="2158" y="614"/>
                    <a:pt x="2238" y="534"/>
                    <a:pt x="2318" y="481"/>
                  </a:cubicBezTo>
                  <a:cubicBezTo>
                    <a:pt x="2398" y="454"/>
                    <a:pt x="2478" y="401"/>
                    <a:pt x="2558" y="347"/>
                  </a:cubicBezTo>
                  <a:cubicBezTo>
                    <a:pt x="2718" y="241"/>
                    <a:pt x="2878" y="134"/>
                    <a:pt x="3011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3769653" y="1009201"/>
              <a:ext cx="93969" cy="170229"/>
            </a:xfrm>
            <a:custGeom>
              <a:avLst/>
              <a:gdLst/>
              <a:ahLst/>
              <a:cxnLst/>
              <a:rect l="l" t="t" r="r" b="b"/>
              <a:pathLst>
                <a:path w="2133" h="3864" extrusionOk="0">
                  <a:moveTo>
                    <a:pt x="2132" y="0"/>
                  </a:moveTo>
                  <a:lnTo>
                    <a:pt x="2132" y="0"/>
                  </a:lnTo>
                  <a:cubicBezTo>
                    <a:pt x="2053" y="80"/>
                    <a:pt x="1999" y="187"/>
                    <a:pt x="1946" y="267"/>
                  </a:cubicBezTo>
                  <a:cubicBezTo>
                    <a:pt x="1893" y="347"/>
                    <a:pt x="1813" y="453"/>
                    <a:pt x="1786" y="533"/>
                  </a:cubicBezTo>
                  <a:cubicBezTo>
                    <a:pt x="1733" y="640"/>
                    <a:pt x="1706" y="746"/>
                    <a:pt x="1653" y="826"/>
                  </a:cubicBezTo>
                  <a:cubicBezTo>
                    <a:pt x="1626" y="879"/>
                    <a:pt x="1626" y="933"/>
                    <a:pt x="1626" y="1013"/>
                  </a:cubicBezTo>
                  <a:lnTo>
                    <a:pt x="1612" y="1056"/>
                  </a:lnTo>
                  <a:lnTo>
                    <a:pt x="1612" y="1056"/>
                  </a:lnTo>
                  <a:lnTo>
                    <a:pt x="1466" y="1093"/>
                  </a:lnTo>
                  <a:lnTo>
                    <a:pt x="1253" y="1119"/>
                  </a:lnTo>
                  <a:cubicBezTo>
                    <a:pt x="1147" y="1146"/>
                    <a:pt x="1067" y="1173"/>
                    <a:pt x="987" y="1199"/>
                  </a:cubicBezTo>
                  <a:cubicBezTo>
                    <a:pt x="907" y="1226"/>
                    <a:pt x="853" y="1253"/>
                    <a:pt x="774" y="1279"/>
                  </a:cubicBezTo>
                  <a:lnTo>
                    <a:pt x="720" y="1279"/>
                  </a:lnTo>
                  <a:lnTo>
                    <a:pt x="667" y="1332"/>
                  </a:lnTo>
                  <a:lnTo>
                    <a:pt x="587" y="1412"/>
                  </a:lnTo>
                  <a:cubicBezTo>
                    <a:pt x="534" y="1466"/>
                    <a:pt x="480" y="1546"/>
                    <a:pt x="427" y="1599"/>
                  </a:cubicBezTo>
                  <a:lnTo>
                    <a:pt x="294" y="1812"/>
                  </a:lnTo>
                  <a:lnTo>
                    <a:pt x="214" y="2025"/>
                  </a:lnTo>
                  <a:cubicBezTo>
                    <a:pt x="134" y="2185"/>
                    <a:pt x="81" y="2318"/>
                    <a:pt x="54" y="2478"/>
                  </a:cubicBezTo>
                  <a:cubicBezTo>
                    <a:pt x="54" y="2558"/>
                    <a:pt x="27" y="2638"/>
                    <a:pt x="27" y="2718"/>
                  </a:cubicBezTo>
                  <a:cubicBezTo>
                    <a:pt x="1" y="2798"/>
                    <a:pt x="1" y="2878"/>
                    <a:pt x="1" y="2958"/>
                  </a:cubicBezTo>
                  <a:lnTo>
                    <a:pt x="1" y="3171"/>
                  </a:lnTo>
                  <a:cubicBezTo>
                    <a:pt x="1" y="3251"/>
                    <a:pt x="1" y="3331"/>
                    <a:pt x="1" y="3411"/>
                  </a:cubicBezTo>
                  <a:cubicBezTo>
                    <a:pt x="1" y="3571"/>
                    <a:pt x="27" y="3704"/>
                    <a:pt x="81" y="3864"/>
                  </a:cubicBezTo>
                  <a:lnTo>
                    <a:pt x="81" y="3624"/>
                  </a:lnTo>
                  <a:cubicBezTo>
                    <a:pt x="81" y="3544"/>
                    <a:pt x="81" y="3464"/>
                    <a:pt x="107" y="3411"/>
                  </a:cubicBezTo>
                  <a:cubicBezTo>
                    <a:pt x="134" y="3278"/>
                    <a:pt x="161" y="3144"/>
                    <a:pt x="214" y="3011"/>
                  </a:cubicBezTo>
                  <a:cubicBezTo>
                    <a:pt x="241" y="2878"/>
                    <a:pt x="294" y="2718"/>
                    <a:pt x="321" y="2585"/>
                  </a:cubicBezTo>
                  <a:cubicBezTo>
                    <a:pt x="374" y="2452"/>
                    <a:pt x="427" y="2318"/>
                    <a:pt x="507" y="2185"/>
                  </a:cubicBezTo>
                  <a:lnTo>
                    <a:pt x="587" y="1999"/>
                  </a:lnTo>
                  <a:lnTo>
                    <a:pt x="694" y="1839"/>
                  </a:lnTo>
                  <a:lnTo>
                    <a:pt x="774" y="1759"/>
                  </a:lnTo>
                  <a:lnTo>
                    <a:pt x="827" y="1679"/>
                  </a:lnTo>
                  <a:lnTo>
                    <a:pt x="907" y="1599"/>
                  </a:lnTo>
                  <a:lnTo>
                    <a:pt x="933" y="1572"/>
                  </a:lnTo>
                  <a:cubicBezTo>
                    <a:pt x="987" y="1546"/>
                    <a:pt x="1067" y="1492"/>
                    <a:pt x="1147" y="1466"/>
                  </a:cubicBezTo>
                  <a:cubicBezTo>
                    <a:pt x="1200" y="1466"/>
                    <a:pt x="1253" y="1439"/>
                    <a:pt x="1306" y="1439"/>
                  </a:cubicBezTo>
                  <a:cubicBezTo>
                    <a:pt x="1466" y="1386"/>
                    <a:pt x="1626" y="1359"/>
                    <a:pt x="1759" y="1306"/>
                  </a:cubicBezTo>
                  <a:lnTo>
                    <a:pt x="1839" y="1279"/>
                  </a:lnTo>
                  <a:lnTo>
                    <a:pt x="1839" y="1173"/>
                  </a:lnTo>
                  <a:cubicBezTo>
                    <a:pt x="1866" y="1093"/>
                    <a:pt x="1839" y="986"/>
                    <a:pt x="1866" y="879"/>
                  </a:cubicBezTo>
                  <a:cubicBezTo>
                    <a:pt x="1893" y="800"/>
                    <a:pt x="1919" y="693"/>
                    <a:pt x="1946" y="586"/>
                  </a:cubicBezTo>
                  <a:cubicBezTo>
                    <a:pt x="1999" y="400"/>
                    <a:pt x="2053" y="213"/>
                    <a:pt x="2132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1" name="Google Shape;171;p8"/>
            <p:cNvSpPr/>
            <p:nvPr/>
          </p:nvSpPr>
          <p:spPr>
            <a:xfrm>
              <a:off x="824400" y="-476951"/>
              <a:ext cx="7336788" cy="72823"/>
            </a:xfrm>
            <a:custGeom>
              <a:avLst/>
              <a:gdLst/>
              <a:ahLst/>
              <a:cxnLst/>
              <a:rect l="l" t="t" r="r" b="b"/>
              <a:pathLst>
                <a:path w="166537" h="1653" extrusionOk="0">
                  <a:moveTo>
                    <a:pt x="0" y="1"/>
                  </a:moveTo>
                  <a:lnTo>
                    <a:pt x="0" y="1653"/>
                  </a:lnTo>
                  <a:lnTo>
                    <a:pt x="166537" y="1653"/>
                  </a:lnTo>
                  <a:lnTo>
                    <a:pt x="166537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2" name="Google Shape;172;p8"/>
            <p:cNvSpPr/>
            <p:nvPr/>
          </p:nvSpPr>
          <p:spPr>
            <a:xfrm>
              <a:off x="824400" y="-695287"/>
              <a:ext cx="7336788" cy="82207"/>
            </a:xfrm>
            <a:custGeom>
              <a:avLst/>
              <a:gdLst/>
              <a:ahLst/>
              <a:cxnLst/>
              <a:rect l="l" t="t" r="r" b="b"/>
              <a:pathLst>
                <a:path w="166537" h="1866" extrusionOk="0">
                  <a:moveTo>
                    <a:pt x="0" y="0"/>
                  </a:moveTo>
                  <a:lnTo>
                    <a:pt x="0" y="1866"/>
                  </a:lnTo>
                  <a:lnTo>
                    <a:pt x="166537" y="1866"/>
                  </a:lnTo>
                  <a:lnTo>
                    <a:pt x="166537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303175" y="3519550"/>
              <a:ext cx="8514347" cy="1024235"/>
            </a:xfrm>
            <a:custGeom>
              <a:avLst/>
              <a:gdLst/>
              <a:ahLst/>
              <a:cxnLst/>
              <a:rect l="l" t="t" r="r" b="b"/>
              <a:pathLst>
                <a:path w="170988" h="23249" extrusionOk="0">
                  <a:moveTo>
                    <a:pt x="3628" y="0"/>
                  </a:moveTo>
                  <a:cubicBezTo>
                    <a:pt x="3225" y="0"/>
                    <a:pt x="2825" y="14"/>
                    <a:pt x="2426" y="40"/>
                  </a:cubicBezTo>
                  <a:cubicBezTo>
                    <a:pt x="1600" y="67"/>
                    <a:pt x="800" y="173"/>
                    <a:pt x="1" y="307"/>
                  </a:cubicBezTo>
                  <a:cubicBezTo>
                    <a:pt x="663" y="218"/>
                    <a:pt x="1344" y="167"/>
                    <a:pt x="2012" y="167"/>
                  </a:cubicBezTo>
                  <a:cubicBezTo>
                    <a:pt x="2150" y="167"/>
                    <a:pt x="2288" y="169"/>
                    <a:pt x="2426" y="173"/>
                  </a:cubicBezTo>
                  <a:cubicBezTo>
                    <a:pt x="2572" y="168"/>
                    <a:pt x="2719" y="166"/>
                    <a:pt x="2866" y="166"/>
                  </a:cubicBezTo>
                  <a:cubicBezTo>
                    <a:pt x="3518" y="166"/>
                    <a:pt x="4171" y="210"/>
                    <a:pt x="4824" y="253"/>
                  </a:cubicBezTo>
                  <a:cubicBezTo>
                    <a:pt x="5623" y="307"/>
                    <a:pt x="6422" y="413"/>
                    <a:pt x="7222" y="546"/>
                  </a:cubicBezTo>
                  <a:cubicBezTo>
                    <a:pt x="7622" y="600"/>
                    <a:pt x="7995" y="680"/>
                    <a:pt x="8394" y="760"/>
                  </a:cubicBezTo>
                  <a:lnTo>
                    <a:pt x="9567" y="1053"/>
                  </a:lnTo>
                  <a:cubicBezTo>
                    <a:pt x="9940" y="1159"/>
                    <a:pt x="10339" y="1239"/>
                    <a:pt x="10712" y="1372"/>
                  </a:cubicBezTo>
                  <a:cubicBezTo>
                    <a:pt x="11085" y="1532"/>
                    <a:pt x="11459" y="1639"/>
                    <a:pt x="11832" y="1799"/>
                  </a:cubicBezTo>
                  <a:lnTo>
                    <a:pt x="12924" y="2252"/>
                  </a:lnTo>
                  <a:lnTo>
                    <a:pt x="13990" y="2785"/>
                  </a:lnTo>
                  <a:lnTo>
                    <a:pt x="15056" y="3371"/>
                  </a:lnTo>
                  <a:cubicBezTo>
                    <a:pt x="15375" y="3611"/>
                    <a:pt x="15722" y="3824"/>
                    <a:pt x="16042" y="4037"/>
                  </a:cubicBezTo>
                  <a:cubicBezTo>
                    <a:pt x="16388" y="4250"/>
                    <a:pt x="16654" y="4517"/>
                    <a:pt x="17001" y="4756"/>
                  </a:cubicBezTo>
                  <a:cubicBezTo>
                    <a:pt x="17294" y="4996"/>
                    <a:pt x="17614" y="5263"/>
                    <a:pt x="17880" y="5556"/>
                  </a:cubicBezTo>
                  <a:lnTo>
                    <a:pt x="18333" y="5956"/>
                  </a:lnTo>
                  <a:cubicBezTo>
                    <a:pt x="18466" y="6089"/>
                    <a:pt x="18600" y="6222"/>
                    <a:pt x="18733" y="6382"/>
                  </a:cubicBezTo>
                  <a:lnTo>
                    <a:pt x="19159" y="6808"/>
                  </a:lnTo>
                  <a:cubicBezTo>
                    <a:pt x="19292" y="6941"/>
                    <a:pt x="19426" y="7101"/>
                    <a:pt x="19532" y="7261"/>
                  </a:cubicBezTo>
                  <a:lnTo>
                    <a:pt x="20278" y="8167"/>
                  </a:lnTo>
                  <a:lnTo>
                    <a:pt x="20944" y="9153"/>
                  </a:lnTo>
                  <a:cubicBezTo>
                    <a:pt x="21184" y="9473"/>
                    <a:pt x="21397" y="9793"/>
                    <a:pt x="21584" y="10139"/>
                  </a:cubicBezTo>
                  <a:lnTo>
                    <a:pt x="21904" y="10645"/>
                  </a:lnTo>
                  <a:cubicBezTo>
                    <a:pt x="22010" y="10805"/>
                    <a:pt x="22090" y="10992"/>
                    <a:pt x="22170" y="11178"/>
                  </a:cubicBezTo>
                  <a:lnTo>
                    <a:pt x="22703" y="12244"/>
                  </a:lnTo>
                  <a:cubicBezTo>
                    <a:pt x="22890" y="12590"/>
                    <a:pt x="23049" y="12963"/>
                    <a:pt x="23183" y="13310"/>
                  </a:cubicBezTo>
                  <a:cubicBezTo>
                    <a:pt x="23316" y="13683"/>
                    <a:pt x="23502" y="14056"/>
                    <a:pt x="23609" y="14429"/>
                  </a:cubicBezTo>
                  <a:lnTo>
                    <a:pt x="23982" y="15548"/>
                  </a:lnTo>
                  <a:cubicBezTo>
                    <a:pt x="24062" y="15735"/>
                    <a:pt x="24115" y="15921"/>
                    <a:pt x="24169" y="16108"/>
                  </a:cubicBezTo>
                  <a:lnTo>
                    <a:pt x="24328" y="16694"/>
                  </a:lnTo>
                  <a:lnTo>
                    <a:pt x="24622" y="17840"/>
                  </a:lnTo>
                  <a:cubicBezTo>
                    <a:pt x="24808" y="18612"/>
                    <a:pt x="24941" y="19385"/>
                    <a:pt x="25101" y="20158"/>
                  </a:cubicBezTo>
                  <a:lnTo>
                    <a:pt x="25421" y="22529"/>
                  </a:lnTo>
                  <a:cubicBezTo>
                    <a:pt x="25474" y="22822"/>
                    <a:pt x="25714" y="23035"/>
                    <a:pt x="25980" y="23035"/>
                  </a:cubicBezTo>
                  <a:lnTo>
                    <a:pt x="41035" y="23089"/>
                  </a:lnTo>
                  <a:lnTo>
                    <a:pt x="56064" y="23169"/>
                  </a:lnTo>
                  <a:cubicBezTo>
                    <a:pt x="61073" y="23195"/>
                    <a:pt x="66082" y="23222"/>
                    <a:pt x="71065" y="23222"/>
                  </a:cubicBezTo>
                  <a:lnTo>
                    <a:pt x="86094" y="23249"/>
                  </a:lnTo>
                  <a:lnTo>
                    <a:pt x="101122" y="23222"/>
                  </a:lnTo>
                  <a:lnTo>
                    <a:pt x="108636" y="23222"/>
                  </a:lnTo>
                  <a:lnTo>
                    <a:pt x="116150" y="23169"/>
                  </a:lnTo>
                  <a:lnTo>
                    <a:pt x="131152" y="23089"/>
                  </a:lnTo>
                  <a:lnTo>
                    <a:pt x="146180" y="22956"/>
                  </a:lnTo>
                  <a:cubicBezTo>
                    <a:pt x="146473" y="22956"/>
                    <a:pt x="146686" y="22742"/>
                    <a:pt x="146713" y="22449"/>
                  </a:cubicBezTo>
                  <a:cubicBezTo>
                    <a:pt x="146766" y="21730"/>
                    <a:pt x="146873" y="20957"/>
                    <a:pt x="147006" y="20184"/>
                  </a:cubicBezTo>
                  <a:cubicBezTo>
                    <a:pt x="147139" y="19438"/>
                    <a:pt x="147272" y="18692"/>
                    <a:pt x="147486" y="17946"/>
                  </a:cubicBezTo>
                  <a:cubicBezTo>
                    <a:pt x="147672" y="17200"/>
                    <a:pt x="147859" y="16454"/>
                    <a:pt x="148098" y="15735"/>
                  </a:cubicBezTo>
                  <a:cubicBezTo>
                    <a:pt x="148232" y="15361"/>
                    <a:pt x="148365" y="15015"/>
                    <a:pt x="148498" y="14642"/>
                  </a:cubicBezTo>
                  <a:cubicBezTo>
                    <a:pt x="148631" y="14296"/>
                    <a:pt x="148765" y="13923"/>
                    <a:pt x="148924" y="13576"/>
                  </a:cubicBezTo>
                  <a:lnTo>
                    <a:pt x="149138" y="13043"/>
                  </a:lnTo>
                  <a:lnTo>
                    <a:pt x="149377" y="12510"/>
                  </a:lnTo>
                  <a:cubicBezTo>
                    <a:pt x="149537" y="12164"/>
                    <a:pt x="149724" y="11818"/>
                    <a:pt x="149884" y="11498"/>
                  </a:cubicBezTo>
                  <a:cubicBezTo>
                    <a:pt x="150070" y="11151"/>
                    <a:pt x="150257" y="10805"/>
                    <a:pt x="150443" y="10485"/>
                  </a:cubicBezTo>
                  <a:cubicBezTo>
                    <a:pt x="150630" y="10166"/>
                    <a:pt x="150816" y="9819"/>
                    <a:pt x="151029" y="9499"/>
                  </a:cubicBezTo>
                  <a:cubicBezTo>
                    <a:pt x="151456" y="8860"/>
                    <a:pt x="151909" y="8247"/>
                    <a:pt x="152362" y="7634"/>
                  </a:cubicBezTo>
                  <a:lnTo>
                    <a:pt x="153108" y="6755"/>
                  </a:lnTo>
                  <a:lnTo>
                    <a:pt x="153907" y="5929"/>
                  </a:lnTo>
                  <a:cubicBezTo>
                    <a:pt x="154174" y="5662"/>
                    <a:pt x="154493" y="5423"/>
                    <a:pt x="154760" y="5156"/>
                  </a:cubicBezTo>
                  <a:cubicBezTo>
                    <a:pt x="155053" y="4890"/>
                    <a:pt x="155346" y="4650"/>
                    <a:pt x="155639" y="4410"/>
                  </a:cubicBezTo>
                  <a:cubicBezTo>
                    <a:pt x="155959" y="4197"/>
                    <a:pt x="156252" y="3957"/>
                    <a:pt x="156572" y="3744"/>
                  </a:cubicBezTo>
                  <a:cubicBezTo>
                    <a:pt x="156918" y="3557"/>
                    <a:pt x="157211" y="3318"/>
                    <a:pt x="157558" y="3131"/>
                  </a:cubicBezTo>
                  <a:lnTo>
                    <a:pt x="158544" y="2572"/>
                  </a:lnTo>
                  <a:cubicBezTo>
                    <a:pt x="158890" y="2385"/>
                    <a:pt x="159263" y="2252"/>
                    <a:pt x="159609" y="2092"/>
                  </a:cubicBezTo>
                  <a:lnTo>
                    <a:pt x="160116" y="1852"/>
                  </a:lnTo>
                  <a:lnTo>
                    <a:pt x="160675" y="1666"/>
                  </a:lnTo>
                  <a:cubicBezTo>
                    <a:pt x="161048" y="1532"/>
                    <a:pt x="161395" y="1372"/>
                    <a:pt x="161768" y="1266"/>
                  </a:cubicBezTo>
                  <a:cubicBezTo>
                    <a:pt x="162514" y="1053"/>
                    <a:pt x="163260" y="866"/>
                    <a:pt x="164033" y="733"/>
                  </a:cubicBezTo>
                  <a:cubicBezTo>
                    <a:pt x="164406" y="653"/>
                    <a:pt x="164779" y="573"/>
                    <a:pt x="165178" y="520"/>
                  </a:cubicBezTo>
                  <a:lnTo>
                    <a:pt x="166324" y="387"/>
                  </a:lnTo>
                  <a:lnTo>
                    <a:pt x="166910" y="307"/>
                  </a:lnTo>
                  <a:lnTo>
                    <a:pt x="167497" y="280"/>
                  </a:lnTo>
                  <a:lnTo>
                    <a:pt x="168642" y="227"/>
                  </a:lnTo>
                  <a:cubicBezTo>
                    <a:pt x="169415" y="227"/>
                    <a:pt x="170214" y="280"/>
                    <a:pt x="170987" y="280"/>
                  </a:cubicBezTo>
                  <a:cubicBezTo>
                    <a:pt x="170214" y="227"/>
                    <a:pt x="169442" y="173"/>
                    <a:pt x="168642" y="147"/>
                  </a:cubicBezTo>
                  <a:lnTo>
                    <a:pt x="166884" y="147"/>
                  </a:lnTo>
                  <a:lnTo>
                    <a:pt x="166297" y="173"/>
                  </a:lnTo>
                  <a:lnTo>
                    <a:pt x="165125" y="280"/>
                  </a:lnTo>
                  <a:cubicBezTo>
                    <a:pt x="164752" y="307"/>
                    <a:pt x="164352" y="387"/>
                    <a:pt x="163979" y="440"/>
                  </a:cubicBezTo>
                  <a:cubicBezTo>
                    <a:pt x="163207" y="573"/>
                    <a:pt x="162434" y="733"/>
                    <a:pt x="161661" y="946"/>
                  </a:cubicBezTo>
                  <a:cubicBezTo>
                    <a:pt x="161288" y="1026"/>
                    <a:pt x="160915" y="1159"/>
                    <a:pt x="160542" y="1293"/>
                  </a:cubicBezTo>
                  <a:lnTo>
                    <a:pt x="159982" y="1479"/>
                  </a:lnTo>
                  <a:lnTo>
                    <a:pt x="159423" y="1692"/>
                  </a:lnTo>
                  <a:cubicBezTo>
                    <a:pt x="159076" y="1852"/>
                    <a:pt x="158703" y="1985"/>
                    <a:pt x="158357" y="2172"/>
                  </a:cubicBezTo>
                  <a:lnTo>
                    <a:pt x="157291" y="2705"/>
                  </a:lnTo>
                  <a:cubicBezTo>
                    <a:pt x="156945" y="2891"/>
                    <a:pt x="156625" y="3104"/>
                    <a:pt x="156279" y="3318"/>
                  </a:cubicBezTo>
                  <a:cubicBezTo>
                    <a:pt x="155932" y="3504"/>
                    <a:pt x="155613" y="3744"/>
                    <a:pt x="155293" y="3984"/>
                  </a:cubicBezTo>
                  <a:cubicBezTo>
                    <a:pt x="154973" y="4197"/>
                    <a:pt x="154653" y="4437"/>
                    <a:pt x="154360" y="4703"/>
                  </a:cubicBezTo>
                  <a:cubicBezTo>
                    <a:pt x="154067" y="4970"/>
                    <a:pt x="153747" y="5209"/>
                    <a:pt x="153454" y="5476"/>
                  </a:cubicBezTo>
                  <a:lnTo>
                    <a:pt x="152628" y="6302"/>
                  </a:lnTo>
                  <a:lnTo>
                    <a:pt x="151829" y="7208"/>
                  </a:lnTo>
                  <a:cubicBezTo>
                    <a:pt x="151323" y="7794"/>
                    <a:pt x="150816" y="8407"/>
                    <a:pt x="150363" y="9073"/>
                  </a:cubicBezTo>
                  <a:cubicBezTo>
                    <a:pt x="150123" y="9419"/>
                    <a:pt x="149937" y="9739"/>
                    <a:pt x="149697" y="10086"/>
                  </a:cubicBezTo>
                  <a:cubicBezTo>
                    <a:pt x="149484" y="10405"/>
                    <a:pt x="149297" y="10752"/>
                    <a:pt x="149111" y="11098"/>
                  </a:cubicBezTo>
                  <a:cubicBezTo>
                    <a:pt x="148924" y="11445"/>
                    <a:pt x="148738" y="11818"/>
                    <a:pt x="148551" y="12164"/>
                  </a:cubicBezTo>
                  <a:lnTo>
                    <a:pt x="148285" y="12697"/>
                  </a:lnTo>
                  <a:lnTo>
                    <a:pt x="148045" y="13230"/>
                  </a:lnTo>
                  <a:cubicBezTo>
                    <a:pt x="147885" y="13603"/>
                    <a:pt x="147752" y="13976"/>
                    <a:pt x="147592" y="14322"/>
                  </a:cubicBezTo>
                  <a:cubicBezTo>
                    <a:pt x="147432" y="14695"/>
                    <a:pt x="147299" y="15068"/>
                    <a:pt x="147192" y="15441"/>
                  </a:cubicBezTo>
                  <a:cubicBezTo>
                    <a:pt x="146926" y="16188"/>
                    <a:pt x="146686" y="16934"/>
                    <a:pt x="146473" y="17706"/>
                  </a:cubicBezTo>
                  <a:cubicBezTo>
                    <a:pt x="146260" y="18506"/>
                    <a:pt x="146073" y="19252"/>
                    <a:pt x="145940" y="20051"/>
                  </a:cubicBezTo>
                  <a:cubicBezTo>
                    <a:pt x="145814" y="20663"/>
                    <a:pt x="145720" y="21274"/>
                    <a:pt x="145647" y="21912"/>
                  </a:cubicBezTo>
                  <a:lnTo>
                    <a:pt x="145647" y="21912"/>
                  </a:lnTo>
                  <a:lnTo>
                    <a:pt x="131125" y="21783"/>
                  </a:lnTo>
                  <a:lnTo>
                    <a:pt x="116097" y="21703"/>
                  </a:lnTo>
                  <a:lnTo>
                    <a:pt x="108583" y="21650"/>
                  </a:lnTo>
                  <a:lnTo>
                    <a:pt x="71039" y="21650"/>
                  </a:lnTo>
                  <a:cubicBezTo>
                    <a:pt x="66029" y="21650"/>
                    <a:pt x="61046" y="21677"/>
                    <a:pt x="56037" y="21703"/>
                  </a:cubicBezTo>
                  <a:lnTo>
                    <a:pt x="41009" y="21783"/>
                  </a:lnTo>
                  <a:lnTo>
                    <a:pt x="26488" y="21912"/>
                  </a:lnTo>
                  <a:lnTo>
                    <a:pt x="26488" y="21912"/>
                  </a:lnTo>
                  <a:lnTo>
                    <a:pt x="26194" y="19998"/>
                  </a:lnTo>
                  <a:cubicBezTo>
                    <a:pt x="26007" y="19198"/>
                    <a:pt x="25847" y="18399"/>
                    <a:pt x="25634" y="17600"/>
                  </a:cubicBezTo>
                  <a:lnTo>
                    <a:pt x="25314" y="16427"/>
                  </a:lnTo>
                  <a:lnTo>
                    <a:pt x="25154" y="15841"/>
                  </a:lnTo>
                  <a:cubicBezTo>
                    <a:pt x="25075" y="15628"/>
                    <a:pt x="25021" y="15441"/>
                    <a:pt x="24941" y="15255"/>
                  </a:cubicBezTo>
                  <a:lnTo>
                    <a:pt x="24542" y="14109"/>
                  </a:lnTo>
                  <a:cubicBezTo>
                    <a:pt x="24382" y="13709"/>
                    <a:pt x="24222" y="13336"/>
                    <a:pt x="24062" y="12963"/>
                  </a:cubicBezTo>
                  <a:cubicBezTo>
                    <a:pt x="23875" y="12590"/>
                    <a:pt x="23742" y="12217"/>
                    <a:pt x="23529" y="11844"/>
                  </a:cubicBezTo>
                  <a:lnTo>
                    <a:pt x="22970" y="10752"/>
                  </a:lnTo>
                  <a:cubicBezTo>
                    <a:pt x="22863" y="10565"/>
                    <a:pt x="22783" y="10405"/>
                    <a:pt x="22650" y="10219"/>
                  </a:cubicBezTo>
                  <a:lnTo>
                    <a:pt x="22330" y="9713"/>
                  </a:lnTo>
                  <a:cubicBezTo>
                    <a:pt x="22117" y="9340"/>
                    <a:pt x="21877" y="9020"/>
                    <a:pt x="21637" y="8673"/>
                  </a:cubicBezTo>
                  <a:lnTo>
                    <a:pt x="20891" y="7688"/>
                  </a:lnTo>
                  <a:lnTo>
                    <a:pt x="20092" y="6755"/>
                  </a:lnTo>
                  <a:cubicBezTo>
                    <a:pt x="19959" y="6595"/>
                    <a:pt x="19825" y="6435"/>
                    <a:pt x="19665" y="6302"/>
                  </a:cubicBezTo>
                  <a:lnTo>
                    <a:pt x="19239" y="5876"/>
                  </a:lnTo>
                  <a:cubicBezTo>
                    <a:pt x="19106" y="5716"/>
                    <a:pt x="18946" y="5582"/>
                    <a:pt x="18813" y="5449"/>
                  </a:cubicBezTo>
                  <a:lnTo>
                    <a:pt x="18333" y="5050"/>
                  </a:lnTo>
                  <a:cubicBezTo>
                    <a:pt x="17987" y="4783"/>
                    <a:pt x="17720" y="4517"/>
                    <a:pt x="17374" y="4277"/>
                  </a:cubicBezTo>
                  <a:cubicBezTo>
                    <a:pt x="17054" y="4037"/>
                    <a:pt x="16734" y="3771"/>
                    <a:pt x="16388" y="3557"/>
                  </a:cubicBezTo>
                  <a:cubicBezTo>
                    <a:pt x="16015" y="3344"/>
                    <a:pt x="15695" y="3131"/>
                    <a:pt x="15322" y="2918"/>
                  </a:cubicBezTo>
                  <a:lnTo>
                    <a:pt x="14230" y="2358"/>
                  </a:lnTo>
                  <a:lnTo>
                    <a:pt x="13111" y="1852"/>
                  </a:lnTo>
                  <a:lnTo>
                    <a:pt x="11991" y="1426"/>
                  </a:lnTo>
                  <a:cubicBezTo>
                    <a:pt x="11592" y="1293"/>
                    <a:pt x="11219" y="1159"/>
                    <a:pt x="10819" y="1026"/>
                  </a:cubicBezTo>
                  <a:cubicBezTo>
                    <a:pt x="10446" y="919"/>
                    <a:pt x="10046" y="813"/>
                    <a:pt x="9647" y="706"/>
                  </a:cubicBezTo>
                  <a:lnTo>
                    <a:pt x="8448" y="440"/>
                  </a:lnTo>
                  <a:cubicBezTo>
                    <a:pt x="8048" y="387"/>
                    <a:pt x="7648" y="307"/>
                    <a:pt x="7248" y="253"/>
                  </a:cubicBezTo>
                  <a:cubicBezTo>
                    <a:pt x="6449" y="147"/>
                    <a:pt x="5650" y="67"/>
                    <a:pt x="4850" y="40"/>
                  </a:cubicBezTo>
                  <a:cubicBezTo>
                    <a:pt x="4437" y="14"/>
                    <a:pt x="4031" y="0"/>
                    <a:pt x="36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736078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31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67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33531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34" y="1662"/>
                    <a:pt x="36079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82" y="54581"/>
                  </a:cubicBezTo>
                  <a:cubicBezTo>
                    <a:pt x="31763" y="54581"/>
                    <a:pt x="30643" y="54501"/>
                    <a:pt x="29551" y="54421"/>
                  </a:cubicBezTo>
                  <a:cubicBezTo>
                    <a:pt x="28512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47" y="54314"/>
                    <a:pt x="8288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1" y="54341"/>
                    <a:pt x="3705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324" y="1716"/>
                  </a:cubicBezTo>
                  <a:cubicBezTo>
                    <a:pt x="31070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5" y="93"/>
                  </a:cubicBezTo>
                  <a:cubicBezTo>
                    <a:pt x="7231" y="93"/>
                    <a:pt x="6547" y="99"/>
                    <a:pt x="5863" y="117"/>
                  </a:cubicBezTo>
                  <a:cubicBezTo>
                    <a:pt x="3305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3" y="55967"/>
                    <a:pt x="9886" y="55967"/>
                  </a:cubicBezTo>
                  <a:lnTo>
                    <a:pt x="26647" y="55967"/>
                  </a:lnTo>
                  <a:cubicBezTo>
                    <a:pt x="28452" y="55967"/>
                    <a:pt x="30713" y="56240"/>
                    <a:pt x="32911" y="56240"/>
                  </a:cubicBezTo>
                  <a:cubicBezTo>
                    <a:pt x="34997" y="56240"/>
                    <a:pt x="37027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6" name="Google Shape;176;p8"/>
            <p:cNvSpPr/>
            <p:nvPr/>
          </p:nvSpPr>
          <p:spPr>
            <a:xfrm>
              <a:off x="3804720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37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6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214" y="0"/>
                    <a:pt x="37412" y="1919"/>
                  </a:cubicBezTo>
                  <a:cubicBezTo>
                    <a:pt x="39623" y="3251"/>
                    <a:pt x="40023" y="5276"/>
                    <a:pt x="40076" y="7728"/>
                  </a:cubicBezTo>
                  <a:cubicBezTo>
                    <a:pt x="40130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rgbClr val="A8D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7" name="Google Shape;177;p8"/>
            <p:cNvSpPr/>
            <p:nvPr/>
          </p:nvSpPr>
          <p:spPr>
            <a:xfrm>
              <a:off x="5537936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96" y="51267"/>
                  </a:moveTo>
                  <a:cubicBezTo>
                    <a:pt x="39197" y="52226"/>
                    <a:pt x="38530" y="53026"/>
                    <a:pt x="37305" y="53772"/>
                  </a:cubicBezTo>
                  <a:cubicBezTo>
                    <a:pt x="34267" y="55690"/>
                    <a:pt x="29178" y="54704"/>
                    <a:pt x="25767" y="54704"/>
                  </a:cubicBezTo>
                  <a:lnTo>
                    <a:pt x="9566" y="54704"/>
                  </a:lnTo>
                  <a:cubicBezTo>
                    <a:pt x="7461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67" y="2505"/>
                    <a:pt x="3225" y="720"/>
                    <a:pt x="5676" y="667"/>
                  </a:cubicBezTo>
                  <a:cubicBezTo>
                    <a:pt x="7648" y="613"/>
                    <a:pt x="9646" y="667"/>
                    <a:pt x="11618" y="667"/>
                  </a:cubicBezTo>
                  <a:lnTo>
                    <a:pt x="27126" y="667"/>
                  </a:lnTo>
                  <a:cubicBezTo>
                    <a:pt x="30643" y="667"/>
                    <a:pt x="34214" y="0"/>
                    <a:pt x="37411" y="1919"/>
                  </a:cubicBezTo>
                  <a:cubicBezTo>
                    <a:pt x="39650" y="3251"/>
                    <a:pt x="40023" y="5276"/>
                    <a:pt x="40076" y="7728"/>
                  </a:cubicBezTo>
                  <a:cubicBezTo>
                    <a:pt x="40129" y="12151"/>
                    <a:pt x="40076" y="16574"/>
                    <a:pt x="40076" y="20997"/>
                  </a:cubicBezTo>
                  <a:lnTo>
                    <a:pt x="40076" y="47350"/>
                  </a:lnTo>
                  <a:cubicBezTo>
                    <a:pt x="40076" y="48922"/>
                    <a:pt x="40023" y="50201"/>
                    <a:pt x="39596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2032805" y="143184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51" y="54704"/>
                    <a:pt x="25767" y="54704"/>
                  </a:cubicBezTo>
                  <a:lnTo>
                    <a:pt x="9513" y="54704"/>
                  </a:lnTo>
                  <a:cubicBezTo>
                    <a:pt x="7435" y="54704"/>
                    <a:pt x="4637" y="55157"/>
                    <a:pt x="2745" y="54038"/>
                  </a:cubicBezTo>
                  <a:cubicBezTo>
                    <a:pt x="1" y="52386"/>
                    <a:pt x="187" y="48496"/>
                    <a:pt x="187" y="45751"/>
                  </a:cubicBezTo>
                  <a:lnTo>
                    <a:pt x="187" y="7888"/>
                  </a:lnTo>
                  <a:lnTo>
                    <a:pt x="187" y="5276"/>
                  </a:lnTo>
                  <a:cubicBezTo>
                    <a:pt x="241" y="2505"/>
                    <a:pt x="3198" y="720"/>
                    <a:pt x="5650" y="667"/>
                  </a:cubicBezTo>
                  <a:cubicBezTo>
                    <a:pt x="7648" y="613"/>
                    <a:pt x="9620" y="667"/>
                    <a:pt x="11618" y="667"/>
                  </a:cubicBezTo>
                  <a:lnTo>
                    <a:pt x="27126" y="667"/>
                  </a:lnTo>
                  <a:cubicBezTo>
                    <a:pt x="30617" y="667"/>
                    <a:pt x="34187" y="0"/>
                    <a:pt x="37412" y="1919"/>
                  </a:cubicBezTo>
                  <a:cubicBezTo>
                    <a:pt x="39623" y="3251"/>
                    <a:pt x="39996" y="5276"/>
                    <a:pt x="40050" y="7728"/>
                  </a:cubicBezTo>
                  <a:cubicBezTo>
                    <a:pt x="40129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4202107" y="1566391"/>
              <a:ext cx="744877" cy="879596"/>
            </a:xfrm>
            <a:custGeom>
              <a:avLst/>
              <a:gdLst/>
              <a:ahLst/>
              <a:cxnLst/>
              <a:rect l="l" t="t" r="r" b="b"/>
              <a:pathLst>
                <a:path w="19479" h="23002" extrusionOk="0">
                  <a:moveTo>
                    <a:pt x="8585" y="0"/>
                  </a:moveTo>
                  <a:cubicBezTo>
                    <a:pt x="6201" y="0"/>
                    <a:pt x="3903" y="809"/>
                    <a:pt x="2639" y="3097"/>
                  </a:cubicBezTo>
                  <a:cubicBezTo>
                    <a:pt x="1706" y="4829"/>
                    <a:pt x="1" y="19618"/>
                    <a:pt x="1013" y="20790"/>
                  </a:cubicBezTo>
                  <a:cubicBezTo>
                    <a:pt x="1418" y="21290"/>
                    <a:pt x="2483" y="22301"/>
                    <a:pt x="3256" y="22301"/>
                  </a:cubicBezTo>
                  <a:cubicBezTo>
                    <a:pt x="3348" y="22301"/>
                    <a:pt x="3436" y="22287"/>
                    <a:pt x="3518" y="22256"/>
                  </a:cubicBezTo>
                  <a:lnTo>
                    <a:pt x="9753" y="22922"/>
                  </a:lnTo>
                  <a:cubicBezTo>
                    <a:pt x="12151" y="22682"/>
                    <a:pt x="16201" y="23002"/>
                    <a:pt x="18120" y="21270"/>
                  </a:cubicBezTo>
                  <a:cubicBezTo>
                    <a:pt x="19479" y="20018"/>
                    <a:pt x="19479" y="4030"/>
                    <a:pt x="18306" y="2618"/>
                  </a:cubicBezTo>
                  <a:cubicBezTo>
                    <a:pt x="17427" y="1525"/>
                    <a:pt x="16841" y="1366"/>
                    <a:pt x="15535" y="1179"/>
                  </a:cubicBezTo>
                  <a:cubicBezTo>
                    <a:pt x="13750" y="859"/>
                    <a:pt x="12018" y="326"/>
                    <a:pt x="10180" y="113"/>
                  </a:cubicBezTo>
                  <a:cubicBezTo>
                    <a:pt x="9651" y="40"/>
                    <a:pt x="9116" y="0"/>
                    <a:pt x="858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090026" y="738653"/>
              <a:ext cx="1048273" cy="1132822"/>
            </a:xfrm>
            <a:custGeom>
              <a:avLst/>
              <a:gdLst/>
              <a:ahLst/>
              <a:cxnLst/>
              <a:rect l="l" t="t" r="r" b="b"/>
              <a:pathLst>
                <a:path w="27413" h="29624" extrusionOk="0">
                  <a:moveTo>
                    <a:pt x="14072" y="0"/>
                  </a:moveTo>
                  <a:cubicBezTo>
                    <a:pt x="13783" y="0"/>
                    <a:pt x="13506" y="6"/>
                    <a:pt x="13244" y="16"/>
                  </a:cubicBezTo>
                  <a:cubicBezTo>
                    <a:pt x="10126" y="149"/>
                    <a:pt x="6236" y="762"/>
                    <a:pt x="4371" y="3640"/>
                  </a:cubicBezTo>
                  <a:cubicBezTo>
                    <a:pt x="3012" y="5665"/>
                    <a:pt x="1839" y="7903"/>
                    <a:pt x="2052" y="10355"/>
                  </a:cubicBezTo>
                  <a:cubicBezTo>
                    <a:pt x="2212" y="11820"/>
                    <a:pt x="2186" y="13446"/>
                    <a:pt x="2692" y="14805"/>
                  </a:cubicBezTo>
                  <a:cubicBezTo>
                    <a:pt x="2245" y="14703"/>
                    <a:pt x="1799" y="14370"/>
                    <a:pt x="1376" y="14370"/>
                  </a:cubicBezTo>
                  <a:cubicBezTo>
                    <a:pt x="1244" y="14370"/>
                    <a:pt x="1114" y="14402"/>
                    <a:pt x="987" y="14485"/>
                  </a:cubicBezTo>
                  <a:cubicBezTo>
                    <a:pt x="267" y="14938"/>
                    <a:pt x="1" y="15524"/>
                    <a:pt x="161" y="16164"/>
                  </a:cubicBezTo>
                  <a:cubicBezTo>
                    <a:pt x="853" y="18375"/>
                    <a:pt x="2292" y="18722"/>
                    <a:pt x="4237" y="18775"/>
                  </a:cubicBezTo>
                  <a:cubicBezTo>
                    <a:pt x="4291" y="18775"/>
                    <a:pt x="5170" y="20693"/>
                    <a:pt x="5303" y="20880"/>
                  </a:cubicBezTo>
                  <a:cubicBezTo>
                    <a:pt x="5783" y="21493"/>
                    <a:pt x="6342" y="22052"/>
                    <a:pt x="6982" y="22505"/>
                  </a:cubicBezTo>
                  <a:cubicBezTo>
                    <a:pt x="8447" y="23571"/>
                    <a:pt x="10153" y="24317"/>
                    <a:pt x="11965" y="24637"/>
                  </a:cubicBezTo>
                  <a:cubicBezTo>
                    <a:pt x="11858" y="26049"/>
                    <a:pt x="12098" y="26529"/>
                    <a:pt x="11725" y="27301"/>
                  </a:cubicBezTo>
                  <a:cubicBezTo>
                    <a:pt x="11512" y="27754"/>
                    <a:pt x="10979" y="27861"/>
                    <a:pt x="10766" y="28341"/>
                  </a:cubicBezTo>
                  <a:cubicBezTo>
                    <a:pt x="10526" y="28874"/>
                    <a:pt x="11219" y="29273"/>
                    <a:pt x="11805" y="29460"/>
                  </a:cubicBezTo>
                  <a:cubicBezTo>
                    <a:pt x="12102" y="29573"/>
                    <a:pt x="12493" y="29623"/>
                    <a:pt x="12912" y="29623"/>
                  </a:cubicBezTo>
                  <a:cubicBezTo>
                    <a:pt x="14374" y="29623"/>
                    <a:pt x="16162" y="29006"/>
                    <a:pt x="15375" y="28261"/>
                  </a:cubicBezTo>
                  <a:cubicBezTo>
                    <a:pt x="14683" y="27595"/>
                    <a:pt x="14203" y="25996"/>
                    <a:pt x="14629" y="24770"/>
                  </a:cubicBezTo>
                  <a:cubicBezTo>
                    <a:pt x="16921" y="24530"/>
                    <a:pt x="17694" y="24530"/>
                    <a:pt x="19053" y="24077"/>
                  </a:cubicBezTo>
                  <a:cubicBezTo>
                    <a:pt x="19825" y="23784"/>
                    <a:pt x="19932" y="23731"/>
                    <a:pt x="20731" y="23438"/>
                  </a:cubicBezTo>
                  <a:cubicBezTo>
                    <a:pt x="21344" y="23145"/>
                    <a:pt x="21957" y="22772"/>
                    <a:pt x="22543" y="22372"/>
                  </a:cubicBezTo>
                  <a:cubicBezTo>
                    <a:pt x="22682" y="22467"/>
                    <a:pt x="22934" y="22515"/>
                    <a:pt x="23251" y="22515"/>
                  </a:cubicBezTo>
                  <a:cubicBezTo>
                    <a:pt x="24275" y="22515"/>
                    <a:pt x="25980" y="22011"/>
                    <a:pt x="26753" y="20933"/>
                  </a:cubicBezTo>
                  <a:cubicBezTo>
                    <a:pt x="27413" y="19955"/>
                    <a:pt x="27218" y="18238"/>
                    <a:pt x="26003" y="18238"/>
                  </a:cubicBezTo>
                  <a:cubicBezTo>
                    <a:pt x="25794" y="18238"/>
                    <a:pt x="25556" y="18289"/>
                    <a:pt x="25288" y="18402"/>
                  </a:cubicBezTo>
                  <a:cubicBezTo>
                    <a:pt x="25474" y="16750"/>
                    <a:pt x="25741" y="15098"/>
                    <a:pt x="25821" y="13419"/>
                  </a:cubicBezTo>
                  <a:cubicBezTo>
                    <a:pt x="25954" y="11501"/>
                    <a:pt x="25714" y="9555"/>
                    <a:pt x="25501" y="7637"/>
                  </a:cubicBezTo>
                  <a:cubicBezTo>
                    <a:pt x="25261" y="5745"/>
                    <a:pt x="23769" y="2974"/>
                    <a:pt x="21850" y="2468"/>
                  </a:cubicBezTo>
                  <a:lnTo>
                    <a:pt x="20065" y="1455"/>
                  </a:lnTo>
                  <a:cubicBezTo>
                    <a:pt x="18665" y="289"/>
                    <a:pt x="16101" y="0"/>
                    <a:pt x="14072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3740974" y="791004"/>
              <a:ext cx="1366009" cy="1548338"/>
            </a:xfrm>
            <a:custGeom>
              <a:avLst/>
              <a:gdLst/>
              <a:ahLst/>
              <a:cxnLst/>
              <a:rect l="l" t="t" r="r" b="b"/>
              <a:pathLst>
                <a:path w="35722" h="40490" extrusionOk="0">
                  <a:moveTo>
                    <a:pt x="5900" y="1"/>
                  </a:moveTo>
                  <a:cubicBezTo>
                    <a:pt x="4689" y="1"/>
                    <a:pt x="4916" y="3378"/>
                    <a:pt x="4785" y="5175"/>
                  </a:cubicBezTo>
                  <a:cubicBezTo>
                    <a:pt x="4626" y="4056"/>
                    <a:pt x="4386" y="3017"/>
                    <a:pt x="4226" y="1925"/>
                  </a:cubicBezTo>
                  <a:cubicBezTo>
                    <a:pt x="4163" y="1421"/>
                    <a:pt x="3951" y="106"/>
                    <a:pt x="3447" y="106"/>
                  </a:cubicBezTo>
                  <a:cubicBezTo>
                    <a:pt x="3311" y="106"/>
                    <a:pt x="3154" y="201"/>
                    <a:pt x="2974" y="432"/>
                  </a:cubicBezTo>
                  <a:cubicBezTo>
                    <a:pt x="2414" y="1205"/>
                    <a:pt x="3453" y="5255"/>
                    <a:pt x="3533" y="5762"/>
                  </a:cubicBezTo>
                  <a:cubicBezTo>
                    <a:pt x="3480" y="5442"/>
                    <a:pt x="2494" y="3150"/>
                    <a:pt x="2068" y="2298"/>
                  </a:cubicBezTo>
                  <a:cubicBezTo>
                    <a:pt x="1859" y="1828"/>
                    <a:pt x="1492" y="1268"/>
                    <a:pt x="1232" y="1268"/>
                  </a:cubicBezTo>
                  <a:cubicBezTo>
                    <a:pt x="1094" y="1268"/>
                    <a:pt x="986" y="1428"/>
                    <a:pt x="948" y="1845"/>
                  </a:cubicBezTo>
                  <a:cubicBezTo>
                    <a:pt x="815" y="3390"/>
                    <a:pt x="1828" y="5016"/>
                    <a:pt x="2414" y="6348"/>
                  </a:cubicBezTo>
                  <a:cubicBezTo>
                    <a:pt x="2094" y="5735"/>
                    <a:pt x="1188" y="4909"/>
                    <a:pt x="815" y="4536"/>
                  </a:cubicBezTo>
                  <a:cubicBezTo>
                    <a:pt x="653" y="4369"/>
                    <a:pt x="524" y="4299"/>
                    <a:pt x="424" y="4299"/>
                  </a:cubicBezTo>
                  <a:cubicBezTo>
                    <a:pt x="0" y="4299"/>
                    <a:pt x="117" y="5565"/>
                    <a:pt x="549" y="5975"/>
                  </a:cubicBezTo>
                  <a:lnTo>
                    <a:pt x="2068" y="7574"/>
                  </a:lnTo>
                  <a:cubicBezTo>
                    <a:pt x="2521" y="8906"/>
                    <a:pt x="1934" y="9758"/>
                    <a:pt x="3453" y="10664"/>
                  </a:cubicBezTo>
                  <a:cubicBezTo>
                    <a:pt x="4253" y="11064"/>
                    <a:pt x="4199" y="11171"/>
                    <a:pt x="4466" y="12157"/>
                  </a:cubicBezTo>
                  <a:cubicBezTo>
                    <a:pt x="4706" y="13142"/>
                    <a:pt x="4785" y="14262"/>
                    <a:pt x="5132" y="15248"/>
                  </a:cubicBezTo>
                  <a:cubicBezTo>
                    <a:pt x="6358" y="19218"/>
                    <a:pt x="9049" y="23934"/>
                    <a:pt x="12912" y="25479"/>
                  </a:cubicBezTo>
                  <a:cubicBezTo>
                    <a:pt x="14591" y="26172"/>
                    <a:pt x="16350" y="26732"/>
                    <a:pt x="18135" y="27132"/>
                  </a:cubicBezTo>
                  <a:cubicBezTo>
                    <a:pt x="17389" y="30782"/>
                    <a:pt x="16856" y="38403"/>
                    <a:pt x="16909" y="39096"/>
                  </a:cubicBezTo>
                  <a:cubicBezTo>
                    <a:pt x="16940" y="39578"/>
                    <a:pt x="16912" y="39716"/>
                    <a:pt x="16927" y="39716"/>
                  </a:cubicBezTo>
                  <a:cubicBezTo>
                    <a:pt x="16949" y="39716"/>
                    <a:pt x="17050" y="39466"/>
                    <a:pt x="17484" y="39466"/>
                  </a:cubicBezTo>
                  <a:cubicBezTo>
                    <a:pt x="17565" y="39466"/>
                    <a:pt x="17657" y="39475"/>
                    <a:pt x="17762" y="39495"/>
                  </a:cubicBezTo>
                  <a:cubicBezTo>
                    <a:pt x="19442" y="39869"/>
                    <a:pt x="23125" y="40324"/>
                    <a:pt x="25338" y="40324"/>
                  </a:cubicBezTo>
                  <a:cubicBezTo>
                    <a:pt x="25652" y="40324"/>
                    <a:pt x="25937" y="40314"/>
                    <a:pt x="26182" y="40295"/>
                  </a:cubicBezTo>
                  <a:cubicBezTo>
                    <a:pt x="26475" y="38962"/>
                    <a:pt x="26369" y="29903"/>
                    <a:pt x="26369" y="29903"/>
                  </a:cubicBezTo>
                  <a:lnTo>
                    <a:pt x="26369" y="29903"/>
                  </a:lnTo>
                  <a:cubicBezTo>
                    <a:pt x="27701" y="32141"/>
                    <a:pt x="33750" y="40428"/>
                    <a:pt x="34123" y="40481"/>
                  </a:cubicBezTo>
                  <a:cubicBezTo>
                    <a:pt x="34148" y="40487"/>
                    <a:pt x="34175" y="40490"/>
                    <a:pt x="34206" y="40490"/>
                  </a:cubicBezTo>
                  <a:cubicBezTo>
                    <a:pt x="34593" y="40490"/>
                    <a:pt x="35375" y="40041"/>
                    <a:pt x="35721" y="39868"/>
                  </a:cubicBezTo>
                  <a:cubicBezTo>
                    <a:pt x="34043" y="37124"/>
                    <a:pt x="29460" y="31262"/>
                    <a:pt x="27754" y="28517"/>
                  </a:cubicBezTo>
                  <a:cubicBezTo>
                    <a:pt x="27088" y="27398"/>
                    <a:pt x="26395" y="26359"/>
                    <a:pt x="24983" y="26172"/>
                  </a:cubicBezTo>
                  <a:cubicBezTo>
                    <a:pt x="24887" y="26163"/>
                    <a:pt x="24804" y="26158"/>
                    <a:pt x="24731" y="26158"/>
                  </a:cubicBezTo>
                  <a:cubicBezTo>
                    <a:pt x="24191" y="26158"/>
                    <a:pt x="24171" y="26407"/>
                    <a:pt x="23491" y="26758"/>
                  </a:cubicBezTo>
                  <a:cubicBezTo>
                    <a:pt x="22873" y="27055"/>
                    <a:pt x="22208" y="27214"/>
                    <a:pt x="21519" y="27214"/>
                  </a:cubicBezTo>
                  <a:cubicBezTo>
                    <a:pt x="21466" y="27214"/>
                    <a:pt x="21413" y="27213"/>
                    <a:pt x="21359" y="27211"/>
                  </a:cubicBezTo>
                  <a:cubicBezTo>
                    <a:pt x="20240" y="27025"/>
                    <a:pt x="19814" y="26119"/>
                    <a:pt x="19174" y="25400"/>
                  </a:cubicBezTo>
                  <a:cubicBezTo>
                    <a:pt x="19174" y="25266"/>
                    <a:pt x="19174" y="25160"/>
                    <a:pt x="19148" y="25080"/>
                  </a:cubicBezTo>
                  <a:cubicBezTo>
                    <a:pt x="15550" y="24813"/>
                    <a:pt x="12646" y="23081"/>
                    <a:pt x="9955" y="20310"/>
                  </a:cubicBezTo>
                  <a:cubicBezTo>
                    <a:pt x="8463" y="18765"/>
                    <a:pt x="7397" y="16527"/>
                    <a:pt x="6917" y="14501"/>
                  </a:cubicBezTo>
                  <a:cubicBezTo>
                    <a:pt x="6571" y="12929"/>
                    <a:pt x="6038" y="11224"/>
                    <a:pt x="5905" y="9625"/>
                  </a:cubicBezTo>
                  <a:cubicBezTo>
                    <a:pt x="5691" y="6561"/>
                    <a:pt x="6571" y="299"/>
                    <a:pt x="5985" y="6"/>
                  </a:cubicBezTo>
                  <a:cubicBezTo>
                    <a:pt x="5955" y="3"/>
                    <a:pt x="5927" y="1"/>
                    <a:pt x="5900" y="1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2" name="Google Shape;182;p8"/>
            <p:cNvSpPr/>
            <p:nvPr/>
          </p:nvSpPr>
          <p:spPr>
            <a:xfrm>
              <a:off x="3907661" y="930426"/>
              <a:ext cx="154872" cy="252919"/>
            </a:xfrm>
            <a:custGeom>
              <a:avLst/>
              <a:gdLst/>
              <a:ahLst/>
              <a:cxnLst/>
              <a:rect l="l" t="t" r="r" b="b"/>
              <a:pathLst>
                <a:path w="4050" h="6614" extrusionOk="0">
                  <a:moveTo>
                    <a:pt x="3516" y="0"/>
                  </a:moveTo>
                  <a:cubicBezTo>
                    <a:pt x="3492" y="0"/>
                    <a:pt x="3466" y="4"/>
                    <a:pt x="3437" y="11"/>
                  </a:cubicBezTo>
                  <a:cubicBezTo>
                    <a:pt x="3011" y="144"/>
                    <a:pt x="2638" y="970"/>
                    <a:pt x="2452" y="1316"/>
                  </a:cubicBezTo>
                  <a:cubicBezTo>
                    <a:pt x="2185" y="1796"/>
                    <a:pt x="1785" y="2409"/>
                    <a:pt x="1759" y="2968"/>
                  </a:cubicBezTo>
                  <a:cubicBezTo>
                    <a:pt x="1439" y="3075"/>
                    <a:pt x="1119" y="3075"/>
                    <a:pt x="853" y="3261"/>
                  </a:cubicBezTo>
                  <a:cubicBezTo>
                    <a:pt x="240" y="3741"/>
                    <a:pt x="0" y="4993"/>
                    <a:pt x="107" y="5713"/>
                  </a:cubicBezTo>
                  <a:lnTo>
                    <a:pt x="453" y="6486"/>
                  </a:lnTo>
                  <a:cubicBezTo>
                    <a:pt x="570" y="6564"/>
                    <a:pt x="701" y="6613"/>
                    <a:pt x="837" y="6613"/>
                  </a:cubicBezTo>
                  <a:cubicBezTo>
                    <a:pt x="886" y="6613"/>
                    <a:pt x="936" y="6606"/>
                    <a:pt x="986" y="6592"/>
                  </a:cubicBezTo>
                  <a:cubicBezTo>
                    <a:pt x="1919" y="6512"/>
                    <a:pt x="2638" y="5233"/>
                    <a:pt x="2984" y="4487"/>
                  </a:cubicBezTo>
                  <a:cubicBezTo>
                    <a:pt x="3384" y="3661"/>
                    <a:pt x="3624" y="2808"/>
                    <a:pt x="3731" y="1902"/>
                  </a:cubicBezTo>
                  <a:cubicBezTo>
                    <a:pt x="3756" y="1597"/>
                    <a:pt x="4049" y="0"/>
                    <a:pt x="3516" y="0"/>
                  </a:cubicBezTo>
                  <a:close/>
                </a:path>
              </a:pathLst>
            </a:custGeom>
            <a:solidFill>
              <a:srgbClr val="A574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3" name="Google Shape;183;p8"/>
            <p:cNvSpPr/>
            <p:nvPr/>
          </p:nvSpPr>
          <p:spPr>
            <a:xfrm>
              <a:off x="4200080" y="1666464"/>
              <a:ext cx="704113" cy="702086"/>
            </a:xfrm>
            <a:custGeom>
              <a:avLst/>
              <a:gdLst/>
              <a:ahLst/>
              <a:cxnLst/>
              <a:rect l="l" t="t" r="r" b="b"/>
              <a:pathLst>
                <a:path w="18413" h="18360" extrusionOk="0">
                  <a:moveTo>
                    <a:pt x="1573" y="1"/>
                  </a:moveTo>
                  <a:cubicBezTo>
                    <a:pt x="1359" y="187"/>
                    <a:pt x="986" y="1333"/>
                    <a:pt x="880" y="1600"/>
                  </a:cubicBezTo>
                  <a:cubicBezTo>
                    <a:pt x="587" y="2426"/>
                    <a:pt x="267" y="2932"/>
                    <a:pt x="1" y="3785"/>
                  </a:cubicBezTo>
                  <a:cubicBezTo>
                    <a:pt x="1093" y="4531"/>
                    <a:pt x="4877" y="5250"/>
                    <a:pt x="5010" y="5650"/>
                  </a:cubicBezTo>
                  <a:cubicBezTo>
                    <a:pt x="5010" y="5650"/>
                    <a:pt x="4211" y="14496"/>
                    <a:pt x="3731" y="17267"/>
                  </a:cubicBezTo>
                  <a:cubicBezTo>
                    <a:pt x="6422" y="18173"/>
                    <a:pt x="8501" y="18307"/>
                    <a:pt x="11325" y="18360"/>
                  </a:cubicBezTo>
                  <a:cubicBezTo>
                    <a:pt x="12204" y="18360"/>
                    <a:pt x="13110" y="18173"/>
                    <a:pt x="13990" y="18173"/>
                  </a:cubicBezTo>
                  <a:cubicBezTo>
                    <a:pt x="14332" y="18173"/>
                    <a:pt x="14675" y="18241"/>
                    <a:pt x="15008" y="18241"/>
                  </a:cubicBezTo>
                  <a:cubicBezTo>
                    <a:pt x="15141" y="18241"/>
                    <a:pt x="15272" y="18230"/>
                    <a:pt x="15402" y="18200"/>
                  </a:cubicBezTo>
                  <a:cubicBezTo>
                    <a:pt x="15482" y="15242"/>
                    <a:pt x="14869" y="11379"/>
                    <a:pt x="14869" y="8421"/>
                  </a:cubicBezTo>
                  <a:lnTo>
                    <a:pt x="14869" y="8421"/>
                  </a:lnTo>
                  <a:cubicBezTo>
                    <a:pt x="15135" y="8847"/>
                    <a:pt x="15855" y="10393"/>
                    <a:pt x="15855" y="10393"/>
                  </a:cubicBezTo>
                  <a:cubicBezTo>
                    <a:pt x="15872" y="10395"/>
                    <a:pt x="15891" y="10397"/>
                    <a:pt x="15911" y="10397"/>
                  </a:cubicBezTo>
                  <a:cubicBezTo>
                    <a:pt x="16294" y="10397"/>
                    <a:pt x="17171" y="9929"/>
                    <a:pt x="17374" y="9727"/>
                  </a:cubicBezTo>
                  <a:cubicBezTo>
                    <a:pt x="17827" y="9300"/>
                    <a:pt x="18173" y="8794"/>
                    <a:pt x="18386" y="8234"/>
                  </a:cubicBezTo>
                  <a:cubicBezTo>
                    <a:pt x="18413" y="8048"/>
                    <a:pt x="17800" y="7568"/>
                    <a:pt x="17374" y="7035"/>
                  </a:cubicBezTo>
                  <a:cubicBezTo>
                    <a:pt x="16408" y="5740"/>
                    <a:pt x="14935" y="2992"/>
                    <a:pt x="12952" y="2992"/>
                  </a:cubicBezTo>
                  <a:cubicBezTo>
                    <a:pt x="12855" y="2992"/>
                    <a:pt x="12757" y="2998"/>
                    <a:pt x="12657" y="3012"/>
                  </a:cubicBezTo>
                  <a:cubicBezTo>
                    <a:pt x="12231" y="3118"/>
                    <a:pt x="12178" y="3385"/>
                    <a:pt x="11805" y="3625"/>
                  </a:cubicBezTo>
                  <a:cubicBezTo>
                    <a:pt x="11432" y="3838"/>
                    <a:pt x="11005" y="3944"/>
                    <a:pt x="10552" y="3971"/>
                  </a:cubicBezTo>
                  <a:cubicBezTo>
                    <a:pt x="10325" y="3995"/>
                    <a:pt x="10109" y="4012"/>
                    <a:pt x="9904" y="4012"/>
                  </a:cubicBezTo>
                  <a:cubicBezTo>
                    <a:pt x="9193" y="4012"/>
                    <a:pt x="8615" y="3806"/>
                    <a:pt x="8181" y="2959"/>
                  </a:cubicBezTo>
                  <a:lnTo>
                    <a:pt x="7648" y="2212"/>
                  </a:lnTo>
                  <a:cubicBezTo>
                    <a:pt x="5996" y="1893"/>
                    <a:pt x="4584" y="1200"/>
                    <a:pt x="2878" y="587"/>
                  </a:cubicBezTo>
                  <a:cubicBezTo>
                    <a:pt x="2479" y="427"/>
                    <a:pt x="1573" y="1"/>
                    <a:pt x="15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4" name="Google Shape;184;p8"/>
            <p:cNvSpPr/>
            <p:nvPr/>
          </p:nvSpPr>
          <p:spPr>
            <a:xfrm>
              <a:off x="4345774" y="1707534"/>
              <a:ext cx="117244" cy="300337"/>
            </a:xfrm>
            <a:custGeom>
              <a:avLst/>
              <a:gdLst/>
              <a:ahLst/>
              <a:cxnLst/>
              <a:rect l="l" t="t" r="r" b="b"/>
              <a:pathLst>
                <a:path w="3066" h="7854" extrusionOk="0">
                  <a:moveTo>
                    <a:pt x="1715" y="1"/>
                  </a:moveTo>
                  <a:cubicBezTo>
                    <a:pt x="1644" y="1"/>
                    <a:pt x="1579" y="15"/>
                    <a:pt x="1520" y="46"/>
                  </a:cubicBezTo>
                  <a:cubicBezTo>
                    <a:pt x="694" y="499"/>
                    <a:pt x="294" y="1751"/>
                    <a:pt x="187" y="2604"/>
                  </a:cubicBezTo>
                  <a:cubicBezTo>
                    <a:pt x="54" y="3590"/>
                    <a:pt x="1" y="4576"/>
                    <a:pt x="81" y="5562"/>
                  </a:cubicBezTo>
                  <a:cubicBezTo>
                    <a:pt x="107" y="6228"/>
                    <a:pt x="134" y="7374"/>
                    <a:pt x="720" y="7853"/>
                  </a:cubicBezTo>
                  <a:cubicBezTo>
                    <a:pt x="1040" y="6574"/>
                    <a:pt x="1067" y="5295"/>
                    <a:pt x="1573" y="4016"/>
                  </a:cubicBezTo>
                  <a:cubicBezTo>
                    <a:pt x="1999" y="2844"/>
                    <a:pt x="2266" y="1991"/>
                    <a:pt x="3038" y="952"/>
                  </a:cubicBezTo>
                  <a:lnTo>
                    <a:pt x="3065" y="952"/>
                  </a:lnTo>
                  <a:cubicBezTo>
                    <a:pt x="2857" y="627"/>
                    <a:pt x="2184" y="1"/>
                    <a:pt x="17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5" name="Google Shape;185;p8"/>
            <p:cNvSpPr/>
            <p:nvPr/>
          </p:nvSpPr>
          <p:spPr>
            <a:xfrm>
              <a:off x="4694252" y="1761796"/>
              <a:ext cx="97856" cy="337774"/>
            </a:xfrm>
            <a:custGeom>
              <a:avLst/>
              <a:gdLst/>
              <a:ahLst/>
              <a:cxnLst/>
              <a:rect l="l" t="t" r="r" b="b"/>
              <a:pathLst>
                <a:path w="2559" h="8833" extrusionOk="0">
                  <a:moveTo>
                    <a:pt x="477" y="0"/>
                  </a:moveTo>
                  <a:cubicBezTo>
                    <a:pt x="347" y="0"/>
                    <a:pt x="242" y="26"/>
                    <a:pt x="187" y="92"/>
                  </a:cubicBezTo>
                  <a:cubicBezTo>
                    <a:pt x="1" y="812"/>
                    <a:pt x="1599" y="7766"/>
                    <a:pt x="2266" y="8832"/>
                  </a:cubicBezTo>
                  <a:cubicBezTo>
                    <a:pt x="2505" y="8806"/>
                    <a:pt x="2559" y="519"/>
                    <a:pt x="1866" y="386"/>
                  </a:cubicBezTo>
                  <a:cubicBezTo>
                    <a:pt x="1866" y="386"/>
                    <a:pt x="978" y="0"/>
                    <a:pt x="4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6" name="Google Shape;186;p8"/>
            <p:cNvSpPr/>
            <p:nvPr/>
          </p:nvSpPr>
          <p:spPr>
            <a:xfrm>
              <a:off x="4432387" y="1717247"/>
              <a:ext cx="139652" cy="152042"/>
            </a:xfrm>
            <a:custGeom>
              <a:avLst/>
              <a:gdLst/>
              <a:ahLst/>
              <a:cxnLst/>
              <a:rect l="l" t="t" r="r" b="b"/>
              <a:pathLst>
                <a:path w="3652" h="3976" extrusionOk="0">
                  <a:moveTo>
                    <a:pt x="2272" y="0"/>
                  </a:moveTo>
                  <a:cubicBezTo>
                    <a:pt x="1719" y="0"/>
                    <a:pt x="959" y="299"/>
                    <a:pt x="747" y="725"/>
                  </a:cubicBezTo>
                  <a:cubicBezTo>
                    <a:pt x="1" y="2057"/>
                    <a:pt x="1226" y="3389"/>
                    <a:pt x="2372" y="3975"/>
                  </a:cubicBezTo>
                  <a:cubicBezTo>
                    <a:pt x="2745" y="3496"/>
                    <a:pt x="3172" y="3069"/>
                    <a:pt x="3651" y="2696"/>
                  </a:cubicBezTo>
                  <a:cubicBezTo>
                    <a:pt x="3385" y="2483"/>
                    <a:pt x="2052" y="1231"/>
                    <a:pt x="2825" y="1071"/>
                  </a:cubicBezTo>
                  <a:lnTo>
                    <a:pt x="2772" y="138"/>
                  </a:lnTo>
                  <a:cubicBezTo>
                    <a:pt x="2662" y="43"/>
                    <a:pt x="2482" y="0"/>
                    <a:pt x="22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7" name="Google Shape;187;p8"/>
            <p:cNvSpPr/>
            <p:nvPr/>
          </p:nvSpPr>
          <p:spPr>
            <a:xfrm>
              <a:off x="4572994" y="1726577"/>
              <a:ext cx="164088" cy="168180"/>
            </a:xfrm>
            <a:custGeom>
              <a:avLst/>
              <a:gdLst/>
              <a:ahLst/>
              <a:cxnLst/>
              <a:rect l="l" t="t" r="r" b="b"/>
              <a:pathLst>
                <a:path w="4291" h="4398" extrusionOk="0">
                  <a:moveTo>
                    <a:pt x="1973" y="1"/>
                  </a:moveTo>
                  <a:lnTo>
                    <a:pt x="2026" y="81"/>
                  </a:lnTo>
                  <a:cubicBezTo>
                    <a:pt x="1999" y="1253"/>
                    <a:pt x="1173" y="2239"/>
                    <a:pt x="1" y="2452"/>
                  </a:cubicBezTo>
                  <a:cubicBezTo>
                    <a:pt x="241" y="2825"/>
                    <a:pt x="960" y="4344"/>
                    <a:pt x="1386" y="4398"/>
                  </a:cubicBezTo>
                  <a:cubicBezTo>
                    <a:pt x="1391" y="4398"/>
                    <a:pt x="1395" y="4398"/>
                    <a:pt x="1399" y="4398"/>
                  </a:cubicBezTo>
                  <a:cubicBezTo>
                    <a:pt x="1808" y="4398"/>
                    <a:pt x="2854" y="3143"/>
                    <a:pt x="3065" y="2932"/>
                  </a:cubicBezTo>
                  <a:cubicBezTo>
                    <a:pt x="3598" y="2346"/>
                    <a:pt x="4291" y="1653"/>
                    <a:pt x="3651" y="934"/>
                  </a:cubicBezTo>
                  <a:cubicBezTo>
                    <a:pt x="3198" y="481"/>
                    <a:pt x="2612" y="134"/>
                    <a:pt x="197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8" name="Google Shape;188;p8"/>
            <p:cNvSpPr/>
            <p:nvPr/>
          </p:nvSpPr>
          <p:spPr>
            <a:xfrm>
              <a:off x="4132817" y="1331255"/>
              <a:ext cx="80533" cy="73383"/>
            </a:xfrm>
            <a:custGeom>
              <a:avLst/>
              <a:gdLst/>
              <a:ahLst/>
              <a:cxnLst/>
              <a:rect l="l" t="t" r="r" b="b"/>
              <a:pathLst>
                <a:path w="2106" h="1919" extrusionOk="0">
                  <a:moveTo>
                    <a:pt x="454" y="0"/>
                  </a:moveTo>
                  <a:cubicBezTo>
                    <a:pt x="374" y="0"/>
                    <a:pt x="321" y="0"/>
                    <a:pt x="241" y="27"/>
                  </a:cubicBezTo>
                  <a:cubicBezTo>
                    <a:pt x="187" y="27"/>
                    <a:pt x="134" y="54"/>
                    <a:pt x="107" y="107"/>
                  </a:cubicBezTo>
                  <a:lnTo>
                    <a:pt x="1" y="187"/>
                  </a:lnTo>
                  <a:lnTo>
                    <a:pt x="134" y="134"/>
                  </a:lnTo>
                  <a:lnTo>
                    <a:pt x="267" y="134"/>
                  </a:lnTo>
                  <a:cubicBezTo>
                    <a:pt x="321" y="134"/>
                    <a:pt x="374" y="187"/>
                    <a:pt x="427" y="187"/>
                  </a:cubicBezTo>
                  <a:cubicBezTo>
                    <a:pt x="481" y="214"/>
                    <a:pt x="534" y="240"/>
                    <a:pt x="614" y="267"/>
                  </a:cubicBezTo>
                  <a:cubicBezTo>
                    <a:pt x="667" y="320"/>
                    <a:pt x="720" y="373"/>
                    <a:pt x="774" y="427"/>
                  </a:cubicBezTo>
                  <a:cubicBezTo>
                    <a:pt x="827" y="480"/>
                    <a:pt x="907" y="533"/>
                    <a:pt x="960" y="613"/>
                  </a:cubicBezTo>
                  <a:cubicBezTo>
                    <a:pt x="1013" y="667"/>
                    <a:pt x="1067" y="746"/>
                    <a:pt x="1120" y="800"/>
                  </a:cubicBezTo>
                  <a:cubicBezTo>
                    <a:pt x="1360" y="1093"/>
                    <a:pt x="1573" y="1386"/>
                    <a:pt x="1760" y="1599"/>
                  </a:cubicBezTo>
                  <a:cubicBezTo>
                    <a:pt x="1866" y="1706"/>
                    <a:pt x="1973" y="1812"/>
                    <a:pt x="2106" y="1919"/>
                  </a:cubicBezTo>
                  <a:cubicBezTo>
                    <a:pt x="2106" y="1919"/>
                    <a:pt x="2026" y="1732"/>
                    <a:pt x="1919" y="1493"/>
                  </a:cubicBezTo>
                  <a:cubicBezTo>
                    <a:pt x="1760" y="1173"/>
                    <a:pt x="1573" y="880"/>
                    <a:pt x="1360" y="613"/>
                  </a:cubicBezTo>
                  <a:cubicBezTo>
                    <a:pt x="1253" y="453"/>
                    <a:pt x="1093" y="320"/>
                    <a:pt x="960" y="214"/>
                  </a:cubicBezTo>
                  <a:cubicBezTo>
                    <a:pt x="880" y="160"/>
                    <a:pt x="800" y="107"/>
                    <a:pt x="720" y="80"/>
                  </a:cubicBezTo>
                  <a:cubicBezTo>
                    <a:pt x="640" y="27"/>
                    <a:pt x="534" y="0"/>
                    <a:pt x="454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9" name="Google Shape;189;p8"/>
            <p:cNvSpPr/>
            <p:nvPr/>
          </p:nvSpPr>
          <p:spPr>
            <a:xfrm>
              <a:off x="4644350" y="1281314"/>
              <a:ext cx="80533" cy="116632"/>
            </a:xfrm>
            <a:custGeom>
              <a:avLst/>
              <a:gdLst/>
              <a:ahLst/>
              <a:cxnLst/>
              <a:rect l="l" t="t" r="r" b="b"/>
              <a:pathLst>
                <a:path w="2106" h="3050" extrusionOk="0">
                  <a:moveTo>
                    <a:pt x="0" y="1"/>
                  </a:moveTo>
                  <a:lnTo>
                    <a:pt x="0" y="1"/>
                  </a:lnTo>
                  <a:cubicBezTo>
                    <a:pt x="27" y="214"/>
                    <a:pt x="0" y="400"/>
                    <a:pt x="0" y="640"/>
                  </a:cubicBezTo>
                  <a:cubicBezTo>
                    <a:pt x="0" y="773"/>
                    <a:pt x="27" y="880"/>
                    <a:pt x="53" y="987"/>
                  </a:cubicBezTo>
                  <a:cubicBezTo>
                    <a:pt x="53" y="1040"/>
                    <a:pt x="80" y="1120"/>
                    <a:pt x="107" y="1173"/>
                  </a:cubicBezTo>
                  <a:lnTo>
                    <a:pt x="133" y="1200"/>
                  </a:lnTo>
                  <a:lnTo>
                    <a:pt x="160" y="1253"/>
                  </a:lnTo>
                  <a:cubicBezTo>
                    <a:pt x="187" y="1280"/>
                    <a:pt x="213" y="1306"/>
                    <a:pt x="240" y="1306"/>
                  </a:cubicBezTo>
                  <a:cubicBezTo>
                    <a:pt x="267" y="1360"/>
                    <a:pt x="346" y="1386"/>
                    <a:pt x="400" y="1413"/>
                  </a:cubicBezTo>
                  <a:cubicBezTo>
                    <a:pt x="453" y="1440"/>
                    <a:pt x="506" y="1466"/>
                    <a:pt x="586" y="1493"/>
                  </a:cubicBezTo>
                  <a:cubicBezTo>
                    <a:pt x="693" y="1493"/>
                    <a:pt x="799" y="1520"/>
                    <a:pt x="906" y="1520"/>
                  </a:cubicBezTo>
                  <a:cubicBezTo>
                    <a:pt x="1013" y="1546"/>
                    <a:pt x="1119" y="1546"/>
                    <a:pt x="1199" y="1573"/>
                  </a:cubicBezTo>
                  <a:cubicBezTo>
                    <a:pt x="1252" y="1573"/>
                    <a:pt x="1279" y="1599"/>
                    <a:pt x="1332" y="1626"/>
                  </a:cubicBezTo>
                  <a:cubicBezTo>
                    <a:pt x="1359" y="1626"/>
                    <a:pt x="1386" y="1653"/>
                    <a:pt x="1412" y="1679"/>
                  </a:cubicBezTo>
                  <a:cubicBezTo>
                    <a:pt x="1492" y="1733"/>
                    <a:pt x="1572" y="1813"/>
                    <a:pt x="1652" y="1893"/>
                  </a:cubicBezTo>
                  <a:cubicBezTo>
                    <a:pt x="1679" y="1919"/>
                    <a:pt x="1705" y="1973"/>
                    <a:pt x="1732" y="2026"/>
                  </a:cubicBezTo>
                  <a:cubicBezTo>
                    <a:pt x="1759" y="2052"/>
                    <a:pt x="1785" y="2106"/>
                    <a:pt x="1785" y="2132"/>
                  </a:cubicBezTo>
                  <a:cubicBezTo>
                    <a:pt x="1785" y="2159"/>
                    <a:pt x="1785" y="2159"/>
                    <a:pt x="1785" y="2186"/>
                  </a:cubicBezTo>
                  <a:cubicBezTo>
                    <a:pt x="1785" y="2212"/>
                    <a:pt x="1785" y="2212"/>
                    <a:pt x="1785" y="2239"/>
                  </a:cubicBezTo>
                  <a:cubicBezTo>
                    <a:pt x="1785" y="2266"/>
                    <a:pt x="1732" y="2319"/>
                    <a:pt x="1732" y="2346"/>
                  </a:cubicBezTo>
                  <a:cubicBezTo>
                    <a:pt x="1705" y="2372"/>
                    <a:pt x="1679" y="2426"/>
                    <a:pt x="1652" y="2452"/>
                  </a:cubicBezTo>
                  <a:cubicBezTo>
                    <a:pt x="1599" y="2479"/>
                    <a:pt x="1572" y="2505"/>
                    <a:pt x="1519" y="2559"/>
                  </a:cubicBezTo>
                  <a:cubicBezTo>
                    <a:pt x="1439" y="2612"/>
                    <a:pt x="1332" y="2665"/>
                    <a:pt x="1252" y="2719"/>
                  </a:cubicBezTo>
                  <a:cubicBezTo>
                    <a:pt x="1146" y="2745"/>
                    <a:pt x="1039" y="2799"/>
                    <a:pt x="933" y="2825"/>
                  </a:cubicBezTo>
                  <a:cubicBezTo>
                    <a:pt x="720" y="2905"/>
                    <a:pt x="480" y="2985"/>
                    <a:pt x="267" y="3038"/>
                  </a:cubicBezTo>
                  <a:cubicBezTo>
                    <a:pt x="337" y="3046"/>
                    <a:pt x="407" y="3049"/>
                    <a:pt x="477" y="3049"/>
                  </a:cubicBezTo>
                  <a:cubicBezTo>
                    <a:pt x="647" y="3049"/>
                    <a:pt x="816" y="3031"/>
                    <a:pt x="986" y="3012"/>
                  </a:cubicBezTo>
                  <a:cubicBezTo>
                    <a:pt x="1226" y="2958"/>
                    <a:pt x="1439" y="2878"/>
                    <a:pt x="1679" y="2772"/>
                  </a:cubicBezTo>
                  <a:cubicBezTo>
                    <a:pt x="1732" y="2745"/>
                    <a:pt x="1785" y="2719"/>
                    <a:pt x="1839" y="2665"/>
                  </a:cubicBezTo>
                  <a:cubicBezTo>
                    <a:pt x="1892" y="2612"/>
                    <a:pt x="1945" y="2559"/>
                    <a:pt x="1999" y="2505"/>
                  </a:cubicBezTo>
                  <a:cubicBezTo>
                    <a:pt x="2025" y="2452"/>
                    <a:pt x="2052" y="2372"/>
                    <a:pt x="2078" y="2292"/>
                  </a:cubicBezTo>
                  <a:lnTo>
                    <a:pt x="2105" y="2186"/>
                  </a:lnTo>
                  <a:lnTo>
                    <a:pt x="2105" y="2079"/>
                  </a:lnTo>
                  <a:cubicBezTo>
                    <a:pt x="2078" y="1999"/>
                    <a:pt x="2052" y="1919"/>
                    <a:pt x="2025" y="1866"/>
                  </a:cubicBezTo>
                  <a:cubicBezTo>
                    <a:pt x="1999" y="1786"/>
                    <a:pt x="1945" y="1733"/>
                    <a:pt x="1919" y="1706"/>
                  </a:cubicBezTo>
                  <a:cubicBezTo>
                    <a:pt x="1812" y="1599"/>
                    <a:pt x="1732" y="1493"/>
                    <a:pt x="1625" y="1413"/>
                  </a:cubicBezTo>
                  <a:cubicBezTo>
                    <a:pt x="1572" y="1386"/>
                    <a:pt x="1519" y="1333"/>
                    <a:pt x="1466" y="1306"/>
                  </a:cubicBezTo>
                  <a:cubicBezTo>
                    <a:pt x="1386" y="1280"/>
                    <a:pt x="1332" y="1253"/>
                    <a:pt x="1279" y="1253"/>
                  </a:cubicBezTo>
                  <a:cubicBezTo>
                    <a:pt x="1173" y="1226"/>
                    <a:pt x="1039" y="1200"/>
                    <a:pt x="933" y="1200"/>
                  </a:cubicBezTo>
                  <a:lnTo>
                    <a:pt x="640" y="1200"/>
                  </a:lnTo>
                  <a:cubicBezTo>
                    <a:pt x="586" y="1173"/>
                    <a:pt x="533" y="1173"/>
                    <a:pt x="506" y="1173"/>
                  </a:cubicBezTo>
                  <a:cubicBezTo>
                    <a:pt x="453" y="1147"/>
                    <a:pt x="426" y="1147"/>
                    <a:pt x="400" y="1120"/>
                  </a:cubicBezTo>
                  <a:cubicBezTo>
                    <a:pt x="373" y="1120"/>
                    <a:pt x="346" y="1093"/>
                    <a:pt x="346" y="1067"/>
                  </a:cubicBezTo>
                  <a:lnTo>
                    <a:pt x="320" y="1067"/>
                  </a:lnTo>
                  <a:lnTo>
                    <a:pt x="320" y="1040"/>
                  </a:lnTo>
                  <a:cubicBezTo>
                    <a:pt x="293" y="987"/>
                    <a:pt x="267" y="960"/>
                    <a:pt x="267" y="907"/>
                  </a:cubicBezTo>
                  <a:cubicBezTo>
                    <a:pt x="213" y="827"/>
                    <a:pt x="187" y="720"/>
                    <a:pt x="187" y="614"/>
                  </a:cubicBezTo>
                  <a:cubicBezTo>
                    <a:pt x="133" y="400"/>
                    <a:pt x="80" y="187"/>
                    <a:pt x="0" y="1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0" name="Google Shape;190;p8"/>
            <p:cNvSpPr/>
            <p:nvPr/>
          </p:nvSpPr>
          <p:spPr>
            <a:xfrm>
              <a:off x="4408296" y="1016962"/>
              <a:ext cx="60878" cy="44358"/>
            </a:xfrm>
            <a:custGeom>
              <a:avLst/>
              <a:gdLst/>
              <a:ahLst/>
              <a:cxnLst/>
              <a:rect l="l" t="t" r="r" b="b"/>
              <a:pathLst>
                <a:path w="1592" h="1160" extrusionOk="0">
                  <a:moveTo>
                    <a:pt x="1244" y="1"/>
                  </a:moveTo>
                  <a:cubicBezTo>
                    <a:pt x="807" y="1"/>
                    <a:pt x="1" y="477"/>
                    <a:pt x="71" y="918"/>
                  </a:cubicBezTo>
                  <a:cubicBezTo>
                    <a:pt x="93" y="1092"/>
                    <a:pt x="193" y="1160"/>
                    <a:pt x="331" y="1160"/>
                  </a:cubicBezTo>
                  <a:cubicBezTo>
                    <a:pt x="700" y="1160"/>
                    <a:pt x="1340" y="672"/>
                    <a:pt x="1457" y="439"/>
                  </a:cubicBezTo>
                  <a:cubicBezTo>
                    <a:pt x="1592" y="124"/>
                    <a:pt x="1466" y="1"/>
                    <a:pt x="124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1" name="Google Shape;191;p8"/>
            <p:cNvSpPr/>
            <p:nvPr/>
          </p:nvSpPr>
          <p:spPr>
            <a:xfrm>
              <a:off x="4861016" y="1095966"/>
              <a:ext cx="54416" cy="53727"/>
            </a:xfrm>
            <a:custGeom>
              <a:avLst/>
              <a:gdLst/>
              <a:ahLst/>
              <a:cxnLst/>
              <a:rect l="l" t="t" r="r" b="b"/>
              <a:pathLst>
                <a:path w="1423" h="1405" extrusionOk="0">
                  <a:moveTo>
                    <a:pt x="234" y="1"/>
                  </a:moveTo>
                  <a:cubicBezTo>
                    <a:pt x="90" y="1"/>
                    <a:pt x="0" y="106"/>
                    <a:pt x="36" y="371"/>
                  </a:cubicBezTo>
                  <a:cubicBezTo>
                    <a:pt x="79" y="645"/>
                    <a:pt x="605" y="1404"/>
                    <a:pt x="968" y="1404"/>
                  </a:cubicBezTo>
                  <a:cubicBezTo>
                    <a:pt x="1064" y="1404"/>
                    <a:pt x="1148" y="1352"/>
                    <a:pt x="1209" y="1224"/>
                  </a:cubicBezTo>
                  <a:cubicBezTo>
                    <a:pt x="1423" y="776"/>
                    <a:pt x="627" y="1"/>
                    <a:pt x="2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2" name="Google Shape;192;p8"/>
            <p:cNvSpPr/>
            <p:nvPr/>
          </p:nvSpPr>
          <p:spPr>
            <a:xfrm>
              <a:off x="4431392" y="1228084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702" y="0"/>
                  </a:moveTo>
                  <a:cubicBezTo>
                    <a:pt x="672" y="0"/>
                    <a:pt x="643" y="3"/>
                    <a:pt x="613" y="7"/>
                  </a:cubicBezTo>
                  <a:cubicBezTo>
                    <a:pt x="240" y="34"/>
                    <a:pt x="0" y="354"/>
                    <a:pt x="27" y="700"/>
                  </a:cubicBezTo>
                  <a:cubicBezTo>
                    <a:pt x="77" y="1054"/>
                    <a:pt x="368" y="1288"/>
                    <a:pt x="694" y="1288"/>
                  </a:cubicBezTo>
                  <a:cubicBezTo>
                    <a:pt x="711" y="1288"/>
                    <a:pt x="729" y="1288"/>
                    <a:pt x="746" y="1286"/>
                  </a:cubicBezTo>
                  <a:cubicBezTo>
                    <a:pt x="1093" y="1260"/>
                    <a:pt x="1359" y="940"/>
                    <a:pt x="1306" y="567"/>
                  </a:cubicBezTo>
                  <a:cubicBezTo>
                    <a:pt x="1281" y="250"/>
                    <a:pt x="1012" y="0"/>
                    <a:pt x="70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3" name="Google Shape;193;p8"/>
            <p:cNvSpPr/>
            <p:nvPr/>
          </p:nvSpPr>
          <p:spPr>
            <a:xfrm>
              <a:off x="4800215" y="1275119"/>
              <a:ext cx="52006" cy="49291"/>
            </a:xfrm>
            <a:custGeom>
              <a:avLst/>
              <a:gdLst/>
              <a:ahLst/>
              <a:cxnLst/>
              <a:rect l="l" t="t" r="r" b="b"/>
              <a:pathLst>
                <a:path w="1360" h="1289" extrusionOk="0">
                  <a:moveTo>
                    <a:pt x="670" y="1"/>
                  </a:moveTo>
                  <a:cubicBezTo>
                    <a:pt x="651" y="1"/>
                    <a:pt x="633" y="2"/>
                    <a:pt x="614" y="3"/>
                  </a:cubicBezTo>
                  <a:cubicBezTo>
                    <a:pt x="267" y="30"/>
                    <a:pt x="1" y="349"/>
                    <a:pt x="54" y="722"/>
                  </a:cubicBezTo>
                  <a:cubicBezTo>
                    <a:pt x="79" y="1039"/>
                    <a:pt x="348" y="1289"/>
                    <a:pt x="679" y="1289"/>
                  </a:cubicBezTo>
                  <a:cubicBezTo>
                    <a:pt x="710" y="1289"/>
                    <a:pt x="742" y="1286"/>
                    <a:pt x="774" y="1282"/>
                  </a:cubicBezTo>
                  <a:cubicBezTo>
                    <a:pt x="1120" y="1255"/>
                    <a:pt x="1360" y="935"/>
                    <a:pt x="1333" y="589"/>
                  </a:cubicBezTo>
                  <a:cubicBezTo>
                    <a:pt x="1308" y="235"/>
                    <a:pt x="1018" y="1"/>
                    <a:pt x="670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4452768" y="1498171"/>
              <a:ext cx="261906" cy="98315"/>
            </a:xfrm>
            <a:custGeom>
              <a:avLst/>
              <a:gdLst/>
              <a:ahLst/>
              <a:cxnLst/>
              <a:rect l="l" t="t" r="r" b="b"/>
              <a:pathLst>
                <a:path w="6849" h="2571" extrusionOk="0">
                  <a:moveTo>
                    <a:pt x="1984" y="1"/>
                  </a:moveTo>
                  <a:cubicBezTo>
                    <a:pt x="1287" y="1"/>
                    <a:pt x="608" y="78"/>
                    <a:pt x="1" y="218"/>
                  </a:cubicBezTo>
                  <a:cubicBezTo>
                    <a:pt x="614" y="1364"/>
                    <a:pt x="1972" y="2244"/>
                    <a:pt x="3518" y="2537"/>
                  </a:cubicBezTo>
                  <a:cubicBezTo>
                    <a:pt x="3666" y="2559"/>
                    <a:pt x="3828" y="2570"/>
                    <a:pt x="4000" y="2570"/>
                  </a:cubicBezTo>
                  <a:cubicBezTo>
                    <a:pt x="4848" y="2570"/>
                    <a:pt x="5940" y="2300"/>
                    <a:pt x="6849" y="1791"/>
                  </a:cubicBezTo>
                  <a:cubicBezTo>
                    <a:pt x="5733" y="521"/>
                    <a:pt x="3797" y="1"/>
                    <a:pt x="1984" y="1"/>
                  </a:cubicBez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5" name="Google Shape;195;p8"/>
            <p:cNvSpPr/>
            <p:nvPr/>
          </p:nvSpPr>
          <p:spPr>
            <a:xfrm>
              <a:off x="4435446" y="1417868"/>
              <a:ext cx="346493" cy="148792"/>
            </a:xfrm>
            <a:custGeom>
              <a:avLst/>
              <a:gdLst/>
              <a:ahLst/>
              <a:cxnLst/>
              <a:rect l="l" t="t" r="r" b="b"/>
              <a:pathLst>
                <a:path w="9061" h="3891" extrusionOk="0">
                  <a:moveTo>
                    <a:pt x="294" y="0"/>
                  </a:moveTo>
                  <a:cubicBezTo>
                    <a:pt x="1" y="746"/>
                    <a:pt x="54" y="1599"/>
                    <a:pt x="454" y="2318"/>
                  </a:cubicBezTo>
                  <a:cubicBezTo>
                    <a:pt x="1081" y="2167"/>
                    <a:pt x="1779" y="2085"/>
                    <a:pt x="2492" y="2085"/>
                  </a:cubicBezTo>
                  <a:cubicBezTo>
                    <a:pt x="4292" y="2085"/>
                    <a:pt x="6187" y="2612"/>
                    <a:pt x="7275" y="3891"/>
                  </a:cubicBezTo>
                  <a:cubicBezTo>
                    <a:pt x="8288" y="3331"/>
                    <a:pt x="9060" y="2452"/>
                    <a:pt x="8980" y="1359"/>
                  </a:cubicBezTo>
                  <a:lnTo>
                    <a:pt x="8980" y="1359"/>
                  </a:lnTo>
                  <a:lnTo>
                    <a:pt x="8501" y="1386"/>
                  </a:lnTo>
                  <a:cubicBezTo>
                    <a:pt x="8067" y="2164"/>
                    <a:pt x="7375" y="2328"/>
                    <a:pt x="6541" y="2328"/>
                  </a:cubicBezTo>
                  <a:cubicBezTo>
                    <a:pt x="6147" y="2328"/>
                    <a:pt x="5722" y="2291"/>
                    <a:pt x="5277" y="2265"/>
                  </a:cubicBezTo>
                  <a:cubicBezTo>
                    <a:pt x="4024" y="2185"/>
                    <a:pt x="1493" y="1919"/>
                    <a:pt x="640" y="933"/>
                  </a:cubicBezTo>
                  <a:lnTo>
                    <a:pt x="587" y="933"/>
                  </a:lnTo>
                  <a:cubicBezTo>
                    <a:pt x="507" y="666"/>
                    <a:pt x="480" y="400"/>
                    <a:pt x="507" y="134"/>
                  </a:cubicBezTo>
                  <a:cubicBezTo>
                    <a:pt x="427" y="80"/>
                    <a:pt x="374" y="54"/>
                    <a:pt x="294" y="0"/>
                  </a:cubicBez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6" name="Google Shape;196;p8"/>
            <p:cNvSpPr/>
            <p:nvPr/>
          </p:nvSpPr>
          <p:spPr>
            <a:xfrm>
              <a:off x="4453801" y="1423986"/>
              <a:ext cx="306723" cy="83172"/>
            </a:xfrm>
            <a:custGeom>
              <a:avLst/>
              <a:gdLst/>
              <a:ahLst/>
              <a:cxnLst/>
              <a:rect l="l" t="t" r="r" b="b"/>
              <a:pathLst>
                <a:path w="8021" h="2175" extrusionOk="0">
                  <a:moveTo>
                    <a:pt x="27" y="0"/>
                  </a:moveTo>
                  <a:cubicBezTo>
                    <a:pt x="0" y="267"/>
                    <a:pt x="27" y="533"/>
                    <a:pt x="107" y="773"/>
                  </a:cubicBezTo>
                  <a:lnTo>
                    <a:pt x="160" y="773"/>
                  </a:lnTo>
                  <a:cubicBezTo>
                    <a:pt x="1040" y="1759"/>
                    <a:pt x="3544" y="2052"/>
                    <a:pt x="4823" y="2105"/>
                  </a:cubicBezTo>
                  <a:cubicBezTo>
                    <a:pt x="5291" y="2132"/>
                    <a:pt x="5737" y="2174"/>
                    <a:pt x="6147" y="2174"/>
                  </a:cubicBezTo>
                  <a:cubicBezTo>
                    <a:pt x="6951" y="2174"/>
                    <a:pt x="7615" y="2012"/>
                    <a:pt x="8021" y="1253"/>
                  </a:cubicBezTo>
                  <a:lnTo>
                    <a:pt x="8021" y="1253"/>
                  </a:lnTo>
                  <a:cubicBezTo>
                    <a:pt x="7391" y="1305"/>
                    <a:pt x="6682" y="1347"/>
                    <a:pt x="5932" y="1347"/>
                  </a:cubicBezTo>
                  <a:cubicBezTo>
                    <a:pt x="4014" y="1347"/>
                    <a:pt x="1828" y="1073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7" name="Google Shape;197;p8"/>
            <p:cNvSpPr/>
            <p:nvPr/>
          </p:nvSpPr>
          <p:spPr>
            <a:xfrm>
              <a:off x="4107349" y="561336"/>
              <a:ext cx="1098865" cy="916116"/>
            </a:xfrm>
            <a:custGeom>
              <a:avLst/>
              <a:gdLst/>
              <a:ahLst/>
              <a:cxnLst/>
              <a:rect l="l" t="t" r="r" b="b"/>
              <a:pathLst>
                <a:path w="28736" h="23957" extrusionOk="0">
                  <a:moveTo>
                    <a:pt x="17859" y="0"/>
                  </a:moveTo>
                  <a:cubicBezTo>
                    <a:pt x="16143" y="0"/>
                    <a:pt x="14295" y="945"/>
                    <a:pt x="13617" y="2495"/>
                  </a:cubicBezTo>
                  <a:cubicBezTo>
                    <a:pt x="12694" y="2085"/>
                    <a:pt x="11709" y="1880"/>
                    <a:pt x="10709" y="1880"/>
                  </a:cubicBezTo>
                  <a:cubicBezTo>
                    <a:pt x="10409" y="1880"/>
                    <a:pt x="10108" y="1898"/>
                    <a:pt x="9806" y="1935"/>
                  </a:cubicBezTo>
                  <a:cubicBezTo>
                    <a:pt x="8927" y="2069"/>
                    <a:pt x="6342" y="3161"/>
                    <a:pt x="6902" y="4467"/>
                  </a:cubicBezTo>
                  <a:cubicBezTo>
                    <a:pt x="6795" y="4461"/>
                    <a:pt x="6689" y="4458"/>
                    <a:pt x="6583" y="4458"/>
                  </a:cubicBezTo>
                  <a:cubicBezTo>
                    <a:pt x="5282" y="4458"/>
                    <a:pt x="4022" y="4908"/>
                    <a:pt x="3012" y="5746"/>
                  </a:cubicBezTo>
                  <a:cubicBezTo>
                    <a:pt x="2505" y="6199"/>
                    <a:pt x="1973" y="6865"/>
                    <a:pt x="1973" y="7638"/>
                  </a:cubicBezTo>
                  <a:cubicBezTo>
                    <a:pt x="1946" y="8437"/>
                    <a:pt x="2212" y="8197"/>
                    <a:pt x="1733" y="8810"/>
                  </a:cubicBezTo>
                  <a:cubicBezTo>
                    <a:pt x="1013" y="9609"/>
                    <a:pt x="214" y="10142"/>
                    <a:pt x="187" y="11315"/>
                  </a:cubicBezTo>
                  <a:cubicBezTo>
                    <a:pt x="187" y="12167"/>
                    <a:pt x="454" y="13766"/>
                    <a:pt x="1173" y="14352"/>
                  </a:cubicBezTo>
                  <a:cubicBezTo>
                    <a:pt x="880" y="14832"/>
                    <a:pt x="347" y="15098"/>
                    <a:pt x="214" y="15711"/>
                  </a:cubicBezTo>
                  <a:cubicBezTo>
                    <a:pt x="1" y="16431"/>
                    <a:pt x="294" y="17363"/>
                    <a:pt x="614" y="18029"/>
                  </a:cubicBezTo>
                  <a:cubicBezTo>
                    <a:pt x="853" y="18562"/>
                    <a:pt x="1306" y="19175"/>
                    <a:pt x="1866" y="19282"/>
                  </a:cubicBezTo>
                  <a:lnTo>
                    <a:pt x="2292" y="19628"/>
                  </a:lnTo>
                  <a:cubicBezTo>
                    <a:pt x="2696" y="20184"/>
                    <a:pt x="3113" y="20446"/>
                    <a:pt x="3431" y="20446"/>
                  </a:cubicBezTo>
                  <a:cubicBezTo>
                    <a:pt x="3892" y="20446"/>
                    <a:pt x="4148" y="19900"/>
                    <a:pt x="3864" y="18909"/>
                  </a:cubicBezTo>
                  <a:cubicBezTo>
                    <a:pt x="3625" y="17976"/>
                    <a:pt x="3731" y="18163"/>
                    <a:pt x="3971" y="17390"/>
                  </a:cubicBezTo>
                  <a:cubicBezTo>
                    <a:pt x="4264" y="16564"/>
                    <a:pt x="3998" y="15631"/>
                    <a:pt x="3305" y="15072"/>
                  </a:cubicBezTo>
                  <a:cubicBezTo>
                    <a:pt x="4877" y="14139"/>
                    <a:pt x="5357" y="11714"/>
                    <a:pt x="4397" y="10302"/>
                  </a:cubicBezTo>
                  <a:cubicBezTo>
                    <a:pt x="6156" y="10275"/>
                    <a:pt x="7968" y="9050"/>
                    <a:pt x="7755" y="7158"/>
                  </a:cubicBezTo>
                  <a:lnTo>
                    <a:pt x="7755" y="7158"/>
                  </a:lnTo>
                  <a:cubicBezTo>
                    <a:pt x="8670" y="7571"/>
                    <a:pt x="9764" y="7927"/>
                    <a:pt x="10808" y="7927"/>
                  </a:cubicBezTo>
                  <a:cubicBezTo>
                    <a:pt x="11649" y="7927"/>
                    <a:pt x="12457" y="7696"/>
                    <a:pt x="13110" y="7078"/>
                  </a:cubicBezTo>
                  <a:cubicBezTo>
                    <a:pt x="13556" y="7800"/>
                    <a:pt x="14273" y="8403"/>
                    <a:pt x="15084" y="8403"/>
                  </a:cubicBezTo>
                  <a:cubicBezTo>
                    <a:pt x="15292" y="8403"/>
                    <a:pt x="15505" y="8364"/>
                    <a:pt x="15722" y="8277"/>
                  </a:cubicBezTo>
                  <a:lnTo>
                    <a:pt x="15722" y="8277"/>
                  </a:lnTo>
                  <a:cubicBezTo>
                    <a:pt x="15189" y="9050"/>
                    <a:pt x="15029" y="9902"/>
                    <a:pt x="15828" y="10648"/>
                  </a:cubicBezTo>
                  <a:cubicBezTo>
                    <a:pt x="16112" y="10875"/>
                    <a:pt x="16660" y="11030"/>
                    <a:pt x="17166" y="11030"/>
                  </a:cubicBezTo>
                  <a:cubicBezTo>
                    <a:pt x="17850" y="11030"/>
                    <a:pt x="18456" y="10748"/>
                    <a:pt x="18226" y="9982"/>
                  </a:cubicBezTo>
                  <a:lnTo>
                    <a:pt x="18226" y="9982"/>
                  </a:lnTo>
                  <a:cubicBezTo>
                    <a:pt x="18367" y="10280"/>
                    <a:pt x="18664" y="10439"/>
                    <a:pt x="18967" y="10439"/>
                  </a:cubicBezTo>
                  <a:cubicBezTo>
                    <a:pt x="19179" y="10439"/>
                    <a:pt x="19394" y="10360"/>
                    <a:pt x="19559" y="10196"/>
                  </a:cubicBezTo>
                  <a:cubicBezTo>
                    <a:pt x="20118" y="9663"/>
                    <a:pt x="19879" y="8837"/>
                    <a:pt x="19559" y="8250"/>
                  </a:cubicBezTo>
                  <a:lnTo>
                    <a:pt x="19559" y="8250"/>
                  </a:lnTo>
                  <a:cubicBezTo>
                    <a:pt x="19895" y="8705"/>
                    <a:pt x="20381" y="8989"/>
                    <a:pt x="20888" y="8989"/>
                  </a:cubicBezTo>
                  <a:cubicBezTo>
                    <a:pt x="21183" y="8989"/>
                    <a:pt x="21486" y="8893"/>
                    <a:pt x="21770" y="8677"/>
                  </a:cubicBezTo>
                  <a:cubicBezTo>
                    <a:pt x="21957" y="10329"/>
                    <a:pt x="22650" y="12380"/>
                    <a:pt x="24515" y="12487"/>
                  </a:cubicBezTo>
                  <a:cubicBezTo>
                    <a:pt x="23023" y="13580"/>
                    <a:pt x="23476" y="15924"/>
                    <a:pt x="25154" y="16564"/>
                  </a:cubicBezTo>
                  <a:cubicBezTo>
                    <a:pt x="24382" y="17257"/>
                    <a:pt x="23396" y="17656"/>
                    <a:pt x="23289" y="18935"/>
                  </a:cubicBezTo>
                  <a:cubicBezTo>
                    <a:pt x="23263" y="19655"/>
                    <a:pt x="23662" y="21067"/>
                    <a:pt x="24595" y="21067"/>
                  </a:cubicBezTo>
                  <a:cubicBezTo>
                    <a:pt x="24222" y="21573"/>
                    <a:pt x="23129" y="23012"/>
                    <a:pt x="23396" y="23625"/>
                  </a:cubicBezTo>
                  <a:cubicBezTo>
                    <a:pt x="23480" y="23862"/>
                    <a:pt x="23651" y="23956"/>
                    <a:pt x="23854" y="23956"/>
                  </a:cubicBezTo>
                  <a:cubicBezTo>
                    <a:pt x="24358" y="23956"/>
                    <a:pt x="25055" y="23370"/>
                    <a:pt x="25074" y="22932"/>
                  </a:cubicBezTo>
                  <a:cubicBezTo>
                    <a:pt x="25980" y="22932"/>
                    <a:pt x="26327" y="21786"/>
                    <a:pt x="26753" y="21040"/>
                  </a:cubicBezTo>
                  <a:cubicBezTo>
                    <a:pt x="27286" y="20028"/>
                    <a:pt x="26993" y="19575"/>
                    <a:pt x="26780" y="18562"/>
                  </a:cubicBezTo>
                  <a:lnTo>
                    <a:pt x="26780" y="18562"/>
                  </a:lnTo>
                  <a:cubicBezTo>
                    <a:pt x="26840" y="18569"/>
                    <a:pt x="26899" y="18572"/>
                    <a:pt x="26956" y="18572"/>
                  </a:cubicBezTo>
                  <a:cubicBezTo>
                    <a:pt x="28727" y="18572"/>
                    <a:pt x="28736" y="15446"/>
                    <a:pt x="27419" y="14645"/>
                  </a:cubicBezTo>
                  <a:cubicBezTo>
                    <a:pt x="28512" y="13873"/>
                    <a:pt x="28725" y="12700"/>
                    <a:pt x="28405" y="11475"/>
                  </a:cubicBezTo>
                  <a:cubicBezTo>
                    <a:pt x="28112" y="10275"/>
                    <a:pt x="27286" y="10009"/>
                    <a:pt x="26194" y="9822"/>
                  </a:cubicBezTo>
                  <a:cubicBezTo>
                    <a:pt x="26700" y="8863"/>
                    <a:pt x="27046" y="7771"/>
                    <a:pt x="26327" y="6838"/>
                  </a:cubicBezTo>
                  <a:cubicBezTo>
                    <a:pt x="25561" y="5817"/>
                    <a:pt x="24310" y="5342"/>
                    <a:pt x="23067" y="5342"/>
                  </a:cubicBezTo>
                  <a:cubicBezTo>
                    <a:pt x="22883" y="5342"/>
                    <a:pt x="22699" y="5352"/>
                    <a:pt x="22516" y="5373"/>
                  </a:cubicBezTo>
                  <a:cubicBezTo>
                    <a:pt x="22748" y="4468"/>
                    <a:pt x="22294" y="3866"/>
                    <a:pt x="21522" y="3866"/>
                  </a:cubicBezTo>
                  <a:cubicBezTo>
                    <a:pt x="21407" y="3866"/>
                    <a:pt x="21285" y="3880"/>
                    <a:pt x="21158" y="3907"/>
                  </a:cubicBezTo>
                  <a:cubicBezTo>
                    <a:pt x="21344" y="2415"/>
                    <a:pt x="21051" y="1163"/>
                    <a:pt x="19665" y="417"/>
                  </a:cubicBezTo>
                  <a:cubicBezTo>
                    <a:pt x="19128" y="133"/>
                    <a:pt x="18503" y="0"/>
                    <a:pt x="178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8" name="Google Shape;198;p8"/>
            <p:cNvSpPr/>
            <p:nvPr/>
          </p:nvSpPr>
          <p:spPr>
            <a:xfrm>
              <a:off x="5000973" y="1496336"/>
              <a:ext cx="96824" cy="42829"/>
            </a:xfrm>
            <a:custGeom>
              <a:avLst/>
              <a:gdLst/>
              <a:ahLst/>
              <a:cxnLst/>
              <a:rect l="l" t="t" r="r" b="b"/>
              <a:pathLst>
                <a:path w="2532" h="1120" extrusionOk="0">
                  <a:moveTo>
                    <a:pt x="2079" y="0"/>
                  </a:moveTo>
                  <a:cubicBezTo>
                    <a:pt x="1919" y="0"/>
                    <a:pt x="1785" y="27"/>
                    <a:pt x="1626" y="53"/>
                  </a:cubicBezTo>
                  <a:cubicBezTo>
                    <a:pt x="1546" y="53"/>
                    <a:pt x="1439" y="80"/>
                    <a:pt x="1359" y="107"/>
                  </a:cubicBezTo>
                  <a:lnTo>
                    <a:pt x="1119" y="187"/>
                  </a:lnTo>
                  <a:lnTo>
                    <a:pt x="853" y="293"/>
                  </a:lnTo>
                  <a:cubicBezTo>
                    <a:pt x="773" y="346"/>
                    <a:pt x="693" y="373"/>
                    <a:pt x="640" y="426"/>
                  </a:cubicBezTo>
                  <a:cubicBezTo>
                    <a:pt x="560" y="480"/>
                    <a:pt x="480" y="533"/>
                    <a:pt x="426" y="586"/>
                  </a:cubicBezTo>
                  <a:cubicBezTo>
                    <a:pt x="373" y="640"/>
                    <a:pt x="320" y="693"/>
                    <a:pt x="267" y="746"/>
                  </a:cubicBezTo>
                  <a:cubicBezTo>
                    <a:pt x="187" y="826"/>
                    <a:pt x="133" y="906"/>
                    <a:pt x="80" y="1013"/>
                  </a:cubicBezTo>
                  <a:cubicBezTo>
                    <a:pt x="27" y="1066"/>
                    <a:pt x="0" y="1119"/>
                    <a:pt x="0" y="1119"/>
                  </a:cubicBezTo>
                  <a:lnTo>
                    <a:pt x="133" y="1039"/>
                  </a:lnTo>
                  <a:cubicBezTo>
                    <a:pt x="187" y="1013"/>
                    <a:pt x="293" y="933"/>
                    <a:pt x="400" y="879"/>
                  </a:cubicBezTo>
                  <a:cubicBezTo>
                    <a:pt x="453" y="853"/>
                    <a:pt x="506" y="826"/>
                    <a:pt x="586" y="773"/>
                  </a:cubicBezTo>
                  <a:cubicBezTo>
                    <a:pt x="640" y="746"/>
                    <a:pt x="720" y="719"/>
                    <a:pt x="773" y="693"/>
                  </a:cubicBezTo>
                  <a:cubicBezTo>
                    <a:pt x="906" y="613"/>
                    <a:pt x="1066" y="533"/>
                    <a:pt x="1226" y="480"/>
                  </a:cubicBezTo>
                  <a:cubicBezTo>
                    <a:pt x="1386" y="426"/>
                    <a:pt x="1546" y="373"/>
                    <a:pt x="1705" y="320"/>
                  </a:cubicBezTo>
                  <a:lnTo>
                    <a:pt x="2105" y="187"/>
                  </a:lnTo>
                  <a:cubicBezTo>
                    <a:pt x="2372" y="107"/>
                    <a:pt x="2531" y="27"/>
                    <a:pt x="2531" y="27"/>
                  </a:cubicBezTo>
                  <a:cubicBezTo>
                    <a:pt x="2372" y="0"/>
                    <a:pt x="2238" y="0"/>
                    <a:pt x="2079" y="0"/>
                  </a:cubicBezTo>
                  <a:close/>
                </a:path>
              </a:pathLst>
            </a:custGeom>
            <a:solidFill>
              <a:srgbClr val="8F5B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9" name="Google Shape;199;p8"/>
            <p:cNvSpPr/>
            <p:nvPr/>
          </p:nvSpPr>
          <p:spPr>
            <a:xfrm>
              <a:off x="6772888" y="648561"/>
              <a:ext cx="302670" cy="330164"/>
            </a:xfrm>
            <a:custGeom>
              <a:avLst/>
              <a:gdLst/>
              <a:ahLst/>
              <a:cxnLst/>
              <a:rect l="l" t="t" r="r" b="b"/>
              <a:pathLst>
                <a:path w="7915" h="8634" extrusionOk="0">
                  <a:moveTo>
                    <a:pt x="7141" y="1"/>
                  </a:moveTo>
                  <a:cubicBezTo>
                    <a:pt x="6635" y="427"/>
                    <a:pt x="6076" y="800"/>
                    <a:pt x="5516" y="1146"/>
                  </a:cubicBezTo>
                  <a:cubicBezTo>
                    <a:pt x="4583" y="1706"/>
                    <a:pt x="3491" y="1919"/>
                    <a:pt x="2585" y="2479"/>
                  </a:cubicBezTo>
                  <a:cubicBezTo>
                    <a:pt x="1492" y="3172"/>
                    <a:pt x="293" y="4504"/>
                    <a:pt x="0" y="5756"/>
                  </a:cubicBezTo>
                  <a:lnTo>
                    <a:pt x="1386" y="8634"/>
                  </a:lnTo>
                  <a:cubicBezTo>
                    <a:pt x="2638" y="8501"/>
                    <a:pt x="3891" y="8527"/>
                    <a:pt x="5036" y="7755"/>
                  </a:cubicBezTo>
                  <a:cubicBezTo>
                    <a:pt x="6129" y="6982"/>
                    <a:pt x="7914" y="5063"/>
                    <a:pt x="7328" y="3598"/>
                  </a:cubicBezTo>
                  <a:lnTo>
                    <a:pt x="7328" y="3598"/>
                  </a:lnTo>
                  <a:cubicBezTo>
                    <a:pt x="7035" y="3758"/>
                    <a:pt x="6688" y="3864"/>
                    <a:pt x="6369" y="3944"/>
                  </a:cubicBezTo>
                  <a:cubicBezTo>
                    <a:pt x="6928" y="3118"/>
                    <a:pt x="7514" y="1919"/>
                    <a:pt x="7301" y="880"/>
                  </a:cubicBezTo>
                  <a:lnTo>
                    <a:pt x="7301" y="880"/>
                  </a:lnTo>
                  <a:cubicBezTo>
                    <a:pt x="7088" y="1013"/>
                    <a:pt x="6902" y="1200"/>
                    <a:pt x="6715" y="1333"/>
                  </a:cubicBezTo>
                  <a:cubicBezTo>
                    <a:pt x="6902" y="933"/>
                    <a:pt x="7221" y="454"/>
                    <a:pt x="71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803442" y="812609"/>
              <a:ext cx="99883" cy="93803"/>
            </a:xfrm>
            <a:custGeom>
              <a:avLst/>
              <a:gdLst/>
              <a:ahLst/>
              <a:cxnLst/>
              <a:rect l="l" t="t" r="r" b="b"/>
              <a:pathLst>
                <a:path w="2612" h="2453" extrusionOk="0">
                  <a:moveTo>
                    <a:pt x="2612" y="1"/>
                  </a:moveTo>
                  <a:lnTo>
                    <a:pt x="2452" y="27"/>
                  </a:lnTo>
                  <a:cubicBezTo>
                    <a:pt x="2319" y="54"/>
                    <a:pt x="2159" y="81"/>
                    <a:pt x="2026" y="134"/>
                  </a:cubicBezTo>
                  <a:cubicBezTo>
                    <a:pt x="1839" y="187"/>
                    <a:pt x="1653" y="294"/>
                    <a:pt x="1466" y="400"/>
                  </a:cubicBezTo>
                  <a:cubicBezTo>
                    <a:pt x="1280" y="507"/>
                    <a:pt x="1066" y="640"/>
                    <a:pt x="880" y="800"/>
                  </a:cubicBezTo>
                  <a:cubicBezTo>
                    <a:pt x="800" y="880"/>
                    <a:pt x="720" y="960"/>
                    <a:pt x="640" y="1040"/>
                  </a:cubicBezTo>
                  <a:cubicBezTo>
                    <a:pt x="560" y="1146"/>
                    <a:pt x="480" y="1226"/>
                    <a:pt x="400" y="1333"/>
                  </a:cubicBezTo>
                  <a:cubicBezTo>
                    <a:pt x="267" y="1493"/>
                    <a:pt x="187" y="1679"/>
                    <a:pt x="107" y="1866"/>
                  </a:cubicBezTo>
                  <a:cubicBezTo>
                    <a:pt x="54" y="1999"/>
                    <a:pt x="1" y="2159"/>
                    <a:pt x="1" y="2292"/>
                  </a:cubicBezTo>
                  <a:lnTo>
                    <a:pt x="1" y="2452"/>
                  </a:lnTo>
                  <a:cubicBezTo>
                    <a:pt x="1" y="2452"/>
                    <a:pt x="1" y="2399"/>
                    <a:pt x="54" y="2319"/>
                  </a:cubicBezTo>
                  <a:cubicBezTo>
                    <a:pt x="107" y="2186"/>
                    <a:pt x="187" y="2079"/>
                    <a:pt x="267" y="1972"/>
                  </a:cubicBezTo>
                  <a:cubicBezTo>
                    <a:pt x="374" y="1813"/>
                    <a:pt x="507" y="1653"/>
                    <a:pt x="640" y="1519"/>
                  </a:cubicBezTo>
                  <a:cubicBezTo>
                    <a:pt x="693" y="1440"/>
                    <a:pt x="773" y="1360"/>
                    <a:pt x="853" y="1280"/>
                  </a:cubicBezTo>
                  <a:cubicBezTo>
                    <a:pt x="933" y="1200"/>
                    <a:pt x="1040" y="1120"/>
                    <a:pt x="1120" y="1040"/>
                  </a:cubicBezTo>
                  <a:cubicBezTo>
                    <a:pt x="1280" y="907"/>
                    <a:pt x="1466" y="773"/>
                    <a:pt x="1626" y="640"/>
                  </a:cubicBezTo>
                  <a:cubicBezTo>
                    <a:pt x="1813" y="507"/>
                    <a:pt x="1972" y="400"/>
                    <a:pt x="2132" y="294"/>
                  </a:cubicBezTo>
                  <a:lnTo>
                    <a:pt x="2479" y="81"/>
                  </a:lnTo>
                  <a:lnTo>
                    <a:pt x="261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1" name="Google Shape;201;p8"/>
            <p:cNvSpPr/>
            <p:nvPr/>
          </p:nvSpPr>
          <p:spPr>
            <a:xfrm>
              <a:off x="6820764" y="863544"/>
              <a:ext cx="72388" cy="41835"/>
            </a:xfrm>
            <a:custGeom>
              <a:avLst/>
              <a:gdLst/>
              <a:ahLst/>
              <a:cxnLst/>
              <a:rect l="l" t="t" r="r" b="b"/>
              <a:pathLst>
                <a:path w="1893" h="1094" extrusionOk="0">
                  <a:moveTo>
                    <a:pt x="1892" y="1"/>
                  </a:moveTo>
                  <a:cubicBezTo>
                    <a:pt x="1759" y="28"/>
                    <a:pt x="1653" y="54"/>
                    <a:pt x="1546" y="108"/>
                  </a:cubicBezTo>
                  <a:cubicBezTo>
                    <a:pt x="1333" y="187"/>
                    <a:pt x="1093" y="294"/>
                    <a:pt x="880" y="427"/>
                  </a:cubicBezTo>
                  <a:cubicBezTo>
                    <a:pt x="773" y="507"/>
                    <a:pt x="613" y="614"/>
                    <a:pt x="560" y="640"/>
                  </a:cubicBezTo>
                  <a:cubicBezTo>
                    <a:pt x="507" y="694"/>
                    <a:pt x="454" y="720"/>
                    <a:pt x="400" y="747"/>
                  </a:cubicBezTo>
                  <a:cubicBezTo>
                    <a:pt x="347" y="800"/>
                    <a:pt x="320" y="827"/>
                    <a:pt x="267" y="854"/>
                  </a:cubicBezTo>
                  <a:cubicBezTo>
                    <a:pt x="160" y="934"/>
                    <a:pt x="81" y="1014"/>
                    <a:pt x="1" y="1093"/>
                  </a:cubicBezTo>
                  <a:cubicBezTo>
                    <a:pt x="107" y="1093"/>
                    <a:pt x="240" y="1067"/>
                    <a:pt x="347" y="1040"/>
                  </a:cubicBezTo>
                  <a:cubicBezTo>
                    <a:pt x="454" y="1014"/>
                    <a:pt x="560" y="987"/>
                    <a:pt x="667" y="934"/>
                  </a:cubicBezTo>
                  <a:cubicBezTo>
                    <a:pt x="800" y="880"/>
                    <a:pt x="933" y="800"/>
                    <a:pt x="1040" y="747"/>
                  </a:cubicBezTo>
                  <a:cubicBezTo>
                    <a:pt x="1253" y="587"/>
                    <a:pt x="1466" y="454"/>
                    <a:pt x="1653" y="267"/>
                  </a:cubicBezTo>
                  <a:cubicBezTo>
                    <a:pt x="1733" y="187"/>
                    <a:pt x="1813" y="81"/>
                    <a:pt x="189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6834034" y="903314"/>
              <a:ext cx="98850" cy="32619"/>
            </a:xfrm>
            <a:custGeom>
              <a:avLst/>
              <a:gdLst/>
              <a:ahLst/>
              <a:cxnLst/>
              <a:rect l="l" t="t" r="r" b="b"/>
              <a:pathLst>
                <a:path w="2585" h="853" extrusionOk="0">
                  <a:moveTo>
                    <a:pt x="2585" y="0"/>
                  </a:moveTo>
                  <a:lnTo>
                    <a:pt x="2585" y="0"/>
                  </a:lnTo>
                  <a:cubicBezTo>
                    <a:pt x="2451" y="27"/>
                    <a:pt x="2292" y="53"/>
                    <a:pt x="2158" y="107"/>
                  </a:cubicBezTo>
                  <a:lnTo>
                    <a:pt x="1306" y="426"/>
                  </a:lnTo>
                  <a:cubicBezTo>
                    <a:pt x="1146" y="453"/>
                    <a:pt x="986" y="506"/>
                    <a:pt x="853" y="533"/>
                  </a:cubicBezTo>
                  <a:cubicBezTo>
                    <a:pt x="773" y="560"/>
                    <a:pt x="693" y="586"/>
                    <a:pt x="640" y="586"/>
                  </a:cubicBezTo>
                  <a:lnTo>
                    <a:pt x="426" y="640"/>
                  </a:lnTo>
                  <a:cubicBezTo>
                    <a:pt x="346" y="640"/>
                    <a:pt x="240" y="640"/>
                    <a:pt x="133" y="666"/>
                  </a:cubicBezTo>
                  <a:lnTo>
                    <a:pt x="0" y="666"/>
                  </a:lnTo>
                  <a:lnTo>
                    <a:pt x="107" y="720"/>
                  </a:lnTo>
                  <a:cubicBezTo>
                    <a:pt x="213" y="773"/>
                    <a:pt x="320" y="800"/>
                    <a:pt x="426" y="800"/>
                  </a:cubicBezTo>
                  <a:cubicBezTo>
                    <a:pt x="480" y="853"/>
                    <a:pt x="560" y="853"/>
                    <a:pt x="640" y="853"/>
                  </a:cubicBezTo>
                  <a:cubicBezTo>
                    <a:pt x="799" y="853"/>
                    <a:pt x="986" y="826"/>
                    <a:pt x="1146" y="800"/>
                  </a:cubicBezTo>
                  <a:lnTo>
                    <a:pt x="1412" y="720"/>
                  </a:lnTo>
                  <a:lnTo>
                    <a:pt x="1652" y="640"/>
                  </a:lnTo>
                  <a:cubicBezTo>
                    <a:pt x="1732" y="613"/>
                    <a:pt x="1812" y="560"/>
                    <a:pt x="1865" y="533"/>
                  </a:cubicBezTo>
                  <a:cubicBezTo>
                    <a:pt x="1998" y="453"/>
                    <a:pt x="2132" y="373"/>
                    <a:pt x="2238" y="293"/>
                  </a:cubicBezTo>
                  <a:cubicBezTo>
                    <a:pt x="2371" y="187"/>
                    <a:pt x="2478" y="107"/>
                    <a:pt x="258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3" name="Google Shape;203;p8"/>
            <p:cNvSpPr/>
            <p:nvPr/>
          </p:nvSpPr>
          <p:spPr>
            <a:xfrm>
              <a:off x="5614339" y="639383"/>
              <a:ext cx="333262" cy="267298"/>
            </a:xfrm>
            <a:custGeom>
              <a:avLst/>
              <a:gdLst/>
              <a:ahLst/>
              <a:cxnLst/>
              <a:rect l="l" t="t" r="r" b="b"/>
              <a:pathLst>
                <a:path w="8715" h="6990" extrusionOk="0">
                  <a:moveTo>
                    <a:pt x="427" y="1"/>
                  </a:moveTo>
                  <a:lnTo>
                    <a:pt x="427" y="1"/>
                  </a:lnTo>
                  <a:cubicBezTo>
                    <a:pt x="454" y="827"/>
                    <a:pt x="667" y="1626"/>
                    <a:pt x="1067" y="2372"/>
                  </a:cubicBezTo>
                  <a:cubicBezTo>
                    <a:pt x="903" y="2372"/>
                    <a:pt x="692" y="2451"/>
                    <a:pt x="506" y="2451"/>
                  </a:cubicBezTo>
                  <a:cubicBezTo>
                    <a:pt x="450" y="2451"/>
                    <a:pt x="397" y="2444"/>
                    <a:pt x="347" y="2426"/>
                  </a:cubicBezTo>
                  <a:lnTo>
                    <a:pt x="347" y="2426"/>
                  </a:lnTo>
                  <a:cubicBezTo>
                    <a:pt x="214" y="2985"/>
                    <a:pt x="321" y="3598"/>
                    <a:pt x="640" y="4078"/>
                  </a:cubicBezTo>
                  <a:cubicBezTo>
                    <a:pt x="1" y="4930"/>
                    <a:pt x="1706" y="6156"/>
                    <a:pt x="2426" y="6502"/>
                  </a:cubicBezTo>
                  <a:cubicBezTo>
                    <a:pt x="3100" y="6840"/>
                    <a:pt x="3833" y="6989"/>
                    <a:pt x="4565" y="6989"/>
                  </a:cubicBezTo>
                  <a:cubicBezTo>
                    <a:pt x="5683" y="6989"/>
                    <a:pt x="6800" y="6640"/>
                    <a:pt x="7702" y="6076"/>
                  </a:cubicBezTo>
                  <a:lnTo>
                    <a:pt x="7702" y="6209"/>
                  </a:lnTo>
                  <a:cubicBezTo>
                    <a:pt x="8714" y="4078"/>
                    <a:pt x="7222" y="1653"/>
                    <a:pt x="5144" y="854"/>
                  </a:cubicBezTo>
                  <a:cubicBezTo>
                    <a:pt x="3625" y="294"/>
                    <a:pt x="1919" y="294"/>
                    <a:pt x="42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5751925" y="831958"/>
              <a:ext cx="151851" cy="55830"/>
            </a:xfrm>
            <a:custGeom>
              <a:avLst/>
              <a:gdLst/>
              <a:ahLst/>
              <a:cxnLst/>
              <a:rect l="l" t="t" r="r" b="b"/>
              <a:pathLst>
                <a:path w="3971" h="1460" extrusionOk="0">
                  <a:moveTo>
                    <a:pt x="0" y="1"/>
                  </a:moveTo>
                  <a:lnTo>
                    <a:pt x="107" y="187"/>
                  </a:lnTo>
                  <a:cubicBezTo>
                    <a:pt x="133" y="241"/>
                    <a:pt x="187" y="294"/>
                    <a:pt x="240" y="374"/>
                  </a:cubicBezTo>
                  <a:cubicBezTo>
                    <a:pt x="293" y="427"/>
                    <a:pt x="373" y="507"/>
                    <a:pt x="453" y="561"/>
                  </a:cubicBezTo>
                  <a:cubicBezTo>
                    <a:pt x="533" y="640"/>
                    <a:pt x="613" y="694"/>
                    <a:pt x="720" y="774"/>
                  </a:cubicBezTo>
                  <a:cubicBezTo>
                    <a:pt x="826" y="827"/>
                    <a:pt x="933" y="907"/>
                    <a:pt x="1039" y="960"/>
                  </a:cubicBezTo>
                  <a:cubicBezTo>
                    <a:pt x="1173" y="1040"/>
                    <a:pt x="1279" y="1093"/>
                    <a:pt x="1412" y="1147"/>
                  </a:cubicBezTo>
                  <a:cubicBezTo>
                    <a:pt x="1546" y="1200"/>
                    <a:pt x="1679" y="1253"/>
                    <a:pt x="1812" y="1280"/>
                  </a:cubicBezTo>
                  <a:cubicBezTo>
                    <a:pt x="2079" y="1360"/>
                    <a:pt x="2345" y="1413"/>
                    <a:pt x="2611" y="1440"/>
                  </a:cubicBezTo>
                  <a:cubicBezTo>
                    <a:pt x="2678" y="1453"/>
                    <a:pt x="2745" y="1460"/>
                    <a:pt x="2808" y="1460"/>
                  </a:cubicBezTo>
                  <a:cubicBezTo>
                    <a:pt x="2871" y="1460"/>
                    <a:pt x="2931" y="1453"/>
                    <a:pt x="2984" y="1440"/>
                  </a:cubicBezTo>
                  <a:cubicBezTo>
                    <a:pt x="3118" y="1440"/>
                    <a:pt x="3224" y="1440"/>
                    <a:pt x="3331" y="1413"/>
                  </a:cubicBezTo>
                  <a:cubicBezTo>
                    <a:pt x="3411" y="1387"/>
                    <a:pt x="3517" y="1360"/>
                    <a:pt x="3597" y="1333"/>
                  </a:cubicBezTo>
                  <a:cubicBezTo>
                    <a:pt x="3677" y="1307"/>
                    <a:pt x="3757" y="1280"/>
                    <a:pt x="3810" y="1227"/>
                  </a:cubicBezTo>
                  <a:lnTo>
                    <a:pt x="3970" y="1120"/>
                  </a:lnTo>
                  <a:lnTo>
                    <a:pt x="3784" y="1173"/>
                  </a:lnTo>
                  <a:cubicBezTo>
                    <a:pt x="3731" y="1200"/>
                    <a:pt x="3651" y="1200"/>
                    <a:pt x="3571" y="1200"/>
                  </a:cubicBezTo>
                  <a:lnTo>
                    <a:pt x="3304" y="1200"/>
                  </a:lnTo>
                  <a:cubicBezTo>
                    <a:pt x="3091" y="1200"/>
                    <a:pt x="2851" y="1173"/>
                    <a:pt x="2638" y="1147"/>
                  </a:cubicBezTo>
                  <a:cubicBezTo>
                    <a:pt x="2531" y="1120"/>
                    <a:pt x="2398" y="1067"/>
                    <a:pt x="2265" y="1040"/>
                  </a:cubicBezTo>
                  <a:cubicBezTo>
                    <a:pt x="2158" y="1040"/>
                    <a:pt x="2025" y="987"/>
                    <a:pt x="1892" y="960"/>
                  </a:cubicBezTo>
                  <a:cubicBezTo>
                    <a:pt x="1652" y="880"/>
                    <a:pt x="1412" y="774"/>
                    <a:pt x="1173" y="667"/>
                  </a:cubicBezTo>
                  <a:cubicBezTo>
                    <a:pt x="959" y="587"/>
                    <a:pt x="773" y="481"/>
                    <a:pt x="560" y="374"/>
                  </a:cubicBezTo>
                  <a:cubicBezTo>
                    <a:pt x="480" y="321"/>
                    <a:pt x="400" y="294"/>
                    <a:pt x="320" y="241"/>
                  </a:cubicBezTo>
                  <a:cubicBezTo>
                    <a:pt x="267" y="187"/>
                    <a:pt x="187" y="161"/>
                    <a:pt x="160" y="134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5" name="Google Shape;205;p8"/>
            <p:cNvSpPr/>
            <p:nvPr/>
          </p:nvSpPr>
          <p:spPr>
            <a:xfrm>
              <a:off x="5784506" y="791233"/>
              <a:ext cx="111125" cy="68297"/>
            </a:xfrm>
            <a:custGeom>
              <a:avLst/>
              <a:gdLst/>
              <a:ahLst/>
              <a:cxnLst/>
              <a:rect l="l" t="t" r="r" b="b"/>
              <a:pathLst>
                <a:path w="2906" h="1786" extrusionOk="0">
                  <a:moveTo>
                    <a:pt x="1" y="0"/>
                  </a:moveTo>
                  <a:cubicBezTo>
                    <a:pt x="161" y="107"/>
                    <a:pt x="321" y="213"/>
                    <a:pt x="480" y="293"/>
                  </a:cubicBezTo>
                  <a:cubicBezTo>
                    <a:pt x="534" y="320"/>
                    <a:pt x="614" y="373"/>
                    <a:pt x="694" y="426"/>
                  </a:cubicBezTo>
                  <a:cubicBezTo>
                    <a:pt x="774" y="480"/>
                    <a:pt x="853" y="533"/>
                    <a:pt x="933" y="586"/>
                  </a:cubicBezTo>
                  <a:cubicBezTo>
                    <a:pt x="1093" y="693"/>
                    <a:pt x="1253" y="799"/>
                    <a:pt x="1440" y="906"/>
                  </a:cubicBezTo>
                  <a:cubicBezTo>
                    <a:pt x="1626" y="1013"/>
                    <a:pt x="1813" y="1146"/>
                    <a:pt x="1973" y="1252"/>
                  </a:cubicBezTo>
                  <a:cubicBezTo>
                    <a:pt x="2053" y="1306"/>
                    <a:pt x="2132" y="1332"/>
                    <a:pt x="2212" y="1386"/>
                  </a:cubicBezTo>
                  <a:cubicBezTo>
                    <a:pt x="2292" y="1439"/>
                    <a:pt x="2372" y="1492"/>
                    <a:pt x="2426" y="1519"/>
                  </a:cubicBezTo>
                  <a:cubicBezTo>
                    <a:pt x="2585" y="1626"/>
                    <a:pt x="2745" y="1705"/>
                    <a:pt x="2905" y="1785"/>
                  </a:cubicBezTo>
                  <a:cubicBezTo>
                    <a:pt x="2799" y="1652"/>
                    <a:pt x="2692" y="1492"/>
                    <a:pt x="2559" y="1386"/>
                  </a:cubicBezTo>
                  <a:cubicBezTo>
                    <a:pt x="2426" y="1226"/>
                    <a:pt x="2292" y="1119"/>
                    <a:pt x="2132" y="1013"/>
                  </a:cubicBezTo>
                  <a:cubicBezTo>
                    <a:pt x="1973" y="879"/>
                    <a:pt x="1813" y="746"/>
                    <a:pt x="1626" y="613"/>
                  </a:cubicBezTo>
                  <a:cubicBezTo>
                    <a:pt x="1440" y="506"/>
                    <a:pt x="1253" y="400"/>
                    <a:pt x="1067" y="320"/>
                  </a:cubicBezTo>
                  <a:cubicBezTo>
                    <a:pt x="880" y="240"/>
                    <a:pt x="720" y="160"/>
                    <a:pt x="534" y="133"/>
                  </a:cubicBezTo>
                  <a:cubicBezTo>
                    <a:pt x="374" y="80"/>
                    <a:pt x="187" y="27"/>
                    <a:pt x="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5836473" y="761674"/>
              <a:ext cx="67302" cy="88679"/>
            </a:xfrm>
            <a:custGeom>
              <a:avLst/>
              <a:gdLst/>
              <a:ahLst/>
              <a:cxnLst/>
              <a:rect l="l" t="t" r="r" b="b"/>
              <a:pathLst>
                <a:path w="1760" h="2319" extrusionOk="0">
                  <a:moveTo>
                    <a:pt x="1" y="0"/>
                  </a:moveTo>
                  <a:lnTo>
                    <a:pt x="107" y="80"/>
                  </a:lnTo>
                  <a:cubicBezTo>
                    <a:pt x="214" y="134"/>
                    <a:pt x="294" y="214"/>
                    <a:pt x="374" y="293"/>
                  </a:cubicBezTo>
                  <a:cubicBezTo>
                    <a:pt x="480" y="400"/>
                    <a:pt x="587" y="507"/>
                    <a:pt x="667" y="613"/>
                  </a:cubicBezTo>
                  <a:cubicBezTo>
                    <a:pt x="773" y="746"/>
                    <a:pt x="880" y="906"/>
                    <a:pt x="987" y="1040"/>
                  </a:cubicBezTo>
                  <a:cubicBezTo>
                    <a:pt x="1067" y="1199"/>
                    <a:pt x="1173" y="1359"/>
                    <a:pt x="1253" y="1493"/>
                  </a:cubicBezTo>
                  <a:lnTo>
                    <a:pt x="1493" y="1919"/>
                  </a:lnTo>
                  <a:cubicBezTo>
                    <a:pt x="1653" y="2159"/>
                    <a:pt x="1759" y="2319"/>
                    <a:pt x="1759" y="2319"/>
                  </a:cubicBezTo>
                  <a:cubicBezTo>
                    <a:pt x="1759" y="2159"/>
                    <a:pt x="1733" y="1999"/>
                    <a:pt x="1679" y="1839"/>
                  </a:cubicBezTo>
                  <a:cubicBezTo>
                    <a:pt x="1599" y="1493"/>
                    <a:pt x="1440" y="1173"/>
                    <a:pt x="1253" y="880"/>
                  </a:cubicBezTo>
                  <a:cubicBezTo>
                    <a:pt x="1147" y="693"/>
                    <a:pt x="1040" y="560"/>
                    <a:pt x="880" y="427"/>
                  </a:cubicBezTo>
                  <a:cubicBezTo>
                    <a:pt x="773" y="293"/>
                    <a:pt x="640" y="214"/>
                    <a:pt x="480" y="134"/>
                  </a:cubicBezTo>
                  <a:cubicBezTo>
                    <a:pt x="374" y="54"/>
                    <a:pt x="267" y="27"/>
                    <a:pt x="1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7" name="Google Shape;207;p8"/>
            <p:cNvSpPr/>
            <p:nvPr/>
          </p:nvSpPr>
          <p:spPr>
            <a:xfrm>
              <a:off x="5806952" y="796013"/>
              <a:ext cx="207873" cy="174489"/>
            </a:xfrm>
            <a:custGeom>
              <a:avLst/>
              <a:gdLst/>
              <a:ahLst/>
              <a:cxnLst/>
              <a:rect l="l" t="t" r="r" b="b"/>
              <a:pathLst>
                <a:path w="5436" h="4563" extrusionOk="0">
                  <a:moveTo>
                    <a:pt x="3630" y="0"/>
                  </a:moveTo>
                  <a:cubicBezTo>
                    <a:pt x="3105" y="0"/>
                    <a:pt x="2677" y="348"/>
                    <a:pt x="2238" y="888"/>
                  </a:cubicBezTo>
                  <a:cubicBezTo>
                    <a:pt x="1652" y="1687"/>
                    <a:pt x="0" y="3179"/>
                    <a:pt x="719" y="4112"/>
                  </a:cubicBezTo>
                  <a:cubicBezTo>
                    <a:pt x="971" y="4429"/>
                    <a:pt x="1233" y="4563"/>
                    <a:pt x="1501" y="4563"/>
                  </a:cubicBezTo>
                  <a:cubicBezTo>
                    <a:pt x="2856" y="4563"/>
                    <a:pt x="4368" y="1164"/>
                    <a:pt x="5436" y="808"/>
                  </a:cubicBezTo>
                  <a:lnTo>
                    <a:pt x="4663" y="381"/>
                  </a:lnTo>
                  <a:cubicBezTo>
                    <a:pt x="4272" y="117"/>
                    <a:pt x="3934" y="0"/>
                    <a:pt x="36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5885382" y="826873"/>
              <a:ext cx="69329" cy="68297"/>
            </a:xfrm>
            <a:custGeom>
              <a:avLst/>
              <a:gdLst/>
              <a:ahLst/>
              <a:cxnLst/>
              <a:rect l="l" t="t" r="r" b="b"/>
              <a:pathLst>
                <a:path w="1813" h="1786" extrusionOk="0">
                  <a:moveTo>
                    <a:pt x="1813" y="1"/>
                  </a:moveTo>
                  <a:lnTo>
                    <a:pt x="1813" y="1"/>
                  </a:lnTo>
                  <a:cubicBezTo>
                    <a:pt x="1679" y="81"/>
                    <a:pt x="1573" y="134"/>
                    <a:pt x="1440" y="214"/>
                  </a:cubicBezTo>
                  <a:cubicBezTo>
                    <a:pt x="1200" y="400"/>
                    <a:pt x="987" y="587"/>
                    <a:pt x="773" y="773"/>
                  </a:cubicBezTo>
                  <a:cubicBezTo>
                    <a:pt x="587" y="987"/>
                    <a:pt x="400" y="1200"/>
                    <a:pt x="214" y="1440"/>
                  </a:cubicBezTo>
                  <a:cubicBezTo>
                    <a:pt x="134" y="1546"/>
                    <a:pt x="81" y="1679"/>
                    <a:pt x="1" y="1786"/>
                  </a:cubicBezTo>
                  <a:cubicBezTo>
                    <a:pt x="134" y="1733"/>
                    <a:pt x="241" y="1653"/>
                    <a:pt x="347" y="1573"/>
                  </a:cubicBezTo>
                  <a:cubicBezTo>
                    <a:pt x="587" y="1413"/>
                    <a:pt x="800" y="1226"/>
                    <a:pt x="1013" y="1013"/>
                  </a:cubicBezTo>
                  <a:cubicBezTo>
                    <a:pt x="1147" y="907"/>
                    <a:pt x="1253" y="800"/>
                    <a:pt x="1333" y="667"/>
                  </a:cubicBezTo>
                  <a:cubicBezTo>
                    <a:pt x="1440" y="560"/>
                    <a:pt x="1520" y="454"/>
                    <a:pt x="1599" y="347"/>
                  </a:cubicBezTo>
                  <a:cubicBezTo>
                    <a:pt x="1679" y="241"/>
                    <a:pt x="1759" y="134"/>
                    <a:pt x="18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9" name="Google Shape;209;p8"/>
            <p:cNvSpPr/>
            <p:nvPr/>
          </p:nvSpPr>
          <p:spPr>
            <a:xfrm>
              <a:off x="6696447" y="835400"/>
              <a:ext cx="174298" cy="204966"/>
            </a:xfrm>
            <a:custGeom>
              <a:avLst/>
              <a:gdLst/>
              <a:ahLst/>
              <a:cxnLst/>
              <a:rect l="l" t="t" r="r" b="b"/>
              <a:pathLst>
                <a:path w="4558" h="5360" extrusionOk="0">
                  <a:moveTo>
                    <a:pt x="1831" y="0"/>
                  </a:moveTo>
                  <a:cubicBezTo>
                    <a:pt x="1613" y="0"/>
                    <a:pt x="1340" y="71"/>
                    <a:pt x="987" y="231"/>
                  </a:cubicBezTo>
                  <a:cubicBezTo>
                    <a:pt x="614" y="444"/>
                    <a:pt x="294" y="710"/>
                    <a:pt x="1" y="1003"/>
                  </a:cubicBezTo>
                  <a:lnTo>
                    <a:pt x="2506" y="5134"/>
                  </a:lnTo>
                  <a:cubicBezTo>
                    <a:pt x="2752" y="5288"/>
                    <a:pt x="3026" y="5359"/>
                    <a:pt x="3290" y="5359"/>
                  </a:cubicBezTo>
                  <a:cubicBezTo>
                    <a:pt x="3939" y="5359"/>
                    <a:pt x="4531" y="4928"/>
                    <a:pt x="4531" y="4228"/>
                  </a:cubicBezTo>
                  <a:cubicBezTo>
                    <a:pt x="4557" y="3268"/>
                    <a:pt x="3385" y="2149"/>
                    <a:pt x="3012" y="1323"/>
                  </a:cubicBezTo>
                  <a:cubicBezTo>
                    <a:pt x="2637" y="574"/>
                    <a:pt x="2452" y="0"/>
                    <a:pt x="18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747421" y="865609"/>
              <a:ext cx="88679" cy="123324"/>
            </a:xfrm>
            <a:custGeom>
              <a:avLst/>
              <a:gdLst/>
              <a:ahLst/>
              <a:cxnLst/>
              <a:rect l="l" t="t" r="r" b="b"/>
              <a:pathLst>
                <a:path w="2319" h="3225" extrusionOk="0">
                  <a:moveTo>
                    <a:pt x="0" y="0"/>
                  </a:moveTo>
                  <a:lnTo>
                    <a:pt x="0" y="0"/>
                  </a:lnTo>
                  <a:cubicBezTo>
                    <a:pt x="80" y="187"/>
                    <a:pt x="160" y="373"/>
                    <a:pt x="267" y="560"/>
                  </a:cubicBezTo>
                  <a:cubicBezTo>
                    <a:pt x="347" y="746"/>
                    <a:pt x="453" y="933"/>
                    <a:pt x="586" y="1119"/>
                  </a:cubicBezTo>
                  <a:cubicBezTo>
                    <a:pt x="720" y="1306"/>
                    <a:pt x="853" y="1519"/>
                    <a:pt x="1013" y="1706"/>
                  </a:cubicBezTo>
                  <a:cubicBezTo>
                    <a:pt x="1173" y="1919"/>
                    <a:pt x="1332" y="2105"/>
                    <a:pt x="1466" y="2292"/>
                  </a:cubicBezTo>
                  <a:lnTo>
                    <a:pt x="1892" y="2771"/>
                  </a:lnTo>
                  <a:cubicBezTo>
                    <a:pt x="2025" y="2931"/>
                    <a:pt x="2158" y="3091"/>
                    <a:pt x="2318" y="3224"/>
                  </a:cubicBezTo>
                  <a:cubicBezTo>
                    <a:pt x="2238" y="3038"/>
                    <a:pt x="2132" y="2851"/>
                    <a:pt x="2025" y="2665"/>
                  </a:cubicBezTo>
                  <a:cubicBezTo>
                    <a:pt x="1945" y="2478"/>
                    <a:pt x="1812" y="2292"/>
                    <a:pt x="1705" y="2132"/>
                  </a:cubicBezTo>
                  <a:cubicBezTo>
                    <a:pt x="1572" y="1919"/>
                    <a:pt x="1412" y="1732"/>
                    <a:pt x="1279" y="1519"/>
                  </a:cubicBezTo>
                  <a:cubicBezTo>
                    <a:pt x="1119" y="1333"/>
                    <a:pt x="986" y="1146"/>
                    <a:pt x="826" y="960"/>
                  </a:cubicBezTo>
                  <a:cubicBezTo>
                    <a:pt x="746" y="880"/>
                    <a:pt x="666" y="800"/>
                    <a:pt x="613" y="720"/>
                  </a:cubicBezTo>
                  <a:cubicBezTo>
                    <a:pt x="560" y="613"/>
                    <a:pt x="480" y="533"/>
                    <a:pt x="426" y="480"/>
                  </a:cubicBezTo>
                  <a:cubicBezTo>
                    <a:pt x="293" y="293"/>
                    <a:pt x="160" y="160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1" name="Google Shape;211;p8"/>
            <p:cNvSpPr/>
            <p:nvPr/>
          </p:nvSpPr>
          <p:spPr>
            <a:xfrm>
              <a:off x="5927178" y="1669523"/>
              <a:ext cx="695968" cy="669506"/>
            </a:xfrm>
            <a:custGeom>
              <a:avLst/>
              <a:gdLst/>
              <a:ahLst/>
              <a:cxnLst/>
              <a:rect l="l" t="t" r="r" b="b"/>
              <a:pathLst>
                <a:path w="18200" h="17508" extrusionOk="0">
                  <a:moveTo>
                    <a:pt x="9240" y="1"/>
                  </a:moveTo>
                  <a:cubicBezTo>
                    <a:pt x="7887" y="1"/>
                    <a:pt x="6528" y="67"/>
                    <a:pt x="5196" y="107"/>
                  </a:cubicBezTo>
                  <a:cubicBezTo>
                    <a:pt x="4157" y="134"/>
                    <a:pt x="2825" y="214"/>
                    <a:pt x="1945" y="907"/>
                  </a:cubicBezTo>
                  <a:cubicBezTo>
                    <a:pt x="1039" y="1626"/>
                    <a:pt x="933" y="2879"/>
                    <a:pt x="746" y="3864"/>
                  </a:cubicBezTo>
                  <a:cubicBezTo>
                    <a:pt x="533" y="5410"/>
                    <a:pt x="400" y="6982"/>
                    <a:pt x="347" y="8527"/>
                  </a:cubicBezTo>
                  <a:cubicBezTo>
                    <a:pt x="320" y="9913"/>
                    <a:pt x="347" y="11565"/>
                    <a:pt x="0" y="12871"/>
                  </a:cubicBezTo>
                  <a:lnTo>
                    <a:pt x="3837" y="17374"/>
                  </a:lnTo>
                  <a:cubicBezTo>
                    <a:pt x="4020" y="17372"/>
                    <a:pt x="4202" y="17371"/>
                    <a:pt x="4384" y="17371"/>
                  </a:cubicBezTo>
                  <a:cubicBezTo>
                    <a:pt x="6569" y="17371"/>
                    <a:pt x="8732" y="17507"/>
                    <a:pt x="10872" y="17507"/>
                  </a:cubicBezTo>
                  <a:cubicBezTo>
                    <a:pt x="12657" y="17480"/>
                    <a:pt x="14842" y="17454"/>
                    <a:pt x="16201" y="16148"/>
                  </a:cubicBezTo>
                  <a:cubicBezTo>
                    <a:pt x="17320" y="15029"/>
                    <a:pt x="18013" y="13537"/>
                    <a:pt x="18093" y="11938"/>
                  </a:cubicBezTo>
                  <a:cubicBezTo>
                    <a:pt x="18199" y="10100"/>
                    <a:pt x="18013" y="8234"/>
                    <a:pt x="17906" y="6396"/>
                  </a:cubicBezTo>
                  <a:cubicBezTo>
                    <a:pt x="17826" y="5143"/>
                    <a:pt x="17906" y="3651"/>
                    <a:pt x="17453" y="2479"/>
                  </a:cubicBezTo>
                  <a:cubicBezTo>
                    <a:pt x="16787" y="720"/>
                    <a:pt x="14842" y="560"/>
                    <a:pt x="13243" y="294"/>
                  </a:cubicBezTo>
                  <a:cubicBezTo>
                    <a:pt x="11938" y="67"/>
                    <a:pt x="10592" y="1"/>
                    <a:pt x="924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5770931" y="803317"/>
              <a:ext cx="1073397" cy="1046629"/>
            </a:xfrm>
            <a:custGeom>
              <a:avLst/>
              <a:gdLst/>
              <a:ahLst/>
              <a:cxnLst/>
              <a:rect l="l" t="t" r="r" b="b"/>
              <a:pathLst>
                <a:path w="28070" h="27370" extrusionOk="0">
                  <a:moveTo>
                    <a:pt x="16580" y="1"/>
                  </a:moveTo>
                  <a:cubicBezTo>
                    <a:pt x="13202" y="1"/>
                    <a:pt x="9749" y="925"/>
                    <a:pt x="6964" y="2695"/>
                  </a:cubicBezTo>
                  <a:cubicBezTo>
                    <a:pt x="3100" y="5200"/>
                    <a:pt x="1955" y="9063"/>
                    <a:pt x="2514" y="13513"/>
                  </a:cubicBezTo>
                  <a:cubicBezTo>
                    <a:pt x="0" y="13513"/>
                    <a:pt x="62" y="17731"/>
                    <a:pt x="3587" y="17731"/>
                  </a:cubicBezTo>
                  <a:cubicBezTo>
                    <a:pt x="3872" y="17731"/>
                    <a:pt x="4181" y="17703"/>
                    <a:pt x="4513" y="17643"/>
                  </a:cubicBezTo>
                  <a:cubicBezTo>
                    <a:pt x="6005" y="20654"/>
                    <a:pt x="10002" y="22013"/>
                    <a:pt x="12187" y="22093"/>
                  </a:cubicBezTo>
                  <a:lnTo>
                    <a:pt x="12187" y="22546"/>
                  </a:lnTo>
                  <a:cubicBezTo>
                    <a:pt x="12187" y="22546"/>
                    <a:pt x="11973" y="24944"/>
                    <a:pt x="11334" y="25371"/>
                  </a:cubicBezTo>
                  <a:lnTo>
                    <a:pt x="13119" y="27369"/>
                  </a:lnTo>
                  <a:cubicBezTo>
                    <a:pt x="14824" y="27236"/>
                    <a:pt x="14958" y="27156"/>
                    <a:pt x="14904" y="25584"/>
                  </a:cubicBezTo>
                  <a:cubicBezTo>
                    <a:pt x="14824" y="24811"/>
                    <a:pt x="15144" y="22493"/>
                    <a:pt x="15144" y="22493"/>
                  </a:cubicBezTo>
                  <a:cubicBezTo>
                    <a:pt x="15144" y="22493"/>
                    <a:pt x="16103" y="22386"/>
                    <a:pt x="16930" y="22333"/>
                  </a:cubicBezTo>
                  <a:cubicBezTo>
                    <a:pt x="17756" y="22253"/>
                    <a:pt x="18555" y="22040"/>
                    <a:pt x="19328" y="21720"/>
                  </a:cubicBezTo>
                  <a:cubicBezTo>
                    <a:pt x="21006" y="21107"/>
                    <a:pt x="22472" y="20042"/>
                    <a:pt x="23618" y="18709"/>
                  </a:cubicBezTo>
                  <a:cubicBezTo>
                    <a:pt x="23828" y="18821"/>
                    <a:pt x="24056" y="18871"/>
                    <a:pt x="24292" y="18871"/>
                  </a:cubicBezTo>
                  <a:cubicBezTo>
                    <a:pt x="25972" y="18871"/>
                    <a:pt x="28069" y="16314"/>
                    <a:pt x="27135" y="15005"/>
                  </a:cubicBezTo>
                  <a:cubicBezTo>
                    <a:pt x="26762" y="14497"/>
                    <a:pt x="26368" y="14301"/>
                    <a:pt x="25918" y="14301"/>
                  </a:cubicBezTo>
                  <a:cubicBezTo>
                    <a:pt x="25660" y="14301"/>
                    <a:pt x="25384" y="14366"/>
                    <a:pt x="25083" y="14473"/>
                  </a:cubicBezTo>
                  <a:cubicBezTo>
                    <a:pt x="25083" y="14473"/>
                    <a:pt x="25856" y="12368"/>
                    <a:pt x="26069" y="11701"/>
                  </a:cubicBezTo>
                  <a:cubicBezTo>
                    <a:pt x="26575" y="10076"/>
                    <a:pt x="27268" y="7625"/>
                    <a:pt x="26762" y="5919"/>
                  </a:cubicBezTo>
                  <a:cubicBezTo>
                    <a:pt x="26415" y="4773"/>
                    <a:pt x="24923" y="3761"/>
                    <a:pt x="24124" y="2855"/>
                  </a:cubicBezTo>
                  <a:cubicBezTo>
                    <a:pt x="23085" y="1549"/>
                    <a:pt x="21619" y="643"/>
                    <a:pt x="19967" y="324"/>
                  </a:cubicBezTo>
                  <a:cubicBezTo>
                    <a:pt x="18866" y="107"/>
                    <a:pt x="17727" y="1"/>
                    <a:pt x="16580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3" name="Google Shape;213;p8"/>
            <p:cNvSpPr/>
            <p:nvPr/>
          </p:nvSpPr>
          <p:spPr>
            <a:xfrm>
              <a:off x="6695453" y="1415803"/>
              <a:ext cx="75409" cy="66270"/>
            </a:xfrm>
            <a:custGeom>
              <a:avLst/>
              <a:gdLst/>
              <a:ahLst/>
              <a:cxnLst/>
              <a:rect l="l" t="t" r="r" b="b"/>
              <a:pathLst>
                <a:path w="1972" h="1733" extrusionOk="0">
                  <a:moveTo>
                    <a:pt x="1492" y="1"/>
                  </a:moveTo>
                  <a:lnTo>
                    <a:pt x="1279" y="54"/>
                  </a:lnTo>
                  <a:cubicBezTo>
                    <a:pt x="1199" y="81"/>
                    <a:pt x="1119" y="108"/>
                    <a:pt x="1039" y="134"/>
                  </a:cubicBezTo>
                  <a:cubicBezTo>
                    <a:pt x="959" y="161"/>
                    <a:pt x="879" y="188"/>
                    <a:pt x="800" y="241"/>
                  </a:cubicBezTo>
                  <a:lnTo>
                    <a:pt x="586" y="401"/>
                  </a:lnTo>
                  <a:lnTo>
                    <a:pt x="373" y="614"/>
                  </a:lnTo>
                  <a:cubicBezTo>
                    <a:pt x="320" y="694"/>
                    <a:pt x="267" y="747"/>
                    <a:pt x="240" y="827"/>
                  </a:cubicBezTo>
                  <a:cubicBezTo>
                    <a:pt x="187" y="907"/>
                    <a:pt x="133" y="987"/>
                    <a:pt x="107" y="1067"/>
                  </a:cubicBezTo>
                  <a:cubicBezTo>
                    <a:pt x="80" y="1147"/>
                    <a:pt x="53" y="1227"/>
                    <a:pt x="53" y="1280"/>
                  </a:cubicBezTo>
                  <a:cubicBezTo>
                    <a:pt x="27" y="1387"/>
                    <a:pt x="0" y="1493"/>
                    <a:pt x="27" y="1626"/>
                  </a:cubicBezTo>
                  <a:lnTo>
                    <a:pt x="27" y="1733"/>
                  </a:lnTo>
                  <a:cubicBezTo>
                    <a:pt x="27" y="1733"/>
                    <a:pt x="53" y="1706"/>
                    <a:pt x="80" y="1600"/>
                  </a:cubicBezTo>
                  <a:cubicBezTo>
                    <a:pt x="133" y="1520"/>
                    <a:pt x="160" y="1413"/>
                    <a:pt x="240" y="1333"/>
                  </a:cubicBezTo>
                  <a:cubicBezTo>
                    <a:pt x="267" y="1280"/>
                    <a:pt x="293" y="1227"/>
                    <a:pt x="347" y="1147"/>
                  </a:cubicBezTo>
                  <a:cubicBezTo>
                    <a:pt x="373" y="1093"/>
                    <a:pt x="427" y="1040"/>
                    <a:pt x="453" y="987"/>
                  </a:cubicBezTo>
                  <a:cubicBezTo>
                    <a:pt x="506" y="934"/>
                    <a:pt x="560" y="854"/>
                    <a:pt x="613" y="800"/>
                  </a:cubicBezTo>
                  <a:lnTo>
                    <a:pt x="800" y="640"/>
                  </a:lnTo>
                  <a:cubicBezTo>
                    <a:pt x="906" y="561"/>
                    <a:pt x="1039" y="454"/>
                    <a:pt x="1173" y="374"/>
                  </a:cubicBezTo>
                  <a:cubicBezTo>
                    <a:pt x="1226" y="347"/>
                    <a:pt x="1306" y="294"/>
                    <a:pt x="1359" y="267"/>
                  </a:cubicBezTo>
                  <a:lnTo>
                    <a:pt x="1546" y="188"/>
                  </a:lnTo>
                  <a:cubicBezTo>
                    <a:pt x="1679" y="134"/>
                    <a:pt x="1759" y="108"/>
                    <a:pt x="1839" y="81"/>
                  </a:cubicBezTo>
                  <a:lnTo>
                    <a:pt x="1972" y="28"/>
                  </a:lnTo>
                  <a:lnTo>
                    <a:pt x="1839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5830355" y="1364867"/>
              <a:ext cx="74415" cy="75448"/>
            </a:xfrm>
            <a:custGeom>
              <a:avLst/>
              <a:gdLst/>
              <a:ahLst/>
              <a:cxnLst/>
              <a:rect l="l" t="t" r="r" b="b"/>
              <a:pathLst>
                <a:path w="1946" h="1973" extrusionOk="0">
                  <a:moveTo>
                    <a:pt x="1" y="1"/>
                  </a:moveTo>
                  <a:lnTo>
                    <a:pt x="134" y="54"/>
                  </a:lnTo>
                  <a:lnTo>
                    <a:pt x="267" y="107"/>
                  </a:lnTo>
                  <a:cubicBezTo>
                    <a:pt x="321" y="134"/>
                    <a:pt x="374" y="161"/>
                    <a:pt x="427" y="214"/>
                  </a:cubicBezTo>
                  <a:cubicBezTo>
                    <a:pt x="480" y="241"/>
                    <a:pt x="534" y="294"/>
                    <a:pt x="587" y="320"/>
                  </a:cubicBezTo>
                  <a:cubicBezTo>
                    <a:pt x="640" y="374"/>
                    <a:pt x="720" y="400"/>
                    <a:pt x="747" y="454"/>
                  </a:cubicBezTo>
                  <a:cubicBezTo>
                    <a:pt x="827" y="507"/>
                    <a:pt x="880" y="560"/>
                    <a:pt x="933" y="640"/>
                  </a:cubicBezTo>
                  <a:lnTo>
                    <a:pt x="1093" y="827"/>
                  </a:lnTo>
                  <a:cubicBezTo>
                    <a:pt x="1200" y="960"/>
                    <a:pt x="1307" y="1093"/>
                    <a:pt x="1413" y="1226"/>
                  </a:cubicBezTo>
                  <a:cubicBezTo>
                    <a:pt x="1440" y="1306"/>
                    <a:pt x="1493" y="1360"/>
                    <a:pt x="1546" y="1413"/>
                  </a:cubicBezTo>
                  <a:cubicBezTo>
                    <a:pt x="1573" y="1493"/>
                    <a:pt x="1626" y="1546"/>
                    <a:pt x="1653" y="1599"/>
                  </a:cubicBezTo>
                  <a:cubicBezTo>
                    <a:pt x="1759" y="1733"/>
                    <a:pt x="1839" y="1839"/>
                    <a:pt x="1946" y="1972"/>
                  </a:cubicBezTo>
                  <a:cubicBezTo>
                    <a:pt x="1919" y="1813"/>
                    <a:pt x="1893" y="1653"/>
                    <a:pt x="1839" y="1520"/>
                  </a:cubicBezTo>
                  <a:cubicBezTo>
                    <a:pt x="1786" y="1360"/>
                    <a:pt x="1733" y="1226"/>
                    <a:pt x="1653" y="1093"/>
                  </a:cubicBezTo>
                  <a:cubicBezTo>
                    <a:pt x="1600" y="987"/>
                    <a:pt x="1573" y="907"/>
                    <a:pt x="1520" y="853"/>
                  </a:cubicBezTo>
                  <a:lnTo>
                    <a:pt x="1360" y="614"/>
                  </a:lnTo>
                  <a:cubicBezTo>
                    <a:pt x="1280" y="534"/>
                    <a:pt x="1227" y="480"/>
                    <a:pt x="1147" y="400"/>
                  </a:cubicBezTo>
                  <a:cubicBezTo>
                    <a:pt x="1093" y="347"/>
                    <a:pt x="1013" y="267"/>
                    <a:pt x="933" y="241"/>
                  </a:cubicBezTo>
                  <a:cubicBezTo>
                    <a:pt x="854" y="187"/>
                    <a:pt x="774" y="134"/>
                    <a:pt x="694" y="107"/>
                  </a:cubicBezTo>
                  <a:cubicBezTo>
                    <a:pt x="614" y="81"/>
                    <a:pt x="534" y="54"/>
                    <a:pt x="480" y="27"/>
                  </a:cubicBezTo>
                  <a:cubicBezTo>
                    <a:pt x="401" y="1"/>
                    <a:pt x="347" y="1"/>
                    <a:pt x="294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5" name="Google Shape;215;p8"/>
            <p:cNvSpPr/>
            <p:nvPr/>
          </p:nvSpPr>
          <p:spPr>
            <a:xfrm>
              <a:off x="5801828" y="737621"/>
              <a:ext cx="1020014" cy="661323"/>
            </a:xfrm>
            <a:custGeom>
              <a:avLst/>
              <a:gdLst/>
              <a:ahLst/>
              <a:cxnLst/>
              <a:rect l="l" t="t" r="r" b="b"/>
              <a:pathLst>
                <a:path w="26674" h="17294" extrusionOk="0">
                  <a:moveTo>
                    <a:pt x="12837" y="1"/>
                  </a:moveTo>
                  <a:cubicBezTo>
                    <a:pt x="12060" y="1"/>
                    <a:pt x="11276" y="90"/>
                    <a:pt x="10526" y="283"/>
                  </a:cubicBezTo>
                  <a:cubicBezTo>
                    <a:pt x="8341" y="869"/>
                    <a:pt x="6769" y="1189"/>
                    <a:pt x="4877" y="2361"/>
                  </a:cubicBezTo>
                  <a:cubicBezTo>
                    <a:pt x="3385" y="3294"/>
                    <a:pt x="2186" y="4600"/>
                    <a:pt x="1360" y="6172"/>
                  </a:cubicBezTo>
                  <a:cubicBezTo>
                    <a:pt x="427" y="7984"/>
                    <a:pt x="1" y="10062"/>
                    <a:pt x="161" y="12114"/>
                  </a:cubicBezTo>
                  <a:cubicBezTo>
                    <a:pt x="267" y="13206"/>
                    <a:pt x="560" y="14299"/>
                    <a:pt x="1040" y="15285"/>
                  </a:cubicBezTo>
                  <a:cubicBezTo>
                    <a:pt x="1062" y="15329"/>
                    <a:pt x="1341" y="15868"/>
                    <a:pt x="1694" y="15868"/>
                  </a:cubicBezTo>
                  <a:cubicBezTo>
                    <a:pt x="1766" y="15868"/>
                    <a:pt x="1842" y="15845"/>
                    <a:pt x="1919" y="15791"/>
                  </a:cubicBezTo>
                  <a:cubicBezTo>
                    <a:pt x="2319" y="15524"/>
                    <a:pt x="2479" y="13712"/>
                    <a:pt x="2079" y="12886"/>
                  </a:cubicBezTo>
                  <a:cubicBezTo>
                    <a:pt x="3518" y="12620"/>
                    <a:pt x="4211" y="11288"/>
                    <a:pt x="4611" y="10009"/>
                  </a:cubicBezTo>
                  <a:cubicBezTo>
                    <a:pt x="4904" y="8970"/>
                    <a:pt x="5330" y="8010"/>
                    <a:pt x="5570" y="6971"/>
                  </a:cubicBezTo>
                  <a:cubicBezTo>
                    <a:pt x="5756" y="6412"/>
                    <a:pt x="5730" y="5852"/>
                    <a:pt x="5836" y="5292"/>
                  </a:cubicBezTo>
                  <a:cubicBezTo>
                    <a:pt x="7542" y="5292"/>
                    <a:pt x="9593" y="5159"/>
                    <a:pt x="11219" y="4653"/>
                  </a:cubicBezTo>
                  <a:cubicBezTo>
                    <a:pt x="11991" y="4440"/>
                    <a:pt x="12711" y="4173"/>
                    <a:pt x="13404" y="3827"/>
                  </a:cubicBezTo>
                  <a:cubicBezTo>
                    <a:pt x="13937" y="3534"/>
                    <a:pt x="15029" y="2868"/>
                    <a:pt x="15349" y="2335"/>
                  </a:cubicBezTo>
                  <a:cubicBezTo>
                    <a:pt x="15748" y="2868"/>
                    <a:pt x="16201" y="3374"/>
                    <a:pt x="16708" y="3827"/>
                  </a:cubicBezTo>
                  <a:cubicBezTo>
                    <a:pt x="17640" y="4680"/>
                    <a:pt x="18626" y="5452"/>
                    <a:pt x="19692" y="6118"/>
                  </a:cubicBezTo>
                  <a:cubicBezTo>
                    <a:pt x="20571" y="6651"/>
                    <a:pt x="23343" y="7344"/>
                    <a:pt x="23369" y="7371"/>
                  </a:cubicBezTo>
                  <a:cubicBezTo>
                    <a:pt x="23396" y="7397"/>
                    <a:pt x="23449" y="10408"/>
                    <a:pt x="23556" y="11687"/>
                  </a:cubicBezTo>
                  <a:cubicBezTo>
                    <a:pt x="23609" y="12380"/>
                    <a:pt x="23689" y="13073"/>
                    <a:pt x="23822" y="13739"/>
                  </a:cubicBezTo>
                  <a:cubicBezTo>
                    <a:pt x="23982" y="14165"/>
                    <a:pt x="24115" y="14645"/>
                    <a:pt x="24195" y="15098"/>
                  </a:cubicBezTo>
                  <a:cubicBezTo>
                    <a:pt x="24195" y="15418"/>
                    <a:pt x="22943" y="17096"/>
                    <a:pt x="23822" y="17283"/>
                  </a:cubicBezTo>
                  <a:cubicBezTo>
                    <a:pt x="23852" y="17290"/>
                    <a:pt x="23880" y="17293"/>
                    <a:pt x="23907" y="17293"/>
                  </a:cubicBezTo>
                  <a:cubicBezTo>
                    <a:pt x="24280" y="17293"/>
                    <a:pt x="24321" y="16631"/>
                    <a:pt x="24595" y="16457"/>
                  </a:cubicBezTo>
                  <a:cubicBezTo>
                    <a:pt x="24941" y="16324"/>
                    <a:pt x="25261" y="16217"/>
                    <a:pt x="25634" y="16137"/>
                  </a:cubicBezTo>
                  <a:cubicBezTo>
                    <a:pt x="25927" y="15897"/>
                    <a:pt x="26194" y="14459"/>
                    <a:pt x="26300" y="14032"/>
                  </a:cubicBezTo>
                  <a:cubicBezTo>
                    <a:pt x="26673" y="12727"/>
                    <a:pt x="26673" y="12727"/>
                    <a:pt x="26673" y="11581"/>
                  </a:cubicBezTo>
                  <a:cubicBezTo>
                    <a:pt x="26673" y="9316"/>
                    <a:pt x="26513" y="7024"/>
                    <a:pt x="25234" y="5079"/>
                  </a:cubicBezTo>
                  <a:cubicBezTo>
                    <a:pt x="23902" y="3081"/>
                    <a:pt x="22090" y="2228"/>
                    <a:pt x="19932" y="1322"/>
                  </a:cubicBezTo>
                  <a:cubicBezTo>
                    <a:pt x="18786" y="896"/>
                    <a:pt x="17880" y="470"/>
                    <a:pt x="16654" y="470"/>
                  </a:cubicBezTo>
                  <a:cubicBezTo>
                    <a:pt x="16293" y="470"/>
                    <a:pt x="15768" y="537"/>
                    <a:pt x="15313" y="537"/>
                  </a:cubicBezTo>
                  <a:cubicBezTo>
                    <a:pt x="15131" y="537"/>
                    <a:pt x="14961" y="527"/>
                    <a:pt x="14816" y="496"/>
                  </a:cubicBezTo>
                  <a:cubicBezTo>
                    <a:pt x="14336" y="390"/>
                    <a:pt x="13963" y="43"/>
                    <a:pt x="13404" y="17"/>
                  </a:cubicBezTo>
                  <a:cubicBezTo>
                    <a:pt x="13215" y="6"/>
                    <a:pt x="13026" y="1"/>
                    <a:pt x="1283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6323533" y="1200819"/>
              <a:ext cx="63211" cy="137358"/>
            </a:xfrm>
            <a:custGeom>
              <a:avLst/>
              <a:gdLst/>
              <a:ahLst/>
              <a:cxnLst/>
              <a:rect l="l" t="t" r="r" b="b"/>
              <a:pathLst>
                <a:path w="1653" h="3592" extrusionOk="0">
                  <a:moveTo>
                    <a:pt x="373" y="1"/>
                  </a:moveTo>
                  <a:cubicBezTo>
                    <a:pt x="373" y="134"/>
                    <a:pt x="373" y="267"/>
                    <a:pt x="347" y="374"/>
                  </a:cubicBezTo>
                  <a:lnTo>
                    <a:pt x="214" y="773"/>
                  </a:lnTo>
                  <a:cubicBezTo>
                    <a:pt x="187" y="907"/>
                    <a:pt x="134" y="1067"/>
                    <a:pt x="107" y="1200"/>
                  </a:cubicBezTo>
                  <a:lnTo>
                    <a:pt x="80" y="1413"/>
                  </a:lnTo>
                  <a:lnTo>
                    <a:pt x="80" y="1653"/>
                  </a:lnTo>
                  <a:cubicBezTo>
                    <a:pt x="134" y="1733"/>
                    <a:pt x="160" y="1839"/>
                    <a:pt x="187" y="1919"/>
                  </a:cubicBezTo>
                  <a:cubicBezTo>
                    <a:pt x="240" y="1999"/>
                    <a:pt x="294" y="2079"/>
                    <a:pt x="400" y="2159"/>
                  </a:cubicBezTo>
                  <a:cubicBezTo>
                    <a:pt x="427" y="2186"/>
                    <a:pt x="480" y="2212"/>
                    <a:pt x="533" y="2239"/>
                  </a:cubicBezTo>
                  <a:cubicBezTo>
                    <a:pt x="587" y="2239"/>
                    <a:pt x="640" y="2266"/>
                    <a:pt x="693" y="2266"/>
                  </a:cubicBezTo>
                  <a:cubicBezTo>
                    <a:pt x="773" y="2292"/>
                    <a:pt x="853" y="2292"/>
                    <a:pt x="933" y="2292"/>
                  </a:cubicBezTo>
                  <a:lnTo>
                    <a:pt x="1040" y="2319"/>
                  </a:lnTo>
                  <a:lnTo>
                    <a:pt x="1120" y="2346"/>
                  </a:lnTo>
                  <a:lnTo>
                    <a:pt x="1173" y="2399"/>
                  </a:lnTo>
                  <a:cubicBezTo>
                    <a:pt x="1200" y="2399"/>
                    <a:pt x="1226" y="2425"/>
                    <a:pt x="1253" y="2452"/>
                  </a:cubicBezTo>
                  <a:cubicBezTo>
                    <a:pt x="1253" y="2479"/>
                    <a:pt x="1279" y="2479"/>
                    <a:pt x="1279" y="2505"/>
                  </a:cubicBezTo>
                  <a:cubicBezTo>
                    <a:pt x="1306" y="2532"/>
                    <a:pt x="1333" y="2559"/>
                    <a:pt x="1333" y="2612"/>
                  </a:cubicBezTo>
                  <a:cubicBezTo>
                    <a:pt x="1359" y="2665"/>
                    <a:pt x="1386" y="2719"/>
                    <a:pt x="1386" y="2799"/>
                  </a:cubicBezTo>
                  <a:cubicBezTo>
                    <a:pt x="1386" y="2852"/>
                    <a:pt x="1386" y="2932"/>
                    <a:pt x="1359" y="2985"/>
                  </a:cubicBezTo>
                  <a:cubicBezTo>
                    <a:pt x="1359" y="3012"/>
                    <a:pt x="1359" y="3038"/>
                    <a:pt x="1333" y="3065"/>
                  </a:cubicBezTo>
                  <a:lnTo>
                    <a:pt x="1306" y="3118"/>
                  </a:lnTo>
                  <a:lnTo>
                    <a:pt x="1306" y="3145"/>
                  </a:lnTo>
                  <a:lnTo>
                    <a:pt x="1200" y="3225"/>
                  </a:lnTo>
                  <a:cubicBezTo>
                    <a:pt x="1173" y="3252"/>
                    <a:pt x="1173" y="3278"/>
                    <a:pt x="1146" y="3278"/>
                  </a:cubicBezTo>
                  <a:cubicBezTo>
                    <a:pt x="1066" y="3331"/>
                    <a:pt x="1013" y="3358"/>
                    <a:pt x="933" y="3385"/>
                  </a:cubicBezTo>
                  <a:cubicBezTo>
                    <a:pt x="800" y="3438"/>
                    <a:pt x="640" y="3465"/>
                    <a:pt x="480" y="3465"/>
                  </a:cubicBezTo>
                  <a:cubicBezTo>
                    <a:pt x="400" y="3478"/>
                    <a:pt x="320" y="3485"/>
                    <a:pt x="240" y="3485"/>
                  </a:cubicBezTo>
                  <a:cubicBezTo>
                    <a:pt x="160" y="3485"/>
                    <a:pt x="80" y="3478"/>
                    <a:pt x="0" y="3465"/>
                  </a:cubicBezTo>
                  <a:lnTo>
                    <a:pt x="0" y="3465"/>
                  </a:lnTo>
                  <a:cubicBezTo>
                    <a:pt x="80" y="3491"/>
                    <a:pt x="160" y="3518"/>
                    <a:pt x="240" y="3545"/>
                  </a:cubicBezTo>
                  <a:cubicBezTo>
                    <a:pt x="320" y="3545"/>
                    <a:pt x="400" y="3571"/>
                    <a:pt x="480" y="3571"/>
                  </a:cubicBezTo>
                  <a:cubicBezTo>
                    <a:pt x="573" y="3585"/>
                    <a:pt x="660" y="3591"/>
                    <a:pt x="747" y="3591"/>
                  </a:cubicBezTo>
                  <a:cubicBezTo>
                    <a:pt x="833" y="3591"/>
                    <a:pt x="920" y="3585"/>
                    <a:pt x="1013" y="3571"/>
                  </a:cubicBezTo>
                  <a:cubicBezTo>
                    <a:pt x="1093" y="3571"/>
                    <a:pt x="1173" y="3545"/>
                    <a:pt x="1279" y="3491"/>
                  </a:cubicBezTo>
                  <a:cubicBezTo>
                    <a:pt x="1306" y="3465"/>
                    <a:pt x="1359" y="3438"/>
                    <a:pt x="1386" y="3411"/>
                  </a:cubicBezTo>
                  <a:lnTo>
                    <a:pt x="1493" y="3331"/>
                  </a:lnTo>
                  <a:lnTo>
                    <a:pt x="1519" y="3305"/>
                  </a:lnTo>
                  <a:lnTo>
                    <a:pt x="1519" y="3278"/>
                  </a:lnTo>
                  <a:lnTo>
                    <a:pt x="1546" y="3225"/>
                  </a:lnTo>
                  <a:cubicBezTo>
                    <a:pt x="1573" y="3172"/>
                    <a:pt x="1599" y="3145"/>
                    <a:pt x="1626" y="3092"/>
                  </a:cubicBezTo>
                  <a:cubicBezTo>
                    <a:pt x="1652" y="2985"/>
                    <a:pt x="1652" y="2905"/>
                    <a:pt x="1652" y="2799"/>
                  </a:cubicBezTo>
                  <a:cubicBezTo>
                    <a:pt x="1652" y="2692"/>
                    <a:pt x="1626" y="2585"/>
                    <a:pt x="1599" y="2505"/>
                  </a:cubicBezTo>
                  <a:cubicBezTo>
                    <a:pt x="1573" y="2399"/>
                    <a:pt x="1519" y="2319"/>
                    <a:pt x="1439" y="2239"/>
                  </a:cubicBezTo>
                  <a:cubicBezTo>
                    <a:pt x="1413" y="2186"/>
                    <a:pt x="1386" y="2159"/>
                    <a:pt x="1333" y="2132"/>
                  </a:cubicBezTo>
                  <a:lnTo>
                    <a:pt x="1279" y="2106"/>
                  </a:lnTo>
                  <a:lnTo>
                    <a:pt x="1226" y="2106"/>
                  </a:lnTo>
                  <a:lnTo>
                    <a:pt x="1093" y="2052"/>
                  </a:lnTo>
                  <a:lnTo>
                    <a:pt x="960" y="2026"/>
                  </a:lnTo>
                  <a:lnTo>
                    <a:pt x="720" y="1999"/>
                  </a:lnTo>
                  <a:cubicBezTo>
                    <a:pt x="667" y="1999"/>
                    <a:pt x="640" y="1999"/>
                    <a:pt x="613" y="1973"/>
                  </a:cubicBezTo>
                  <a:cubicBezTo>
                    <a:pt x="587" y="1973"/>
                    <a:pt x="560" y="1973"/>
                    <a:pt x="560" y="1946"/>
                  </a:cubicBezTo>
                  <a:cubicBezTo>
                    <a:pt x="507" y="1919"/>
                    <a:pt x="480" y="1866"/>
                    <a:pt x="427" y="1813"/>
                  </a:cubicBezTo>
                  <a:lnTo>
                    <a:pt x="347" y="1626"/>
                  </a:lnTo>
                  <a:lnTo>
                    <a:pt x="320" y="1440"/>
                  </a:lnTo>
                  <a:lnTo>
                    <a:pt x="320" y="1226"/>
                  </a:lnTo>
                  <a:cubicBezTo>
                    <a:pt x="320" y="1093"/>
                    <a:pt x="347" y="960"/>
                    <a:pt x="347" y="827"/>
                  </a:cubicBezTo>
                  <a:cubicBezTo>
                    <a:pt x="373" y="694"/>
                    <a:pt x="400" y="560"/>
                    <a:pt x="400" y="427"/>
                  </a:cubicBezTo>
                  <a:lnTo>
                    <a:pt x="400" y="214"/>
                  </a:lnTo>
                  <a:cubicBezTo>
                    <a:pt x="400" y="134"/>
                    <a:pt x="373" y="54"/>
                    <a:pt x="373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7" name="Google Shape;217;p8"/>
            <p:cNvSpPr/>
            <p:nvPr/>
          </p:nvSpPr>
          <p:spPr>
            <a:xfrm>
              <a:off x="6115662" y="1171030"/>
              <a:ext cx="48947" cy="47226"/>
            </a:xfrm>
            <a:custGeom>
              <a:avLst/>
              <a:gdLst/>
              <a:ahLst/>
              <a:cxnLst/>
              <a:rect l="l" t="t" r="r" b="b"/>
              <a:pathLst>
                <a:path w="1280" h="1235" extrusionOk="0">
                  <a:moveTo>
                    <a:pt x="669" y="0"/>
                  </a:moveTo>
                  <a:cubicBezTo>
                    <a:pt x="642" y="0"/>
                    <a:pt x="615" y="2"/>
                    <a:pt x="587" y="7"/>
                  </a:cubicBezTo>
                  <a:cubicBezTo>
                    <a:pt x="241" y="34"/>
                    <a:pt x="1" y="353"/>
                    <a:pt x="27" y="673"/>
                  </a:cubicBezTo>
                  <a:cubicBezTo>
                    <a:pt x="53" y="1002"/>
                    <a:pt x="342" y="1235"/>
                    <a:pt x="645" y="1235"/>
                  </a:cubicBezTo>
                  <a:cubicBezTo>
                    <a:pt x="661" y="1235"/>
                    <a:pt x="677" y="1234"/>
                    <a:pt x="693" y="1233"/>
                  </a:cubicBezTo>
                  <a:cubicBezTo>
                    <a:pt x="1040" y="1179"/>
                    <a:pt x="1280" y="886"/>
                    <a:pt x="1253" y="540"/>
                  </a:cubicBezTo>
                  <a:cubicBezTo>
                    <a:pt x="1204" y="248"/>
                    <a:pt x="956" y="0"/>
                    <a:pt x="6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8" name="Google Shape;218;p8"/>
            <p:cNvSpPr/>
            <p:nvPr/>
          </p:nvSpPr>
          <p:spPr>
            <a:xfrm>
              <a:off x="6497753" y="1216038"/>
              <a:ext cx="48947" cy="47073"/>
            </a:xfrm>
            <a:custGeom>
              <a:avLst/>
              <a:gdLst/>
              <a:ahLst/>
              <a:cxnLst/>
              <a:rect l="l" t="t" r="r" b="b"/>
              <a:pathLst>
                <a:path w="1280" h="1231" extrusionOk="0">
                  <a:moveTo>
                    <a:pt x="636" y="0"/>
                  </a:moveTo>
                  <a:cubicBezTo>
                    <a:pt x="620" y="0"/>
                    <a:pt x="603" y="1"/>
                    <a:pt x="587" y="2"/>
                  </a:cubicBezTo>
                  <a:cubicBezTo>
                    <a:pt x="241" y="56"/>
                    <a:pt x="1" y="349"/>
                    <a:pt x="28" y="695"/>
                  </a:cubicBezTo>
                  <a:cubicBezTo>
                    <a:pt x="78" y="999"/>
                    <a:pt x="345" y="1230"/>
                    <a:pt x="668" y="1230"/>
                  </a:cubicBezTo>
                  <a:cubicBezTo>
                    <a:pt x="685" y="1230"/>
                    <a:pt x="703" y="1229"/>
                    <a:pt x="720" y="1228"/>
                  </a:cubicBezTo>
                  <a:cubicBezTo>
                    <a:pt x="1040" y="1201"/>
                    <a:pt x="1280" y="882"/>
                    <a:pt x="1253" y="562"/>
                  </a:cubicBezTo>
                  <a:cubicBezTo>
                    <a:pt x="1228" y="233"/>
                    <a:pt x="939" y="0"/>
                    <a:pt x="63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9" name="Google Shape;219;p8"/>
            <p:cNvSpPr/>
            <p:nvPr/>
          </p:nvSpPr>
          <p:spPr>
            <a:xfrm>
              <a:off x="6125872" y="1375077"/>
              <a:ext cx="279228" cy="146115"/>
            </a:xfrm>
            <a:custGeom>
              <a:avLst/>
              <a:gdLst/>
              <a:ahLst/>
              <a:cxnLst/>
              <a:rect l="l" t="t" r="r" b="b"/>
              <a:pathLst>
                <a:path w="7302" h="3821" extrusionOk="0">
                  <a:moveTo>
                    <a:pt x="533" y="0"/>
                  </a:moveTo>
                  <a:cubicBezTo>
                    <a:pt x="0" y="1972"/>
                    <a:pt x="1999" y="3118"/>
                    <a:pt x="3464" y="3624"/>
                  </a:cubicBezTo>
                  <a:cubicBezTo>
                    <a:pt x="3925" y="3756"/>
                    <a:pt x="4393" y="3821"/>
                    <a:pt x="4857" y="3821"/>
                  </a:cubicBezTo>
                  <a:cubicBezTo>
                    <a:pt x="5706" y="3821"/>
                    <a:pt x="6543" y="3602"/>
                    <a:pt x="7301" y="3171"/>
                  </a:cubicBezTo>
                  <a:cubicBezTo>
                    <a:pt x="7115" y="2691"/>
                    <a:pt x="6821" y="2265"/>
                    <a:pt x="6475" y="1892"/>
                  </a:cubicBezTo>
                  <a:cubicBezTo>
                    <a:pt x="6075" y="1865"/>
                    <a:pt x="5676" y="1839"/>
                    <a:pt x="5249" y="1812"/>
                  </a:cubicBezTo>
                  <a:cubicBezTo>
                    <a:pt x="4557" y="1732"/>
                    <a:pt x="3837" y="1705"/>
                    <a:pt x="3144" y="1599"/>
                  </a:cubicBezTo>
                  <a:cubicBezTo>
                    <a:pt x="2452" y="1466"/>
                    <a:pt x="1759" y="1306"/>
                    <a:pt x="1066" y="1093"/>
                  </a:cubicBezTo>
                  <a:cubicBezTo>
                    <a:pt x="933" y="773"/>
                    <a:pt x="853" y="426"/>
                    <a:pt x="773" y="80"/>
                  </a:cubicBezTo>
                  <a:lnTo>
                    <a:pt x="533" y="0"/>
                  </a:lnTo>
                  <a:close/>
                </a:path>
              </a:pathLst>
            </a:custGeom>
            <a:solidFill>
              <a:srgbClr val="D179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6373474" y="1418862"/>
              <a:ext cx="92732" cy="77512"/>
            </a:xfrm>
            <a:custGeom>
              <a:avLst/>
              <a:gdLst/>
              <a:ahLst/>
              <a:cxnLst/>
              <a:rect l="l" t="t" r="r" b="b"/>
              <a:pathLst>
                <a:path w="2425" h="2027" extrusionOk="0">
                  <a:moveTo>
                    <a:pt x="1919" y="1"/>
                  </a:moveTo>
                  <a:cubicBezTo>
                    <a:pt x="1865" y="134"/>
                    <a:pt x="1785" y="267"/>
                    <a:pt x="1705" y="374"/>
                  </a:cubicBezTo>
                  <a:cubicBezTo>
                    <a:pt x="1469" y="753"/>
                    <a:pt x="1358" y="774"/>
                    <a:pt x="981" y="774"/>
                  </a:cubicBezTo>
                  <a:cubicBezTo>
                    <a:pt x="934" y="774"/>
                    <a:pt x="882" y="774"/>
                    <a:pt x="826" y="774"/>
                  </a:cubicBezTo>
                  <a:cubicBezTo>
                    <a:pt x="560" y="774"/>
                    <a:pt x="267" y="774"/>
                    <a:pt x="0" y="747"/>
                  </a:cubicBezTo>
                  <a:lnTo>
                    <a:pt x="0" y="747"/>
                  </a:lnTo>
                  <a:cubicBezTo>
                    <a:pt x="346" y="1120"/>
                    <a:pt x="640" y="1546"/>
                    <a:pt x="826" y="2026"/>
                  </a:cubicBezTo>
                  <a:cubicBezTo>
                    <a:pt x="1599" y="1600"/>
                    <a:pt x="2185" y="880"/>
                    <a:pt x="2425" y="28"/>
                  </a:cubicBezTo>
                  <a:lnTo>
                    <a:pt x="1919" y="1"/>
                  </a:lnTo>
                  <a:close/>
                </a:path>
              </a:pathLst>
            </a:custGeom>
            <a:solidFill>
              <a:srgbClr val="B052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1" name="Google Shape;221;p8"/>
            <p:cNvSpPr/>
            <p:nvPr/>
          </p:nvSpPr>
          <p:spPr>
            <a:xfrm>
              <a:off x="6155393" y="1378137"/>
              <a:ext cx="291465" cy="70323"/>
            </a:xfrm>
            <a:custGeom>
              <a:avLst/>
              <a:gdLst/>
              <a:ahLst/>
              <a:cxnLst/>
              <a:rect l="l" t="t" r="r" b="b"/>
              <a:pathLst>
                <a:path w="7622" h="1839" extrusionOk="0">
                  <a:moveTo>
                    <a:pt x="1" y="0"/>
                  </a:moveTo>
                  <a:lnTo>
                    <a:pt x="1" y="0"/>
                  </a:lnTo>
                  <a:cubicBezTo>
                    <a:pt x="54" y="346"/>
                    <a:pt x="161" y="693"/>
                    <a:pt x="294" y="1013"/>
                  </a:cubicBezTo>
                  <a:cubicBezTo>
                    <a:pt x="987" y="1226"/>
                    <a:pt x="1680" y="1386"/>
                    <a:pt x="2372" y="1519"/>
                  </a:cubicBezTo>
                  <a:cubicBezTo>
                    <a:pt x="3039" y="1625"/>
                    <a:pt x="3785" y="1652"/>
                    <a:pt x="4477" y="1732"/>
                  </a:cubicBezTo>
                  <a:cubicBezTo>
                    <a:pt x="5170" y="1785"/>
                    <a:pt x="5836" y="1839"/>
                    <a:pt x="6529" y="1839"/>
                  </a:cubicBezTo>
                  <a:cubicBezTo>
                    <a:pt x="6585" y="1839"/>
                    <a:pt x="6637" y="1839"/>
                    <a:pt x="6684" y="1839"/>
                  </a:cubicBezTo>
                  <a:cubicBezTo>
                    <a:pt x="7061" y="1839"/>
                    <a:pt x="7172" y="1818"/>
                    <a:pt x="7408" y="1439"/>
                  </a:cubicBezTo>
                  <a:cubicBezTo>
                    <a:pt x="7488" y="1306"/>
                    <a:pt x="7568" y="1199"/>
                    <a:pt x="7622" y="1066"/>
                  </a:cubicBezTo>
                  <a:cubicBezTo>
                    <a:pt x="6476" y="1013"/>
                    <a:pt x="5277" y="1013"/>
                    <a:pt x="3865" y="853"/>
                  </a:cubicBezTo>
                  <a:cubicBezTo>
                    <a:pt x="2559" y="720"/>
                    <a:pt x="1253" y="426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5964883" y="1265406"/>
              <a:ext cx="131469" cy="56633"/>
            </a:xfrm>
            <a:custGeom>
              <a:avLst/>
              <a:gdLst/>
              <a:ahLst/>
              <a:cxnLst/>
              <a:rect l="l" t="t" r="r" b="b"/>
              <a:pathLst>
                <a:path w="3438" h="1481" extrusionOk="0">
                  <a:moveTo>
                    <a:pt x="1196" y="0"/>
                  </a:moveTo>
                  <a:cubicBezTo>
                    <a:pt x="661" y="0"/>
                    <a:pt x="129" y="171"/>
                    <a:pt x="0" y="657"/>
                  </a:cubicBezTo>
                  <a:lnTo>
                    <a:pt x="0" y="843"/>
                  </a:lnTo>
                  <a:cubicBezTo>
                    <a:pt x="206" y="1303"/>
                    <a:pt x="923" y="1480"/>
                    <a:pt x="1605" y="1480"/>
                  </a:cubicBezTo>
                  <a:cubicBezTo>
                    <a:pt x="2067" y="1480"/>
                    <a:pt x="2513" y="1399"/>
                    <a:pt x="2771" y="1269"/>
                  </a:cubicBezTo>
                  <a:cubicBezTo>
                    <a:pt x="3437" y="950"/>
                    <a:pt x="2611" y="390"/>
                    <a:pt x="2132" y="177"/>
                  </a:cubicBezTo>
                  <a:cubicBezTo>
                    <a:pt x="1891" y="72"/>
                    <a:pt x="1543" y="0"/>
                    <a:pt x="1196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6503222" y="1310299"/>
              <a:ext cx="123974" cy="55677"/>
            </a:xfrm>
            <a:custGeom>
              <a:avLst/>
              <a:gdLst/>
              <a:ahLst/>
              <a:cxnLst/>
              <a:rect l="l" t="t" r="r" b="b"/>
              <a:pathLst>
                <a:path w="3242" h="1456" extrusionOk="0">
                  <a:moveTo>
                    <a:pt x="1061" y="0"/>
                  </a:moveTo>
                  <a:cubicBezTo>
                    <a:pt x="722" y="0"/>
                    <a:pt x="419" y="102"/>
                    <a:pt x="311" y="362"/>
                  </a:cubicBezTo>
                  <a:cubicBezTo>
                    <a:pt x="1" y="1034"/>
                    <a:pt x="1221" y="1456"/>
                    <a:pt x="1732" y="1456"/>
                  </a:cubicBezTo>
                  <a:cubicBezTo>
                    <a:pt x="1747" y="1456"/>
                    <a:pt x="1762" y="1455"/>
                    <a:pt x="1776" y="1454"/>
                  </a:cubicBezTo>
                  <a:cubicBezTo>
                    <a:pt x="2549" y="1401"/>
                    <a:pt x="3242" y="868"/>
                    <a:pt x="2309" y="309"/>
                  </a:cubicBezTo>
                  <a:cubicBezTo>
                    <a:pt x="1990" y="149"/>
                    <a:pt x="1643" y="42"/>
                    <a:pt x="1297" y="15"/>
                  </a:cubicBezTo>
                  <a:cubicBezTo>
                    <a:pt x="1217" y="6"/>
                    <a:pt x="1138" y="0"/>
                    <a:pt x="1061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869092" y="1720191"/>
              <a:ext cx="802964" cy="646753"/>
            </a:xfrm>
            <a:custGeom>
              <a:avLst/>
              <a:gdLst/>
              <a:ahLst/>
              <a:cxnLst/>
              <a:rect l="l" t="t" r="r" b="b"/>
              <a:pathLst>
                <a:path w="20998" h="16913" extrusionOk="0">
                  <a:moveTo>
                    <a:pt x="13647" y="1"/>
                  </a:moveTo>
                  <a:cubicBezTo>
                    <a:pt x="13573" y="1"/>
                    <a:pt x="13501" y="11"/>
                    <a:pt x="13430" y="35"/>
                  </a:cubicBezTo>
                  <a:cubicBezTo>
                    <a:pt x="13243" y="115"/>
                    <a:pt x="13297" y="168"/>
                    <a:pt x="13190" y="328"/>
                  </a:cubicBezTo>
                  <a:cubicBezTo>
                    <a:pt x="12764" y="1074"/>
                    <a:pt x="11538" y="1927"/>
                    <a:pt x="10605" y="2033"/>
                  </a:cubicBezTo>
                  <a:cubicBezTo>
                    <a:pt x="10517" y="2045"/>
                    <a:pt x="10434" y="2051"/>
                    <a:pt x="10355" y="2051"/>
                  </a:cubicBezTo>
                  <a:cubicBezTo>
                    <a:pt x="9564" y="2051"/>
                    <a:pt x="9264" y="1465"/>
                    <a:pt x="8634" y="834"/>
                  </a:cubicBezTo>
                  <a:cubicBezTo>
                    <a:pt x="8357" y="534"/>
                    <a:pt x="8260" y="195"/>
                    <a:pt x="7859" y="195"/>
                  </a:cubicBezTo>
                  <a:cubicBezTo>
                    <a:pt x="7797" y="195"/>
                    <a:pt x="7727" y="203"/>
                    <a:pt x="7648" y="221"/>
                  </a:cubicBezTo>
                  <a:cubicBezTo>
                    <a:pt x="6582" y="434"/>
                    <a:pt x="5410" y="674"/>
                    <a:pt x="4610" y="1340"/>
                  </a:cubicBezTo>
                  <a:lnTo>
                    <a:pt x="4077" y="1607"/>
                  </a:lnTo>
                  <a:cubicBezTo>
                    <a:pt x="3784" y="1793"/>
                    <a:pt x="3518" y="2007"/>
                    <a:pt x="3251" y="2220"/>
                  </a:cubicBezTo>
                  <a:cubicBezTo>
                    <a:pt x="2665" y="2699"/>
                    <a:pt x="2212" y="3312"/>
                    <a:pt x="1892" y="3978"/>
                  </a:cubicBezTo>
                  <a:cubicBezTo>
                    <a:pt x="1306" y="5097"/>
                    <a:pt x="427" y="6696"/>
                    <a:pt x="0" y="7869"/>
                  </a:cubicBezTo>
                  <a:cubicBezTo>
                    <a:pt x="480" y="8055"/>
                    <a:pt x="906" y="8348"/>
                    <a:pt x="1413" y="8535"/>
                  </a:cubicBezTo>
                  <a:cubicBezTo>
                    <a:pt x="2025" y="8828"/>
                    <a:pt x="2025" y="8748"/>
                    <a:pt x="2079" y="9441"/>
                  </a:cubicBezTo>
                  <a:cubicBezTo>
                    <a:pt x="2185" y="10693"/>
                    <a:pt x="2185" y="11972"/>
                    <a:pt x="2132" y="13251"/>
                  </a:cubicBezTo>
                  <a:cubicBezTo>
                    <a:pt x="2105" y="13944"/>
                    <a:pt x="2105" y="14610"/>
                    <a:pt x="2185" y="15303"/>
                  </a:cubicBezTo>
                  <a:cubicBezTo>
                    <a:pt x="2265" y="15942"/>
                    <a:pt x="2185" y="16182"/>
                    <a:pt x="2825" y="16369"/>
                  </a:cubicBezTo>
                  <a:cubicBezTo>
                    <a:pt x="4443" y="16844"/>
                    <a:pt x="6183" y="16912"/>
                    <a:pt x="7890" y="16912"/>
                  </a:cubicBezTo>
                  <a:cubicBezTo>
                    <a:pt x="8573" y="16912"/>
                    <a:pt x="9250" y="16902"/>
                    <a:pt x="9913" y="16902"/>
                  </a:cubicBezTo>
                  <a:cubicBezTo>
                    <a:pt x="11405" y="16902"/>
                    <a:pt x="12924" y="16875"/>
                    <a:pt x="14416" y="16715"/>
                  </a:cubicBezTo>
                  <a:cubicBezTo>
                    <a:pt x="15695" y="16715"/>
                    <a:pt x="16947" y="16528"/>
                    <a:pt x="18173" y="16182"/>
                  </a:cubicBezTo>
                  <a:cubicBezTo>
                    <a:pt x="18812" y="16022"/>
                    <a:pt x="18732" y="15756"/>
                    <a:pt x="18812" y="15116"/>
                  </a:cubicBezTo>
                  <a:cubicBezTo>
                    <a:pt x="18892" y="14450"/>
                    <a:pt x="18919" y="13757"/>
                    <a:pt x="18866" y="13091"/>
                  </a:cubicBezTo>
                  <a:cubicBezTo>
                    <a:pt x="18812" y="11812"/>
                    <a:pt x="18839" y="10533"/>
                    <a:pt x="18919" y="9254"/>
                  </a:cubicBezTo>
                  <a:cubicBezTo>
                    <a:pt x="18972" y="8588"/>
                    <a:pt x="18972" y="8641"/>
                    <a:pt x="19585" y="8348"/>
                  </a:cubicBezTo>
                  <a:cubicBezTo>
                    <a:pt x="20065" y="8135"/>
                    <a:pt x="20518" y="7869"/>
                    <a:pt x="20997" y="7682"/>
                  </a:cubicBezTo>
                  <a:cubicBezTo>
                    <a:pt x="20624" y="6510"/>
                    <a:pt x="19718" y="4911"/>
                    <a:pt x="19159" y="3818"/>
                  </a:cubicBezTo>
                  <a:cubicBezTo>
                    <a:pt x="18812" y="3126"/>
                    <a:pt x="18359" y="2513"/>
                    <a:pt x="17800" y="2033"/>
                  </a:cubicBezTo>
                  <a:cubicBezTo>
                    <a:pt x="17533" y="1820"/>
                    <a:pt x="17240" y="1607"/>
                    <a:pt x="16974" y="1420"/>
                  </a:cubicBezTo>
                  <a:lnTo>
                    <a:pt x="16441" y="1154"/>
                  </a:lnTo>
                  <a:cubicBezTo>
                    <a:pt x="15961" y="834"/>
                    <a:pt x="15428" y="594"/>
                    <a:pt x="14895" y="434"/>
                  </a:cubicBezTo>
                  <a:cubicBezTo>
                    <a:pt x="14532" y="344"/>
                    <a:pt x="14072" y="1"/>
                    <a:pt x="136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6118721" y="1701109"/>
              <a:ext cx="155943" cy="153687"/>
            </a:xfrm>
            <a:custGeom>
              <a:avLst/>
              <a:gdLst/>
              <a:ahLst/>
              <a:cxnLst/>
              <a:rect l="l" t="t" r="r" b="b"/>
              <a:pathLst>
                <a:path w="4078" h="4019" extrusionOk="0">
                  <a:moveTo>
                    <a:pt x="2798" y="1"/>
                  </a:moveTo>
                  <a:cubicBezTo>
                    <a:pt x="2625" y="54"/>
                    <a:pt x="2379" y="54"/>
                    <a:pt x="2116" y="54"/>
                  </a:cubicBezTo>
                  <a:cubicBezTo>
                    <a:pt x="1853" y="54"/>
                    <a:pt x="1573" y="54"/>
                    <a:pt x="1333" y="107"/>
                  </a:cubicBezTo>
                  <a:cubicBezTo>
                    <a:pt x="267" y="321"/>
                    <a:pt x="161" y="774"/>
                    <a:pt x="81" y="1786"/>
                  </a:cubicBezTo>
                  <a:cubicBezTo>
                    <a:pt x="1" y="2772"/>
                    <a:pt x="1" y="3731"/>
                    <a:pt x="1200" y="3998"/>
                  </a:cubicBezTo>
                  <a:cubicBezTo>
                    <a:pt x="1285" y="4012"/>
                    <a:pt x="1367" y="4019"/>
                    <a:pt x="1447" y="4019"/>
                  </a:cubicBezTo>
                  <a:cubicBezTo>
                    <a:pt x="2269" y="4019"/>
                    <a:pt x="2840" y="3320"/>
                    <a:pt x="3545" y="2932"/>
                  </a:cubicBezTo>
                  <a:cubicBezTo>
                    <a:pt x="3758" y="2772"/>
                    <a:pt x="3944" y="2772"/>
                    <a:pt x="4077" y="2532"/>
                  </a:cubicBezTo>
                  <a:cubicBezTo>
                    <a:pt x="2932" y="1866"/>
                    <a:pt x="2692" y="1493"/>
                    <a:pt x="2932" y="161"/>
                  </a:cubicBezTo>
                  <a:lnTo>
                    <a:pt x="27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6273592" y="1700115"/>
              <a:ext cx="176325" cy="159499"/>
            </a:xfrm>
            <a:custGeom>
              <a:avLst/>
              <a:gdLst/>
              <a:ahLst/>
              <a:cxnLst/>
              <a:rect l="l" t="t" r="r" b="b"/>
              <a:pathLst>
                <a:path w="4611" h="4171" extrusionOk="0">
                  <a:moveTo>
                    <a:pt x="1893" y="0"/>
                  </a:moveTo>
                  <a:lnTo>
                    <a:pt x="1893" y="0"/>
                  </a:lnTo>
                  <a:cubicBezTo>
                    <a:pt x="2079" y="1199"/>
                    <a:pt x="1280" y="2505"/>
                    <a:pt x="1" y="2611"/>
                  </a:cubicBezTo>
                  <a:cubicBezTo>
                    <a:pt x="774" y="2958"/>
                    <a:pt x="1333" y="3811"/>
                    <a:pt x="2159" y="4104"/>
                  </a:cubicBezTo>
                  <a:cubicBezTo>
                    <a:pt x="2297" y="4150"/>
                    <a:pt x="2423" y="4171"/>
                    <a:pt x="2538" y="4171"/>
                  </a:cubicBezTo>
                  <a:cubicBezTo>
                    <a:pt x="3156" y="4171"/>
                    <a:pt x="3474" y="3564"/>
                    <a:pt x="3811" y="2958"/>
                  </a:cubicBezTo>
                  <a:cubicBezTo>
                    <a:pt x="4237" y="2238"/>
                    <a:pt x="4611" y="1359"/>
                    <a:pt x="3918" y="720"/>
                  </a:cubicBezTo>
                  <a:cubicBezTo>
                    <a:pt x="3411" y="293"/>
                    <a:pt x="2772" y="53"/>
                    <a:pt x="2132" y="53"/>
                  </a:cubicBezTo>
                  <a:lnTo>
                    <a:pt x="189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6540582" y="2028212"/>
              <a:ext cx="128984" cy="337124"/>
            </a:xfrm>
            <a:custGeom>
              <a:avLst/>
              <a:gdLst/>
              <a:ahLst/>
              <a:cxnLst/>
              <a:rect l="l" t="t" r="r" b="b"/>
              <a:pathLst>
                <a:path w="3373" h="8816" extrusionOk="0">
                  <a:moveTo>
                    <a:pt x="2371" y="0"/>
                  </a:moveTo>
                  <a:cubicBezTo>
                    <a:pt x="2265" y="213"/>
                    <a:pt x="133" y="613"/>
                    <a:pt x="133" y="613"/>
                  </a:cubicBezTo>
                  <a:cubicBezTo>
                    <a:pt x="0" y="1919"/>
                    <a:pt x="373" y="4477"/>
                    <a:pt x="640" y="5756"/>
                  </a:cubicBezTo>
                  <a:cubicBezTo>
                    <a:pt x="853" y="6768"/>
                    <a:pt x="799" y="7647"/>
                    <a:pt x="1572" y="8420"/>
                  </a:cubicBezTo>
                  <a:cubicBezTo>
                    <a:pt x="1834" y="8699"/>
                    <a:pt x="2067" y="8815"/>
                    <a:pt x="2271" y="8815"/>
                  </a:cubicBezTo>
                  <a:cubicBezTo>
                    <a:pt x="3019" y="8815"/>
                    <a:pt x="3373" y="7250"/>
                    <a:pt x="3331" y="6475"/>
                  </a:cubicBezTo>
                  <a:cubicBezTo>
                    <a:pt x="3304" y="5809"/>
                    <a:pt x="3118" y="2984"/>
                    <a:pt x="2798" y="2105"/>
                  </a:cubicBezTo>
                  <a:lnTo>
                    <a:pt x="2371" y="0"/>
                  </a:ln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5843624" y="2014943"/>
              <a:ext cx="147759" cy="386453"/>
            </a:xfrm>
            <a:custGeom>
              <a:avLst/>
              <a:gdLst/>
              <a:ahLst/>
              <a:cxnLst/>
              <a:rect l="l" t="t" r="r" b="b"/>
              <a:pathLst>
                <a:path w="3864" h="10106" extrusionOk="0">
                  <a:moveTo>
                    <a:pt x="2745" y="1"/>
                  </a:moveTo>
                  <a:lnTo>
                    <a:pt x="2105" y="81"/>
                  </a:lnTo>
                  <a:cubicBezTo>
                    <a:pt x="2398" y="773"/>
                    <a:pt x="2025" y="1999"/>
                    <a:pt x="1839" y="2745"/>
                  </a:cubicBezTo>
                  <a:cubicBezTo>
                    <a:pt x="1626" y="3598"/>
                    <a:pt x="1173" y="4477"/>
                    <a:pt x="1039" y="5357"/>
                  </a:cubicBezTo>
                  <a:cubicBezTo>
                    <a:pt x="853" y="6636"/>
                    <a:pt x="0" y="9273"/>
                    <a:pt x="1386" y="9966"/>
                  </a:cubicBezTo>
                  <a:cubicBezTo>
                    <a:pt x="1577" y="10062"/>
                    <a:pt x="1753" y="10105"/>
                    <a:pt x="1915" y="10105"/>
                  </a:cubicBezTo>
                  <a:cubicBezTo>
                    <a:pt x="3149" y="10105"/>
                    <a:pt x="3550" y="7590"/>
                    <a:pt x="3597" y="6742"/>
                  </a:cubicBezTo>
                  <a:cubicBezTo>
                    <a:pt x="3704" y="4930"/>
                    <a:pt x="3864" y="2559"/>
                    <a:pt x="3864" y="747"/>
                  </a:cubicBezTo>
                  <a:cubicBezTo>
                    <a:pt x="3864" y="27"/>
                    <a:pt x="3597" y="214"/>
                    <a:pt x="2745" y="1"/>
                  </a:cubicBezTo>
                  <a:close/>
                </a:path>
              </a:pathLst>
            </a:custGeom>
            <a:solidFill>
              <a:srgbClr val="E2BB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975054" y="1731319"/>
              <a:ext cx="129442" cy="392113"/>
            </a:xfrm>
            <a:custGeom>
              <a:avLst/>
              <a:gdLst/>
              <a:ahLst/>
              <a:cxnLst/>
              <a:rect l="l" t="t" r="r" b="b"/>
              <a:pathLst>
                <a:path w="3385" h="10254" extrusionOk="0">
                  <a:moveTo>
                    <a:pt x="2538" y="1"/>
                  </a:moveTo>
                  <a:cubicBezTo>
                    <a:pt x="2030" y="1"/>
                    <a:pt x="1439" y="421"/>
                    <a:pt x="1120" y="863"/>
                  </a:cubicBezTo>
                  <a:cubicBezTo>
                    <a:pt x="853" y="1236"/>
                    <a:pt x="107" y="4247"/>
                    <a:pt x="267" y="6085"/>
                  </a:cubicBezTo>
                  <a:cubicBezTo>
                    <a:pt x="400" y="7524"/>
                    <a:pt x="1" y="8404"/>
                    <a:pt x="427" y="9763"/>
                  </a:cubicBezTo>
                  <a:cubicBezTo>
                    <a:pt x="536" y="10113"/>
                    <a:pt x="680" y="10254"/>
                    <a:pt x="840" y="10254"/>
                  </a:cubicBezTo>
                  <a:cubicBezTo>
                    <a:pt x="1421" y="10254"/>
                    <a:pt x="2214" y="8384"/>
                    <a:pt x="2319" y="7924"/>
                  </a:cubicBezTo>
                  <a:cubicBezTo>
                    <a:pt x="2852" y="5952"/>
                    <a:pt x="2985" y="3794"/>
                    <a:pt x="3171" y="1742"/>
                  </a:cubicBezTo>
                  <a:cubicBezTo>
                    <a:pt x="3225" y="1103"/>
                    <a:pt x="3385" y="250"/>
                    <a:pt x="2825" y="37"/>
                  </a:cubicBezTo>
                  <a:cubicBezTo>
                    <a:pt x="2772" y="10"/>
                    <a:pt x="2718" y="10"/>
                    <a:pt x="2665" y="10"/>
                  </a:cubicBezTo>
                  <a:cubicBezTo>
                    <a:pt x="2624" y="4"/>
                    <a:pt x="2581" y="1"/>
                    <a:pt x="253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6437640" y="1724244"/>
              <a:ext cx="130475" cy="400182"/>
            </a:xfrm>
            <a:custGeom>
              <a:avLst/>
              <a:gdLst/>
              <a:ahLst/>
              <a:cxnLst/>
              <a:rect l="l" t="t" r="r" b="b"/>
              <a:pathLst>
                <a:path w="3412" h="10465" extrusionOk="0">
                  <a:moveTo>
                    <a:pt x="861" y="0"/>
                  </a:moveTo>
                  <a:cubicBezTo>
                    <a:pt x="823" y="0"/>
                    <a:pt x="785" y="3"/>
                    <a:pt x="747" y="9"/>
                  </a:cubicBezTo>
                  <a:cubicBezTo>
                    <a:pt x="694" y="9"/>
                    <a:pt x="640" y="9"/>
                    <a:pt x="587" y="35"/>
                  </a:cubicBezTo>
                  <a:cubicBezTo>
                    <a:pt x="1" y="248"/>
                    <a:pt x="187" y="1128"/>
                    <a:pt x="241" y="1741"/>
                  </a:cubicBezTo>
                  <a:cubicBezTo>
                    <a:pt x="427" y="3792"/>
                    <a:pt x="560" y="5951"/>
                    <a:pt x="1093" y="7896"/>
                  </a:cubicBezTo>
                  <a:cubicBezTo>
                    <a:pt x="1199" y="8384"/>
                    <a:pt x="2017" y="10465"/>
                    <a:pt x="2601" y="10465"/>
                  </a:cubicBezTo>
                  <a:cubicBezTo>
                    <a:pt x="2749" y="10465"/>
                    <a:pt x="2882" y="10330"/>
                    <a:pt x="2985" y="10001"/>
                  </a:cubicBezTo>
                  <a:cubicBezTo>
                    <a:pt x="3411" y="8669"/>
                    <a:pt x="2825" y="6350"/>
                    <a:pt x="2932" y="4938"/>
                  </a:cubicBezTo>
                  <a:cubicBezTo>
                    <a:pt x="2985" y="3632"/>
                    <a:pt x="3145" y="1794"/>
                    <a:pt x="2292" y="888"/>
                  </a:cubicBezTo>
                  <a:cubicBezTo>
                    <a:pt x="1921" y="467"/>
                    <a:pt x="1366" y="0"/>
                    <a:pt x="86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6438673" y="1868217"/>
              <a:ext cx="269018" cy="497732"/>
            </a:xfrm>
            <a:custGeom>
              <a:avLst/>
              <a:gdLst/>
              <a:ahLst/>
              <a:cxnLst/>
              <a:rect l="l" t="t" r="r" b="b"/>
              <a:pathLst>
                <a:path w="7035" h="13016" extrusionOk="0">
                  <a:moveTo>
                    <a:pt x="3118" y="1"/>
                  </a:moveTo>
                  <a:cubicBezTo>
                    <a:pt x="2425" y="1"/>
                    <a:pt x="960" y="81"/>
                    <a:pt x="667" y="400"/>
                  </a:cubicBezTo>
                  <a:cubicBezTo>
                    <a:pt x="267" y="827"/>
                    <a:pt x="0" y="1386"/>
                    <a:pt x="347" y="1440"/>
                  </a:cubicBezTo>
                  <a:cubicBezTo>
                    <a:pt x="294" y="1520"/>
                    <a:pt x="267" y="1573"/>
                    <a:pt x="240" y="1653"/>
                  </a:cubicBezTo>
                  <a:cubicBezTo>
                    <a:pt x="187" y="1866"/>
                    <a:pt x="27" y="2425"/>
                    <a:pt x="294" y="2585"/>
                  </a:cubicBezTo>
                  <a:cubicBezTo>
                    <a:pt x="160" y="2825"/>
                    <a:pt x="134" y="3065"/>
                    <a:pt x="160" y="3331"/>
                  </a:cubicBezTo>
                  <a:cubicBezTo>
                    <a:pt x="228" y="3738"/>
                    <a:pt x="392" y="3877"/>
                    <a:pt x="587" y="3877"/>
                  </a:cubicBezTo>
                  <a:cubicBezTo>
                    <a:pt x="621" y="3877"/>
                    <a:pt x="657" y="3872"/>
                    <a:pt x="693" y="3864"/>
                  </a:cubicBezTo>
                  <a:cubicBezTo>
                    <a:pt x="800" y="4157"/>
                    <a:pt x="986" y="4451"/>
                    <a:pt x="1093" y="4690"/>
                  </a:cubicBezTo>
                  <a:cubicBezTo>
                    <a:pt x="1066" y="4531"/>
                    <a:pt x="1066" y="4344"/>
                    <a:pt x="1093" y="4184"/>
                  </a:cubicBezTo>
                  <a:cubicBezTo>
                    <a:pt x="1679" y="4291"/>
                    <a:pt x="2265" y="4477"/>
                    <a:pt x="2772" y="4797"/>
                  </a:cubicBezTo>
                  <a:cubicBezTo>
                    <a:pt x="2772" y="5396"/>
                    <a:pt x="2959" y="6978"/>
                    <a:pt x="3727" y="6978"/>
                  </a:cubicBezTo>
                  <a:cubicBezTo>
                    <a:pt x="3779" y="6978"/>
                    <a:pt x="3834" y="6970"/>
                    <a:pt x="3891" y="6955"/>
                  </a:cubicBezTo>
                  <a:lnTo>
                    <a:pt x="4131" y="7994"/>
                  </a:lnTo>
                  <a:cubicBezTo>
                    <a:pt x="4237" y="8874"/>
                    <a:pt x="4370" y="9700"/>
                    <a:pt x="4450" y="10579"/>
                  </a:cubicBezTo>
                  <a:cubicBezTo>
                    <a:pt x="4477" y="11192"/>
                    <a:pt x="4530" y="12684"/>
                    <a:pt x="5143" y="12977"/>
                  </a:cubicBezTo>
                  <a:cubicBezTo>
                    <a:pt x="5204" y="13004"/>
                    <a:pt x="5273" y="13016"/>
                    <a:pt x="5347" y="13016"/>
                  </a:cubicBezTo>
                  <a:cubicBezTo>
                    <a:pt x="5800" y="13016"/>
                    <a:pt x="6460" y="12578"/>
                    <a:pt x="6689" y="12258"/>
                  </a:cubicBezTo>
                  <a:cubicBezTo>
                    <a:pt x="7035" y="11725"/>
                    <a:pt x="6715" y="11192"/>
                    <a:pt x="6582" y="10579"/>
                  </a:cubicBezTo>
                  <a:cubicBezTo>
                    <a:pt x="6262" y="9194"/>
                    <a:pt x="5809" y="7835"/>
                    <a:pt x="5250" y="6529"/>
                  </a:cubicBezTo>
                  <a:cubicBezTo>
                    <a:pt x="4797" y="5543"/>
                    <a:pt x="5116" y="4797"/>
                    <a:pt x="5223" y="3758"/>
                  </a:cubicBezTo>
                  <a:cubicBezTo>
                    <a:pt x="5382" y="2248"/>
                    <a:pt x="4804" y="27"/>
                    <a:pt x="3148" y="27"/>
                  </a:cubicBezTo>
                  <a:cubicBezTo>
                    <a:pt x="3138" y="27"/>
                    <a:pt x="3128" y="27"/>
                    <a:pt x="3118" y="27"/>
                  </a:cubicBezTo>
                  <a:lnTo>
                    <a:pt x="3118" y="1"/>
                  </a:ln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6461081" y="1973185"/>
              <a:ext cx="98889" cy="43861"/>
            </a:xfrm>
            <a:custGeom>
              <a:avLst/>
              <a:gdLst/>
              <a:ahLst/>
              <a:cxnLst/>
              <a:rect l="l" t="t" r="r" b="b"/>
              <a:pathLst>
                <a:path w="2586" h="1147" extrusionOk="0">
                  <a:moveTo>
                    <a:pt x="987" y="0"/>
                  </a:moveTo>
                  <a:cubicBezTo>
                    <a:pt x="773" y="27"/>
                    <a:pt x="560" y="54"/>
                    <a:pt x="347" y="160"/>
                  </a:cubicBezTo>
                  <a:cubicBezTo>
                    <a:pt x="240" y="213"/>
                    <a:pt x="161" y="267"/>
                    <a:pt x="107" y="373"/>
                  </a:cubicBezTo>
                  <a:cubicBezTo>
                    <a:pt x="27" y="453"/>
                    <a:pt x="1" y="533"/>
                    <a:pt x="1" y="640"/>
                  </a:cubicBezTo>
                  <a:cubicBezTo>
                    <a:pt x="1" y="720"/>
                    <a:pt x="1" y="800"/>
                    <a:pt x="27" y="880"/>
                  </a:cubicBezTo>
                  <a:cubicBezTo>
                    <a:pt x="54" y="933"/>
                    <a:pt x="81" y="986"/>
                    <a:pt x="107" y="1039"/>
                  </a:cubicBezTo>
                  <a:cubicBezTo>
                    <a:pt x="161" y="1119"/>
                    <a:pt x="187" y="1146"/>
                    <a:pt x="187" y="1146"/>
                  </a:cubicBezTo>
                  <a:lnTo>
                    <a:pt x="161" y="1013"/>
                  </a:lnTo>
                  <a:cubicBezTo>
                    <a:pt x="161" y="959"/>
                    <a:pt x="161" y="906"/>
                    <a:pt x="161" y="853"/>
                  </a:cubicBezTo>
                  <a:cubicBezTo>
                    <a:pt x="161" y="773"/>
                    <a:pt x="161" y="720"/>
                    <a:pt x="187" y="666"/>
                  </a:cubicBezTo>
                  <a:cubicBezTo>
                    <a:pt x="240" y="533"/>
                    <a:pt x="347" y="453"/>
                    <a:pt x="480" y="427"/>
                  </a:cubicBezTo>
                  <a:cubicBezTo>
                    <a:pt x="640" y="373"/>
                    <a:pt x="827" y="347"/>
                    <a:pt x="1013" y="320"/>
                  </a:cubicBezTo>
                  <a:lnTo>
                    <a:pt x="2585" y="320"/>
                  </a:lnTo>
                  <a:cubicBezTo>
                    <a:pt x="2425" y="240"/>
                    <a:pt x="2266" y="187"/>
                    <a:pt x="2106" y="133"/>
                  </a:cubicBezTo>
                  <a:cubicBezTo>
                    <a:pt x="1733" y="27"/>
                    <a:pt x="1360" y="0"/>
                    <a:pt x="987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6450910" y="1941179"/>
              <a:ext cx="110055" cy="27953"/>
            </a:xfrm>
            <a:custGeom>
              <a:avLst/>
              <a:gdLst/>
              <a:ahLst/>
              <a:cxnLst/>
              <a:rect l="l" t="t" r="r" b="b"/>
              <a:pathLst>
                <a:path w="2878" h="731" extrusionOk="0">
                  <a:moveTo>
                    <a:pt x="1616" y="1"/>
                  </a:moveTo>
                  <a:cubicBezTo>
                    <a:pt x="1520" y="1"/>
                    <a:pt x="1425" y="4"/>
                    <a:pt x="1332" y="11"/>
                  </a:cubicBezTo>
                  <a:cubicBezTo>
                    <a:pt x="1146" y="38"/>
                    <a:pt x="933" y="65"/>
                    <a:pt x="746" y="118"/>
                  </a:cubicBezTo>
                  <a:cubicBezTo>
                    <a:pt x="586" y="144"/>
                    <a:pt x="427" y="224"/>
                    <a:pt x="267" y="331"/>
                  </a:cubicBezTo>
                  <a:cubicBezTo>
                    <a:pt x="213" y="358"/>
                    <a:pt x="160" y="411"/>
                    <a:pt x="107" y="464"/>
                  </a:cubicBezTo>
                  <a:cubicBezTo>
                    <a:pt x="80" y="491"/>
                    <a:pt x="53" y="544"/>
                    <a:pt x="27" y="597"/>
                  </a:cubicBezTo>
                  <a:cubicBezTo>
                    <a:pt x="0" y="651"/>
                    <a:pt x="0" y="677"/>
                    <a:pt x="0" y="731"/>
                  </a:cubicBezTo>
                  <a:lnTo>
                    <a:pt x="80" y="624"/>
                  </a:lnTo>
                  <a:cubicBezTo>
                    <a:pt x="107" y="597"/>
                    <a:pt x="133" y="571"/>
                    <a:pt x="187" y="544"/>
                  </a:cubicBezTo>
                  <a:cubicBezTo>
                    <a:pt x="240" y="544"/>
                    <a:pt x="293" y="517"/>
                    <a:pt x="373" y="491"/>
                  </a:cubicBezTo>
                  <a:cubicBezTo>
                    <a:pt x="506" y="438"/>
                    <a:pt x="666" y="411"/>
                    <a:pt x="826" y="411"/>
                  </a:cubicBezTo>
                  <a:cubicBezTo>
                    <a:pt x="986" y="384"/>
                    <a:pt x="1173" y="358"/>
                    <a:pt x="1359" y="358"/>
                  </a:cubicBezTo>
                  <a:lnTo>
                    <a:pt x="1919" y="304"/>
                  </a:lnTo>
                  <a:cubicBezTo>
                    <a:pt x="2079" y="278"/>
                    <a:pt x="2238" y="278"/>
                    <a:pt x="2398" y="251"/>
                  </a:cubicBezTo>
                  <a:cubicBezTo>
                    <a:pt x="2558" y="224"/>
                    <a:pt x="2718" y="198"/>
                    <a:pt x="2878" y="171"/>
                  </a:cubicBezTo>
                  <a:cubicBezTo>
                    <a:pt x="2718" y="118"/>
                    <a:pt x="2558" y="91"/>
                    <a:pt x="2398" y="65"/>
                  </a:cubicBezTo>
                  <a:cubicBezTo>
                    <a:pt x="2145" y="26"/>
                    <a:pt x="1877" y="1"/>
                    <a:pt x="161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6449877" y="1901868"/>
              <a:ext cx="111087" cy="21414"/>
            </a:xfrm>
            <a:custGeom>
              <a:avLst/>
              <a:gdLst/>
              <a:ahLst/>
              <a:cxnLst/>
              <a:rect l="l" t="t" r="r" b="b"/>
              <a:pathLst>
                <a:path w="2905" h="560" extrusionOk="0">
                  <a:moveTo>
                    <a:pt x="1386" y="0"/>
                  </a:moveTo>
                  <a:cubicBezTo>
                    <a:pt x="1013" y="0"/>
                    <a:pt x="667" y="53"/>
                    <a:pt x="320" y="213"/>
                  </a:cubicBezTo>
                  <a:cubicBezTo>
                    <a:pt x="214" y="240"/>
                    <a:pt x="107" y="320"/>
                    <a:pt x="27" y="426"/>
                  </a:cubicBezTo>
                  <a:cubicBezTo>
                    <a:pt x="27" y="453"/>
                    <a:pt x="1" y="480"/>
                    <a:pt x="1" y="506"/>
                  </a:cubicBezTo>
                  <a:lnTo>
                    <a:pt x="1" y="560"/>
                  </a:lnTo>
                  <a:cubicBezTo>
                    <a:pt x="27" y="506"/>
                    <a:pt x="54" y="480"/>
                    <a:pt x="107" y="480"/>
                  </a:cubicBezTo>
                  <a:cubicBezTo>
                    <a:pt x="187" y="426"/>
                    <a:pt x="294" y="400"/>
                    <a:pt x="400" y="373"/>
                  </a:cubicBezTo>
                  <a:cubicBezTo>
                    <a:pt x="720" y="346"/>
                    <a:pt x="1066" y="320"/>
                    <a:pt x="1413" y="320"/>
                  </a:cubicBezTo>
                  <a:cubicBezTo>
                    <a:pt x="1759" y="320"/>
                    <a:pt x="2132" y="320"/>
                    <a:pt x="2425" y="293"/>
                  </a:cubicBezTo>
                  <a:cubicBezTo>
                    <a:pt x="2692" y="293"/>
                    <a:pt x="2905" y="266"/>
                    <a:pt x="2905" y="266"/>
                  </a:cubicBezTo>
                  <a:cubicBezTo>
                    <a:pt x="2745" y="187"/>
                    <a:pt x="2585" y="160"/>
                    <a:pt x="2425" y="107"/>
                  </a:cubicBezTo>
                  <a:cubicBezTo>
                    <a:pt x="2079" y="27"/>
                    <a:pt x="1733" y="0"/>
                    <a:pt x="1386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5835479" y="1875368"/>
              <a:ext cx="267986" cy="530542"/>
            </a:xfrm>
            <a:custGeom>
              <a:avLst/>
              <a:gdLst/>
              <a:ahLst/>
              <a:cxnLst/>
              <a:rect l="l" t="t" r="r" b="b"/>
              <a:pathLst>
                <a:path w="7008" h="13874" extrusionOk="0">
                  <a:moveTo>
                    <a:pt x="3917" y="0"/>
                  </a:moveTo>
                  <a:lnTo>
                    <a:pt x="3917" y="27"/>
                  </a:lnTo>
                  <a:cubicBezTo>
                    <a:pt x="3907" y="27"/>
                    <a:pt x="3897" y="27"/>
                    <a:pt x="3887" y="27"/>
                  </a:cubicBezTo>
                  <a:cubicBezTo>
                    <a:pt x="2231" y="27"/>
                    <a:pt x="1653" y="2247"/>
                    <a:pt x="1812" y="3757"/>
                  </a:cubicBezTo>
                  <a:cubicBezTo>
                    <a:pt x="1892" y="4796"/>
                    <a:pt x="2212" y="5543"/>
                    <a:pt x="1785" y="6502"/>
                  </a:cubicBezTo>
                  <a:cubicBezTo>
                    <a:pt x="1226" y="7834"/>
                    <a:pt x="773" y="9193"/>
                    <a:pt x="453" y="10579"/>
                  </a:cubicBezTo>
                  <a:cubicBezTo>
                    <a:pt x="320" y="11165"/>
                    <a:pt x="0" y="11724"/>
                    <a:pt x="346" y="12257"/>
                  </a:cubicBezTo>
                  <a:cubicBezTo>
                    <a:pt x="571" y="12632"/>
                    <a:pt x="1288" y="13873"/>
                    <a:pt x="1728" y="13873"/>
                  </a:cubicBezTo>
                  <a:cubicBezTo>
                    <a:pt x="1757" y="13873"/>
                    <a:pt x="1785" y="13868"/>
                    <a:pt x="1812" y="13856"/>
                  </a:cubicBezTo>
                  <a:cubicBezTo>
                    <a:pt x="2425" y="13563"/>
                    <a:pt x="2531" y="11191"/>
                    <a:pt x="2585" y="10579"/>
                  </a:cubicBezTo>
                  <a:cubicBezTo>
                    <a:pt x="2638" y="9699"/>
                    <a:pt x="2771" y="8873"/>
                    <a:pt x="2904" y="7994"/>
                  </a:cubicBezTo>
                  <a:lnTo>
                    <a:pt x="3144" y="6955"/>
                  </a:lnTo>
                  <a:cubicBezTo>
                    <a:pt x="3201" y="6970"/>
                    <a:pt x="3256" y="6977"/>
                    <a:pt x="3307" y="6977"/>
                  </a:cubicBezTo>
                  <a:cubicBezTo>
                    <a:pt x="4073" y="6977"/>
                    <a:pt x="4237" y="5396"/>
                    <a:pt x="4237" y="4796"/>
                  </a:cubicBezTo>
                  <a:cubicBezTo>
                    <a:pt x="4770" y="4477"/>
                    <a:pt x="5329" y="4290"/>
                    <a:pt x="5942" y="4184"/>
                  </a:cubicBezTo>
                  <a:cubicBezTo>
                    <a:pt x="5942" y="4344"/>
                    <a:pt x="5942" y="4530"/>
                    <a:pt x="5942" y="4690"/>
                  </a:cubicBezTo>
                  <a:cubicBezTo>
                    <a:pt x="6049" y="4450"/>
                    <a:pt x="6235" y="4157"/>
                    <a:pt x="6342" y="3864"/>
                  </a:cubicBezTo>
                  <a:cubicBezTo>
                    <a:pt x="6378" y="3872"/>
                    <a:pt x="6414" y="3876"/>
                    <a:pt x="6448" y="3876"/>
                  </a:cubicBezTo>
                  <a:cubicBezTo>
                    <a:pt x="6642" y="3876"/>
                    <a:pt x="6803" y="3738"/>
                    <a:pt x="6848" y="3331"/>
                  </a:cubicBezTo>
                  <a:cubicBezTo>
                    <a:pt x="6901" y="3065"/>
                    <a:pt x="6875" y="2825"/>
                    <a:pt x="6741" y="2585"/>
                  </a:cubicBezTo>
                  <a:cubicBezTo>
                    <a:pt x="6981" y="2425"/>
                    <a:pt x="6848" y="1865"/>
                    <a:pt x="6768" y="1626"/>
                  </a:cubicBezTo>
                  <a:cubicBezTo>
                    <a:pt x="6741" y="1572"/>
                    <a:pt x="6715" y="1492"/>
                    <a:pt x="6688" y="1439"/>
                  </a:cubicBezTo>
                  <a:cubicBezTo>
                    <a:pt x="7008" y="1386"/>
                    <a:pt x="6795" y="853"/>
                    <a:pt x="6395" y="453"/>
                  </a:cubicBezTo>
                  <a:cubicBezTo>
                    <a:pt x="6129" y="133"/>
                    <a:pt x="4610" y="0"/>
                    <a:pt x="39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5991344" y="1979112"/>
              <a:ext cx="90744" cy="45047"/>
            </a:xfrm>
            <a:custGeom>
              <a:avLst/>
              <a:gdLst/>
              <a:ahLst/>
              <a:cxnLst/>
              <a:rect l="l" t="t" r="r" b="b"/>
              <a:pathLst>
                <a:path w="2373" h="1178" extrusionOk="0">
                  <a:moveTo>
                    <a:pt x="1332" y="0"/>
                  </a:moveTo>
                  <a:cubicBezTo>
                    <a:pt x="883" y="0"/>
                    <a:pt x="421" y="85"/>
                    <a:pt x="1" y="272"/>
                  </a:cubicBezTo>
                  <a:cubicBezTo>
                    <a:pt x="1" y="272"/>
                    <a:pt x="214" y="298"/>
                    <a:pt x="481" y="298"/>
                  </a:cubicBezTo>
                  <a:lnTo>
                    <a:pt x="960" y="298"/>
                  </a:lnTo>
                  <a:cubicBezTo>
                    <a:pt x="1053" y="312"/>
                    <a:pt x="1147" y="312"/>
                    <a:pt x="1237" y="312"/>
                  </a:cubicBezTo>
                  <a:cubicBezTo>
                    <a:pt x="1327" y="312"/>
                    <a:pt x="1413" y="312"/>
                    <a:pt x="1493" y="325"/>
                  </a:cubicBezTo>
                  <a:cubicBezTo>
                    <a:pt x="1573" y="325"/>
                    <a:pt x="1653" y="352"/>
                    <a:pt x="1760" y="378"/>
                  </a:cubicBezTo>
                  <a:cubicBezTo>
                    <a:pt x="1813" y="378"/>
                    <a:pt x="1893" y="405"/>
                    <a:pt x="1973" y="431"/>
                  </a:cubicBezTo>
                  <a:cubicBezTo>
                    <a:pt x="1999" y="458"/>
                    <a:pt x="2026" y="485"/>
                    <a:pt x="2053" y="485"/>
                  </a:cubicBezTo>
                  <a:cubicBezTo>
                    <a:pt x="2079" y="511"/>
                    <a:pt x="2079" y="538"/>
                    <a:pt x="2106" y="565"/>
                  </a:cubicBezTo>
                  <a:cubicBezTo>
                    <a:pt x="2133" y="618"/>
                    <a:pt x="2159" y="671"/>
                    <a:pt x="2186" y="725"/>
                  </a:cubicBezTo>
                  <a:lnTo>
                    <a:pt x="2186" y="884"/>
                  </a:lnTo>
                  <a:cubicBezTo>
                    <a:pt x="2186" y="938"/>
                    <a:pt x="2159" y="991"/>
                    <a:pt x="2159" y="1044"/>
                  </a:cubicBezTo>
                  <a:lnTo>
                    <a:pt x="2159" y="1178"/>
                  </a:lnTo>
                  <a:cubicBezTo>
                    <a:pt x="2159" y="1178"/>
                    <a:pt x="2186" y="1151"/>
                    <a:pt x="2239" y="1071"/>
                  </a:cubicBezTo>
                  <a:cubicBezTo>
                    <a:pt x="2266" y="1018"/>
                    <a:pt x="2292" y="991"/>
                    <a:pt x="2319" y="938"/>
                  </a:cubicBezTo>
                  <a:cubicBezTo>
                    <a:pt x="2346" y="858"/>
                    <a:pt x="2346" y="778"/>
                    <a:pt x="2372" y="725"/>
                  </a:cubicBezTo>
                  <a:cubicBezTo>
                    <a:pt x="2372" y="618"/>
                    <a:pt x="2372" y="538"/>
                    <a:pt x="2319" y="431"/>
                  </a:cubicBezTo>
                  <a:cubicBezTo>
                    <a:pt x="2319" y="378"/>
                    <a:pt x="2292" y="352"/>
                    <a:pt x="2239" y="298"/>
                  </a:cubicBezTo>
                  <a:cubicBezTo>
                    <a:pt x="2213" y="272"/>
                    <a:pt x="2159" y="218"/>
                    <a:pt x="2133" y="192"/>
                  </a:cubicBezTo>
                  <a:cubicBezTo>
                    <a:pt x="2026" y="138"/>
                    <a:pt x="1919" y="85"/>
                    <a:pt x="1839" y="58"/>
                  </a:cubicBezTo>
                  <a:cubicBezTo>
                    <a:pt x="1733" y="32"/>
                    <a:pt x="1626" y="5"/>
                    <a:pt x="1520" y="5"/>
                  </a:cubicBezTo>
                  <a:cubicBezTo>
                    <a:pt x="1457" y="2"/>
                    <a:pt x="1395" y="0"/>
                    <a:pt x="1332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5982205" y="1947029"/>
              <a:ext cx="110055" cy="29254"/>
            </a:xfrm>
            <a:custGeom>
              <a:avLst/>
              <a:gdLst/>
              <a:ahLst/>
              <a:cxnLst/>
              <a:rect l="l" t="t" r="r" b="b"/>
              <a:pathLst>
                <a:path w="2878" h="765" extrusionOk="0">
                  <a:moveTo>
                    <a:pt x="1105" y="1"/>
                  </a:moveTo>
                  <a:cubicBezTo>
                    <a:pt x="895" y="1"/>
                    <a:pt x="683" y="14"/>
                    <a:pt x="480" y="45"/>
                  </a:cubicBezTo>
                  <a:cubicBezTo>
                    <a:pt x="320" y="71"/>
                    <a:pt x="160" y="98"/>
                    <a:pt x="0" y="151"/>
                  </a:cubicBezTo>
                  <a:cubicBezTo>
                    <a:pt x="160" y="178"/>
                    <a:pt x="320" y="231"/>
                    <a:pt x="480" y="231"/>
                  </a:cubicBezTo>
                  <a:cubicBezTo>
                    <a:pt x="640" y="258"/>
                    <a:pt x="799" y="285"/>
                    <a:pt x="959" y="285"/>
                  </a:cubicBezTo>
                  <a:lnTo>
                    <a:pt x="1519" y="338"/>
                  </a:lnTo>
                  <a:cubicBezTo>
                    <a:pt x="1705" y="364"/>
                    <a:pt x="1892" y="391"/>
                    <a:pt x="2052" y="391"/>
                  </a:cubicBezTo>
                  <a:cubicBezTo>
                    <a:pt x="2212" y="418"/>
                    <a:pt x="2345" y="471"/>
                    <a:pt x="2505" y="498"/>
                  </a:cubicBezTo>
                  <a:cubicBezTo>
                    <a:pt x="2558" y="524"/>
                    <a:pt x="2638" y="551"/>
                    <a:pt x="2665" y="578"/>
                  </a:cubicBezTo>
                  <a:cubicBezTo>
                    <a:pt x="2718" y="604"/>
                    <a:pt x="2745" y="631"/>
                    <a:pt x="2771" y="658"/>
                  </a:cubicBezTo>
                  <a:lnTo>
                    <a:pt x="2878" y="764"/>
                  </a:lnTo>
                  <a:cubicBezTo>
                    <a:pt x="2851" y="711"/>
                    <a:pt x="2851" y="658"/>
                    <a:pt x="2825" y="631"/>
                  </a:cubicBezTo>
                  <a:cubicBezTo>
                    <a:pt x="2771" y="498"/>
                    <a:pt x="2691" y="418"/>
                    <a:pt x="2585" y="338"/>
                  </a:cubicBezTo>
                  <a:cubicBezTo>
                    <a:pt x="2452" y="231"/>
                    <a:pt x="2292" y="178"/>
                    <a:pt x="2105" y="125"/>
                  </a:cubicBezTo>
                  <a:cubicBezTo>
                    <a:pt x="1919" y="71"/>
                    <a:pt x="1732" y="45"/>
                    <a:pt x="1546" y="18"/>
                  </a:cubicBezTo>
                  <a:cubicBezTo>
                    <a:pt x="1402" y="7"/>
                    <a:pt x="1254" y="1"/>
                    <a:pt x="1105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5977081" y="1907948"/>
              <a:ext cx="116211" cy="21453"/>
            </a:xfrm>
            <a:custGeom>
              <a:avLst/>
              <a:gdLst/>
              <a:ahLst/>
              <a:cxnLst/>
              <a:rect l="l" t="t" r="r" b="b"/>
              <a:pathLst>
                <a:path w="3039" h="561" extrusionOk="0">
                  <a:moveTo>
                    <a:pt x="1546" y="1"/>
                  </a:moveTo>
                  <a:cubicBezTo>
                    <a:pt x="1200" y="1"/>
                    <a:pt x="827" y="28"/>
                    <a:pt x="480" y="81"/>
                  </a:cubicBezTo>
                  <a:cubicBezTo>
                    <a:pt x="321" y="107"/>
                    <a:pt x="161" y="161"/>
                    <a:pt x="1" y="187"/>
                  </a:cubicBezTo>
                  <a:cubicBezTo>
                    <a:pt x="161" y="241"/>
                    <a:pt x="321" y="267"/>
                    <a:pt x="507" y="294"/>
                  </a:cubicBezTo>
                  <a:cubicBezTo>
                    <a:pt x="640" y="321"/>
                    <a:pt x="827" y="347"/>
                    <a:pt x="987" y="347"/>
                  </a:cubicBezTo>
                  <a:lnTo>
                    <a:pt x="1546" y="347"/>
                  </a:lnTo>
                  <a:cubicBezTo>
                    <a:pt x="1600" y="334"/>
                    <a:pt x="1653" y="327"/>
                    <a:pt x="1703" y="327"/>
                  </a:cubicBezTo>
                  <a:cubicBezTo>
                    <a:pt x="1753" y="327"/>
                    <a:pt x="1799" y="334"/>
                    <a:pt x="1839" y="347"/>
                  </a:cubicBezTo>
                  <a:lnTo>
                    <a:pt x="2106" y="347"/>
                  </a:lnTo>
                  <a:cubicBezTo>
                    <a:pt x="2186" y="374"/>
                    <a:pt x="2266" y="401"/>
                    <a:pt x="2346" y="401"/>
                  </a:cubicBezTo>
                  <a:lnTo>
                    <a:pt x="2586" y="427"/>
                  </a:lnTo>
                  <a:cubicBezTo>
                    <a:pt x="2719" y="454"/>
                    <a:pt x="2825" y="507"/>
                    <a:pt x="2905" y="534"/>
                  </a:cubicBezTo>
                  <a:lnTo>
                    <a:pt x="3038" y="560"/>
                  </a:lnTo>
                  <a:lnTo>
                    <a:pt x="3038" y="560"/>
                  </a:lnTo>
                  <a:lnTo>
                    <a:pt x="2932" y="481"/>
                  </a:lnTo>
                  <a:cubicBezTo>
                    <a:pt x="2852" y="401"/>
                    <a:pt x="2745" y="321"/>
                    <a:pt x="2639" y="267"/>
                  </a:cubicBezTo>
                  <a:cubicBezTo>
                    <a:pt x="2559" y="241"/>
                    <a:pt x="2506" y="187"/>
                    <a:pt x="2426" y="161"/>
                  </a:cubicBezTo>
                  <a:cubicBezTo>
                    <a:pt x="2319" y="134"/>
                    <a:pt x="2239" y="81"/>
                    <a:pt x="2133" y="81"/>
                  </a:cubicBezTo>
                  <a:cubicBezTo>
                    <a:pt x="2053" y="54"/>
                    <a:pt x="1946" y="28"/>
                    <a:pt x="1866" y="28"/>
                  </a:cubicBezTo>
                  <a:cubicBezTo>
                    <a:pt x="1759" y="1"/>
                    <a:pt x="1653" y="1"/>
                    <a:pt x="154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6104458" y="961018"/>
              <a:ext cx="72388" cy="36060"/>
            </a:xfrm>
            <a:custGeom>
              <a:avLst/>
              <a:gdLst/>
              <a:ahLst/>
              <a:cxnLst/>
              <a:rect l="l" t="t" r="r" b="b"/>
              <a:pathLst>
                <a:path w="1893" h="943" extrusionOk="0">
                  <a:moveTo>
                    <a:pt x="1467" y="0"/>
                  </a:moveTo>
                  <a:cubicBezTo>
                    <a:pt x="844" y="0"/>
                    <a:pt x="351" y="418"/>
                    <a:pt x="1" y="943"/>
                  </a:cubicBezTo>
                  <a:lnTo>
                    <a:pt x="1892" y="63"/>
                  </a:lnTo>
                  <a:cubicBezTo>
                    <a:pt x="1744" y="20"/>
                    <a:pt x="1602" y="0"/>
                    <a:pt x="146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6507963" y="985835"/>
              <a:ext cx="57092" cy="64243"/>
            </a:xfrm>
            <a:custGeom>
              <a:avLst/>
              <a:gdLst/>
              <a:ahLst/>
              <a:cxnLst/>
              <a:rect l="l" t="t" r="r" b="b"/>
              <a:pathLst>
                <a:path w="1493" h="1680" extrusionOk="0">
                  <a:moveTo>
                    <a:pt x="0" y="0"/>
                  </a:moveTo>
                  <a:lnTo>
                    <a:pt x="1493" y="1679"/>
                  </a:lnTo>
                  <a:cubicBezTo>
                    <a:pt x="1359" y="906"/>
                    <a:pt x="853" y="134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343579" y="1615338"/>
              <a:ext cx="831491" cy="835773"/>
            </a:xfrm>
            <a:custGeom>
              <a:avLst/>
              <a:gdLst/>
              <a:ahLst/>
              <a:cxnLst/>
              <a:rect l="l" t="t" r="r" b="b"/>
              <a:pathLst>
                <a:path w="21744" h="21856" extrusionOk="0">
                  <a:moveTo>
                    <a:pt x="5918" y="1"/>
                  </a:moveTo>
                  <a:cubicBezTo>
                    <a:pt x="5864" y="1"/>
                    <a:pt x="5819" y="2"/>
                    <a:pt x="5783" y="6"/>
                  </a:cubicBezTo>
                  <a:cubicBezTo>
                    <a:pt x="4477" y="165"/>
                    <a:pt x="3038" y="645"/>
                    <a:pt x="2186" y="1658"/>
                  </a:cubicBezTo>
                  <a:cubicBezTo>
                    <a:pt x="1333" y="2644"/>
                    <a:pt x="1013" y="4029"/>
                    <a:pt x="853" y="5281"/>
                  </a:cubicBezTo>
                  <a:cubicBezTo>
                    <a:pt x="480" y="7813"/>
                    <a:pt x="587" y="10291"/>
                    <a:pt x="427" y="12822"/>
                  </a:cubicBezTo>
                  <a:cubicBezTo>
                    <a:pt x="347" y="14794"/>
                    <a:pt x="507" y="17139"/>
                    <a:pt x="1" y="19111"/>
                  </a:cubicBezTo>
                  <a:lnTo>
                    <a:pt x="18520" y="21855"/>
                  </a:lnTo>
                  <a:cubicBezTo>
                    <a:pt x="20358" y="21828"/>
                    <a:pt x="20811" y="20203"/>
                    <a:pt x="20944" y="18631"/>
                  </a:cubicBezTo>
                  <a:cubicBezTo>
                    <a:pt x="21211" y="15567"/>
                    <a:pt x="21238" y="7653"/>
                    <a:pt x="21317" y="6800"/>
                  </a:cubicBezTo>
                  <a:cubicBezTo>
                    <a:pt x="21477" y="5255"/>
                    <a:pt x="21744" y="3283"/>
                    <a:pt x="20332" y="2217"/>
                  </a:cubicBezTo>
                  <a:cubicBezTo>
                    <a:pt x="18786" y="1045"/>
                    <a:pt x="16761" y="1098"/>
                    <a:pt x="14922" y="965"/>
                  </a:cubicBezTo>
                  <a:cubicBezTo>
                    <a:pt x="12881" y="837"/>
                    <a:pt x="7147" y="1"/>
                    <a:pt x="591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255972" y="621487"/>
              <a:ext cx="1073970" cy="904185"/>
            </a:xfrm>
            <a:custGeom>
              <a:avLst/>
              <a:gdLst/>
              <a:ahLst/>
              <a:cxnLst/>
              <a:rect l="l" t="t" r="r" b="b"/>
              <a:pathLst>
                <a:path w="28085" h="23645" extrusionOk="0">
                  <a:moveTo>
                    <a:pt x="14135" y="1"/>
                  </a:moveTo>
                  <a:cubicBezTo>
                    <a:pt x="13358" y="1"/>
                    <a:pt x="12564" y="69"/>
                    <a:pt x="11751" y="202"/>
                  </a:cubicBezTo>
                  <a:cubicBezTo>
                    <a:pt x="10046" y="469"/>
                    <a:pt x="8687" y="1108"/>
                    <a:pt x="7568" y="2441"/>
                  </a:cubicBezTo>
                  <a:cubicBezTo>
                    <a:pt x="7061" y="2974"/>
                    <a:pt x="6608" y="3560"/>
                    <a:pt x="6262" y="4226"/>
                  </a:cubicBezTo>
                  <a:cubicBezTo>
                    <a:pt x="6102" y="4679"/>
                    <a:pt x="6235" y="4679"/>
                    <a:pt x="5916" y="4919"/>
                  </a:cubicBezTo>
                  <a:cubicBezTo>
                    <a:pt x="5249" y="5398"/>
                    <a:pt x="4157" y="5292"/>
                    <a:pt x="3438" y="5771"/>
                  </a:cubicBezTo>
                  <a:cubicBezTo>
                    <a:pt x="2292" y="6464"/>
                    <a:pt x="1706" y="7717"/>
                    <a:pt x="1199" y="8969"/>
                  </a:cubicBezTo>
                  <a:cubicBezTo>
                    <a:pt x="0" y="12033"/>
                    <a:pt x="267" y="15231"/>
                    <a:pt x="1546" y="18215"/>
                  </a:cubicBezTo>
                  <a:cubicBezTo>
                    <a:pt x="2079" y="19681"/>
                    <a:pt x="3171" y="22025"/>
                    <a:pt x="4823" y="22372"/>
                  </a:cubicBezTo>
                  <a:lnTo>
                    <a:pt x="16148" y="23624"/>
                  </a:lnTo>
                  <a:cubicBezTo>
                    <a:pt x="16361" y="23637"/>
                    <a:pt x="16574" y="23644"/>
                    <a:pt x="16787" y="23644"/>
                  </a:cubicBezTo>
                  <a:cubicBezTo>
                    <a:pt x="17000" y="23644"/>
                    <a:pt x="17213" y="23637"/>
                    <a:pt x="17427" y="23624"/>
                  </a:cubicBezTo>
                  <a:cubicBezTo>
                    <a:pt x="20944" y="23571"/>
                    <a:pt x="24355" y="23198"/>
                    <a:pt x="26486" y="20000"/>
                  </a:cubicBezTo>
                  <a:cubicBezTo>
                    <a:pt x="27419" y="18588"/>
                    <a:pt x="27925" y="16936"/>
                    <a:pt x="27978" y="15257"/>
                  </a:cubicBezTo>
                  <a:cubicBezTo>
                    <a:pt x="28085" y="12886"/>
                    <a:pt x="28085" y="9795"/>
                    <a:pt x="27046" y="7557"/>
                  </a:cubicBezTo>
                  <a:cubicBezTo>
                    <a:pt x="26486" y="6411"/>
                    <a:pt x="25634" y="5425"/>
                    <a:pt x="24568" y="4732"/>
                  </a:cubicBezTo>
                  <a:cubicBezTo>
                    <a:pt x="23289" y="3800"/>
                    <a:pt x="22063" y="2760"/>
                    <a:pt x="20704" y="1934"/>
                  </a:cubicBezTo>
                  <a:cubicBezTo>
                    <a:pt x="18646" y="615"/>
                    <a:pt x="16467" y="1"/>
                    <a:pt x="1413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246794" y="1526889"/>
              <a:ext cx="1024067" cy="840821"/>
            </a:xfrm>
            <a:custGeom>
              <a:avLst/>
              <a:gdLst/>
              <a:ahLst/>
              <a:cxnLst/>
              <a:rect l="l" t="t" r="r" b="b"/>
              <a:pathLst>
                <a:path w="26780" h="21988" extrusionOk="0">
                  <a:moveTo>
                    <a:pt x="12817" y="0"/>
                  </a:move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ubicBezTo>
                    <a:pt x="12817" y="0"/>
                    <a:pt x="12817" y="0"/>
                    <a:pt x="12817" y="0"/>
                  </a:cubicBezTo>
                  <a:lnTo>
                    <a:pt x="12817" y="0"/>
                  </a:lnTo>
                  <a:cubicBezTo>
                    <a:pt x="12817" y="0"/>
                    <a:pt x="12817" y="0"/>
                    <a:pt x="12817" y="0"/>
                  </a:cubicBezTo>
                  <a:close/>
                  <a:moveTo>
                    <a:pt x="12817" y="0"/>
                  </a:moveTo>
                  <a:lnTo>
                    <a:pt x="12817" y="0"/>
                  </a:lnTo>
                  <a:cubicBezTo>
                    <a:pt x="12821" y="27"/>
                    <a:pt x="13215" y="6093"/>
                    <a:pt x="12342" y="6093"/>
                  </a:cubicBezTo>
                  <a:cubicBezTo>
                    <a:pt x="12315" y="6093"/>
                    <a:pt x="12287" y="6088"/>
                    <a:pt x="12258" y="6076"/>
                  </a:cubicBezTo>
                  <a:cubicBezTo>
                    <a:pt x="12173" y="6071"/>
                    <a:pt x="12085" y="6069"/>
                    <a:pt x="11996" y="6069"/>
                  </a:cubicBezTo>
                  <a:cubicBezTo>
                    <a:pt x="10377" y="6069"/>
                    <a:pt x="8091" y="6750"/>
                    <a:pt x="6955" y="7861"/>
                  </a:cubicBezTo>
                  <a:cubicBezTo>
                    <a:pt x="5516" y="9220"/>
                    <a:pt x="4557" y="11458"/>
                    <a:pt x="3438" y="13110"/>
                  </a:cubicBezTo>
                  <a:cubicBezTo>
                    <a:pt x="2159" y="14975"/>
                    <a:pt x="1013" y="16894"/>
                    <a:pt x="0" y="18892"/>
                  </a:cubicBezTo>
                  <a:cubicBezTo>
                    <a:pt x="424" y="19160"/>
                    <a:pt x="1446" y="19615"/>
                    <a:pt x="2033" y="19615"/>
                  </a:cubicBezTo>
                  <a:cubicBezTo>
                    <a:pt x="2147" y="19615"/>
                    <a:pt x="2245" y="19597"/>
                    <a:pt x="2319" y="19558"/>
                  </a:cubicBezTo>
                  <a:cubicBezTo>
                    <a:pt x="2638" y="19399"/>
                    <a:pt x="4290" y="16734"/>
                    <a:pt x="4823" y="16121"/>
                  </a:cubicBezTo>
                  <a:cubicBezTo>
                    <a:pt x="5916" y="14629"/>
                    <a:pt x="6982" y="12737"/>
                    <a:pt x="8261" y="11405"/>
                  </a:cubicBezTo>
                  <a:lnTo>
                    <a:pt x="8261" y="11405"/>
                  </a:lnTo>
                  <a:cubicBezTo>
                    <a:pt x="8367" y="15908"/>
                    <a:pt x="8341" y="17000"/>
                    <a:pt x="7888" y="21557"/>
                  </a:cubicBezTo>
                  <a:cubicBezTo>
                    <a:pt x="9861" y="21895"/>
                    <a:pt x="12394" y="21987"/>
                    <a:pt x="14677" y="21987"/>
                  </a:cubicBezTo>
                  <a:cubicBezTo>
                    <a:pt x="16710" y="21987"/>
                    <a:pt x="18545" y="21914"/>
                    <a:pt x="19612" y="21877"/>
                  </a:cubicBezTo>
                  <a:cubicBezTo>
                    <a:pt x="18946" y="18493"/>
                    <a:pt x="18999" y="15482"/>
                    <a:pt x="18732" y="11751"/>
                  </a:cubicBezTo>
                  <a:lnTo>
                    <a:pt x="18732" y="11751"/>
                  </a:lnTo>
                  <a:cubicBezTo>
                    <a:pt x="19372" y="13083"/>
                    <a:pt x="23422" y="19612"/>
                    <a:pt x="24595" y="21663"/>
                  </a:cubicBezTo>
                  <a:cubicBezTo>
                    <a:pt x="25261" y="21237"/>
                    <a:pt x="26113" y="20837"/>
                    <a:pt x="26780" y="20438"/>
                  </a:cubicBezTo>
                  <a:cubicBezTo>
                    <a:pt x="25394" y="18333"/>
                    <a:pt x="24195" y="16121"/>
                    <a:pt x="23236" y="13830"/>
                  </a:cubicBezTo>
                  <a:cubicBezTo>
                    <a:pt x="22330" y="11778"/>
                    <a:pt x="21131" y="9859"/>
                    <a:pt x="19665" y="8181"/>
                  </a:cubicBezTo>
                  <a:cubicBezTo>
                    <a:pt x="19185" y="7594"/>
                    <a:pt x="18546" y="7141"/>
                    <a:pt x="17827" y="6928"/>
                  </a:cubicBezTo>
                  <a:cubicBezTo>
                    <a:pt x="17160" y="6688"/>
                    <a:pt x="16814" y="6742"/>
                    <a:pt x="16201" y="6395"/>
                  </a:cubicBezTo>
                  <a:cubicBezTo>
                    <a:pt x="15269" y="5729"/>
                    <a:pt x="16068" y="3731"/>
                    <a:pt x="15855" y="2665"/>
                  </a:cubicBezTo>
                  <a:cubicBezTo>
                    <a:pt x="15855" y="2505"/>
                    <a:pt x="15855" y="2505"/>
                    <a:pt x="16174" y="2212"/>
                  </a:cubicBezTo>
                  <a:cubicBezTo>
                    <a:pt x="15082" y="1439"/>
                    <a:pt x="14016" y="480"/>
                    <a:pt x="12817" y="0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231498" y="781788"/>
              <a:ext cx="1131063" cy="898678"/>
            </a:xfrm>
            <a:custGeom>
              <a:avLst/>
              <a:gdLst/>
              <a:ahLst/>
              <a:cxnLst/>
              <a:rect l="l" t="t" r="r" b="b"/>
              <a:pathLst>
                <a:path w="29578" h="23501" extrusionOk="0">
                  <a:moveTo>
                    <a:pt x="16492" y="1"/>
                  </a:moveTo>
                  <a:cubicBezTo>
                    <a:pt x="15375" y="1"/>
                    <a:pt x="14289" y="150"/>
                    <a:pt x="13430" y="487"/>
                  </a:cubicBezTo>
                  <a:cubicBezTo>
                    <a:pt x="11911" y="1100"/>
                    <a:pt x="10473" y="1793"/>
                    <a:pt x="8927" y="2352"/>
                  </a:cubicBezTo>
                  <a:lnTo>
                    <a:pt x="6582" y="3152"/>
                  </a:lnTo>
                  <a:cubicBezTo>
                    <a:pt x="7062" y="5230"/>
                    <a:pt x="6449" y="6802"/>
                    <a:pt x="5543" y="8614"/>
                  </a:cubicBezTo>
                  <a:cubicBezTo>
                    <a:pt x="5197" y="9200"/>
                    <a:pt x="4184" y="10186"/>
                    <a:pt x="4051" y="10746"/>
                  </a:cubicBezTo>
                  <a:cubicBezTo>
                    <a:pt x="3944" y="11385"/>
                    <a:pt x="4531" y="12637"/>
                    <a:pt x="4610" y="13330"/>
                  </a:cubicBezTo>
                  <a:cubicBezTo>
                    <a:pt x="4744" y="13996"/>
                    <a:pt x="4637" y="14662"/>
                    <a:pt x="4291" y="15249"/>
                  </a:cubicBezTo>
                  <a:cubicBezTo>
                    <a:pt x="4088" y="15644"/>
                    <a:pt x="3966" y="15800"/>
                    <a:pt x="3864" y="15800"/>
                  </a:cubicBezTo>
                  <a:cubicBezTo>
                    <a:pt x="3726" y="15800"/>
                    <a:pt x="3626" y="15511"/>
                    <a:pt x="3411" y="15142"/>
                  </a:cubicBezTo>
                  <a:cubicBezTo>
                    <a:pt x="3139" y="14685"/>
                    <a:pt x="2592" y="14445"/>
                    <a:pt x="2038" y="14445"/>
                  </a:cubicBezTo>
                  <a:cubicBezTo>
                    <a:pt x="1398" y="14445"/>
                    <a:pt x="750" y="14764"/>
                    <a:pt x="507" y="15435"/>
                  </a:cubicBezTo>
                  <a:cubicBezTo>
                    <a:pt x="1" y="16927"/>
                    <a:pt x="1280" y="18446"/>
                    <a:pt x="2719" y="18739"/>
                  </a:cubicBezTo>
                  <a:cubicBezTo>
                    <a:pt x="2839" y="18762"/>
                    <a:pt x="2960" y="18770"/>
                    <a:pt x="3081" y="18770"/>
                  </a:cubicBezTo>
                  <a:cubicBezTo>
                    <a:pt x="3381" y="18770"/>
                    <a:pt x="3680" y="18721"/>
                    <a:pt x="3959" y="18721"/>
                  </a:cubicBezTo>
                  <a:cubicBezTo>
                    <a:pt x="4093" y="18721"/>
                    <a:pt x="4222" y="18732"/>
                    <a:pt x="4344" y="18766"/>
                  </a:cubicBezTo>
                  <a:cubicBezTo>
                    <a:pt x="5090" y="18926"/>
                    <a:pt x="5570" y="19778"/>
                    <a:pt x="6183" y="20311"/>
                  </a:cubicBezTo>
                  <a:cubicBezTo>
                    <a:pt x="8905" y="22600"/>
                    <a:pt x="12226" y="23501"/>
                    <a:pt x="15627" y="23501"/>
                  </a:cubicBezTo>
                  <a:cubicBezTo>
                    <a:pt x="16820" y="23501"/>
                    <a:pt x="18022" y="23390"/>
                    <a:pt x="19212" y="23189"/>
                  </a:cubicBezTo>
                  <a:cubicBezTo>
                    <a:pt x="20785" y="22923"/>
                    <a:pt x="22303" y="22390"/>
                    <a:pt x="23689" y="21617"/>
                  </a:cubicBezTo>
                  <a:cubicBezTo>
                    <a:pt x="24302" y="21244"/>
                    <a:pt x="24861" y="20471"/>
                    <a:pt x="25394" y="20018"/>
                  </a:cubicBezTo>
                  <a:cubicBezTo>
                    <a:pt x="25606" y="20089"/>
                    <a:pt x="25824" y="20123"/>
                    <a:pt x="26042" y="20123"/>
                  </a:cubicBezTo>
                  <a:cubicBezTo>
                    <a:pt x="26317" y="20123"/>
                    <a:pt x="26592" y="20069"/>
                    <a:pt x="26860" y="19965"/>
                  </a:cubicBezTo>
                  <a:cubicBezTo>
                    <a:pt x="27872" y="19565"/>
                    <a:pt x="29578" y="17567"/>
                    <a:pt x="28965" y="16208"/>
                  </a:cubicBezTo>
                  <a:cubicBezTo>
                    <a:pt x="28724" y="15586"/>
                    <a:pt x="28234" y="15387"/>
                    <a:pt x="27696" y="15387"/>
                  </a:cubicBezTo>
                  <a:cubicBezTo>
                    <a:pt x="27104" y="15387"/>
                    <a:pt x="26453" y="15627"/>
                    <a:pt x="26007" y="15808"/>
                  </a:cubicBezTo>
                  <a:cubicBezTo>
                    <a:pt x="25661" y="14103"/>
                    <a:pt x="26167" y="11891"/>
                    <a:pt x="26806" y="10293"/>
                  </a:cubicBezTo>
                  <a:cubicBezTo>
                    <a:pt x="25901" y="10239"/>
                    <a:pt x="25474" y="7708"/>
                    <a:pt x="25288" y="7068"/>
                  </a:cubicBezTo>
                  <a:cubicBezTo>
                    <a:pt x="24995" y="6136"/>
                    <a:pt x="24995" y="4963"/>
                    <a:pt x="24622" y="4137"/>
                  </a:cubicBezTo>
                  <a:cubicBezTo>
                    <a:pt x="23955" y="2699"/>
                    <a:pt x="22064" y="1153"/>
                    <a:pt x="20571" y="673"/>
                  </a:cubicBezTo>
                  <a:cubicBezTo>
                    <a:pt x="19443" y="252"/>
                    <a:pt x="17941" y="1"/>
                    <a:pt x="16492" y="1"/>
                  </a:cubicBezTo>
                  <a:close/>
                </a:path>
              </a:pathLst>
            </a:custGeom>
            <a:solidFill>
              <a:srgbClr val="F3D5C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267176" y="1392400"/>
              <a:ext cx="97856" cy="52006"/>
            </a:xfrm>
            <a:custGeom>
              <a:avLst/>
              <a:gdLst/>
              <a:ahLst/>
              <a:cxnLst/>
              <a:rect l="l" t="t" r="r" b="b"/>
              <a:pathLst>
                <a:path w="2559" h="1360" extrusionOk="0">
                  <a:moveTo>
                    <a:pt x="453" y="0"/>
                  </a:moveTo>
                  <a:cubicBezTo>
                    <a:pt x="347" y="27"/>
                    <a:pt x="240" y="53"/>
                    <a:pt x="134" y="80"/>
                  </a:cubicBezTo>
                  <a:lnTo>
                    <a:pt x="0" y="133"/>
                  </a:lnTo>
                  <a:lnTo>
                    <a:pt x="160" y="160"/>
                  </a:lnTo>
                  <a:cubicBezTo>
                    <a:pt x="267" y="160"/>
                    <a:pt x="373" y="160"/>
                    <a:pt x="480" y="187"/>
                  </a:cubicBezTo>
                  <a:cubicBezTo>
                    <a:pt x="560" y="213"/>
                    <a:pt x="613" y="240"/>
                    <a:pt x="693" y="240"/>
                  </a:cubicBezTo>
                  <a:cubicBezTo>
                    <a:pt x="773" y="240"/>
                    <a:pt x="853" y="267"/>
                    <a:pt x="933" y="293"/>
                  </a:cubicBezTo>
                  <a:cubicBezTo>
                    <a:pt x="1093" y="347"/>
                    <a:pt x="1253" y="426"/>
                    <a:pt x="1386" y="506"/>
                  </a:cubicBezTo>
                  <a:lnTo>
                    <a:pt x="1599" y="640"/>
                  </a:lnTo>
                  <a:cubicBezTo>
                    <a:pt x="1679" y="693"/>
                    <a:pt x="1759" y="720"/>
                    <a:pt x="1812" y="773"/>
                  </a:cubicBezTo>
                  <a:cubicBezTo>
                    <a:pt x="1892" y="826"/>
                    <a:pt x="1972" y="879"/>
                    <a:pt x="2025" y="933"/>
                  </a:cubicBezTo>
                  <a:cubicBezTo>
                    <a:pt x="2079" y="986"/>
                    <a:pt x="2132" y="1013"/>
                    <a:pt x="2185" y="1066"/>
                  </a:cubicBezTo>
                  <a:cubicBezTo>
                    <a:pt x="2319" y="1146"/>
                    <a:pt x="2398" y="1226"/>
                    <a:pt x="2452" y="1279"/>
                  </a:cubicBezTo>
                  <a:lnTo>
                    <a:pt x="2558" y="1359"/>
                  </a:lnTo>
                  <a:cubicBezTo>
                    <a:pt x="2558" y="1359"/>
                    <a:pt x="2532" y="1306"/>
                    <a:pt x="2505" y="1252"/>
                  </a:cubicBezTo>
                  <a:cubicBezTo>
                    <a:pt x="2452" y="1119"/>
                    <a:pt x="2398" y="1039"/>
                    <a:pt x="2345" y="933"/>
                  </a:cubicBezTo>
                  <a:cubicBezTo>
                    <a:pt x="2292" y="879"/>
                    <a:pt x="2239" y="800"/>
                    <a:pt x="2185" y="746"/>
                  </a:cubicBezTo>
                  <a:cubicBezTo>
                    <a:pt x="2132" y="666"/>
                    <a:pt x="2079" y="613"/>
                    <a:pt x="1999" y="560"/>
                  </a:cubicBezTo>
                  <a:cubicBezTo>
                    <a:pt x="1945" y="480"/>
                    <a:pt x="1866" y="426"/>
                    <a:pt x="1786" y="373"/>
                  </a:cubicBezTo>
                  <a:lnTo>
                    <a:pt x="1546" y="213"/>
                  </a:lnTo>
                  <a:cubicBezTo>
                    <a:pt x="1439" y="187"/>
                    <a:pt x="1333" y="133"/>
                    <a:pt x="1253" y="107"/>
                  </a:cubicBezTo>
                  <a:cubicBezTo>
                    <a:pt x="1173" y="80"/>
                    <a:pt x="1066" y="53"/>
                    <a:pt x="986" y="27"/>
                  </a:cubicBezTo>
                  <a:cubicBezTo>
                    <a:pt x="880" y="0"/>
                    <a:pt x="800" y="0"/>
                    <a:pt x="72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3234144" y="1422189"/>
              <a:ext cx="77474" cy="63976"/>
            </a:xfrm>
            <a:custGeom>
              <a:avLst/>
              <a:gdLst/>
              <a:ahLst/>
              <a:cxnLst/>
              <a:rect l="l" t="t" r="r" b="b"/>
              <a:pathLst>
                <a:path w="2026" h="1673" extrusionOk="0">
                  <a:moveTo>
                    <a:pt x="1736" y="1"/>
                  </a:moveTo>
                  <a:cubicBezTo>
                    <a:pt x="1679" y="1"/>
                    <a:pt x="1626" y="7"/>
                    <a:pt x="1572" y="21"/>
                  </a:cubicBezTo>
                  <a:lnTo>
                    <a:pt x="1359" y="47"/>
                  </a:lnTo>
                  <a:cubicBezTo>
                    <a:pt x="1279" y="47"/>
                    <a:pt x="1199" y="74"/>
                    <a:pt x="1119" y="127"/>
                  </a:cubicBezTo>
                  <a:cubicBezTo>
                    <a:pt x="1039" y="127"/>
                    <a:pt x="933" y="180"/>
                    <a:pt x="880" y="234"/>
                  </a:cubicBezTo>
                  <a:lnTo>
                    <a:pt x="640" y="367"/>
                  </a:lnTo>
                  <a:lnTo>
                    <a:pt x="427" y="580"/>
                  </a:lnTo>
                  <a:cubicBezTo>
                    <a:pt x="373" y="633"/>
                    <a:pt x="293" y="713"/>
                    <a:pt x="267" y="793"/>
                  </a:cubicBezTo>
                  <a:cubicBezTo>
                    <a:pt x="213" y="847"/>
                    <a:pt x="160" y="926"/>
                    <a:pt x="133" y="1006"/>
                  </a:cubicBezTo>
                  <a:cubicBezTo>
                    <a:pt x="107" y="1086"/>
                    <a:pt x="80" y="1140"/>
                    <a:pt x="54" y="1220"/>
                  </a:cubicBezTo>
                  <a:cubicBezTo>
                    <a:pt x="0" y="1326"/>
                    <a:pt x="0" y="1433"/>
                    <a:pt x="0" y="1539"/>
                  </a:cubicBezTo>
                  <a:lnTo>
                    <a:pt x="0" y="1673"/>
                  </a:lnTo>
                  <a:cubicBezTo>
                    <a:pt x="0" y="1673"/>
                    <a:pt x="27" y="1619"/>
                    <a:pt x="54" y="1539"/>
                  </a:cubicBezTo>
                  <a:cubicBezTo>
                    <a:pt x="107" y="1486"/>
                    <a:pt x="187" y="1326"/>
                    <a:pt x="240" y="1273"/>
                  </a:cubicBezTo>
                  <a:cubicBezTo>
                    <a:pt x="267" y="1220"/>
                    <a:pt x="320" y="1166"/>
                    <a:pt x="347" y="1113"/>
                  </a:cubicBezTo>
                  <a:cubicBezTo>
                    <a:pt x="400" y="1060"/>
                    <a:pt x="453" y="1006"/>
                    <a:pt x="507" y="953"/>
                  </a:cubicBezTo>
                  <a:cubicBezTo>
                    <a:pt x="613" y="847"/>
                    <a:pt x="720" y="713"/>
                    <a:pt x="826" y="633"/>
                  </a:cubicBezTo>
                  <a:lnTo>
                    <a:pt x="1039" y="500"/>
                  </a:lnTo>
                  <a:cubicBezTo>
                    <a:pt x="1093" y="447"/>
                    <a:pt x="1173" y="394"/>
                    <a:pt x="1226" y="367"/>
                  </a:cubicBezTo>
                  <a:cubicBezTo>
                    <a:pt x="1306" y="340"/>
                    <a:pt x="1359" y="287"/>
                    <a:pt x="1439" y="260"/>
                  </a:cubicBezTo>
                  <a:cubicBezTo>
                    <a:pt x="1492" y="234"/>
                    <a:pt x="1572" y="207"/>
                    <a:pt x="1626" y="180"/>
                  </a:cubicBezTo>
                  <a:cubicBezTo>
                    <a:pt x="1732" y="127"/>
                    <a:pt x="1839" y="100"/>
                    <a:pt x="1919" y="74"/>
                  </a:cubicBezTo>
                  <a:lnTo>
                    <a:pt x="2025" y="21"/>
                  </a:lnTo>
                  <a:lnTo>
                    <a:pt x="1919" y="21"/>
                  </a:lnTo>
                  <a:cubicBezTo>
                    <a:pt x="1852" y="7"/>
                    <a:pt x="1792" y="1"/>
                    <a:pt x="1736" y="1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2843870" y="1281314"/>
              <a:ext cx="61184" cy="145771"/>
            </a:xfrm>
            <a:custGeom>
              <a:avLst/>
              <a:gdLst/>
              <a:ahLst/>
              <a:cxnLst/>
              <a:rect l="l" t="t" r="r" b="b"/>
              <a:pathLst>
                <a:path w="1600" h="3812" extrusionOk="0">
                  <a:moveTo>
                    <a:pt x="560" y="1"/>
                  </a:moveTo>
                  <a:cubicBezTo>
                    <a:pt x="560" y="1"/>
                    <a:pt x="507" y="81"/>
                    <a:pt x="427" y="187"/>
                  </a:cubicBezTo>
                  <a:cubicBezTo>
                    <a:pt x="321" y="347"/>
                    <a:pt x="241" y="507"/>
                    <a:pt x="161" y="694"/>
                  </a:cubicBezTo>
                  <a:cubicBezTo>
                    <a:pt x="54" y="960"/>
                    <a:pt x="1" y="1226"/>
                    <a:pt x="1" y="1493"/>
                  </a:cubicBezTo>
                  <a:cubicBezTo>
                    <a:pt x="1" y="1679"/>
                    <a:pt x="28" y="1839"/>
                    <a:pt x="81" y="1999"/>
                  </a:cubicBezTo>
                  <a:cubicBezTo>
                    <a:pt x="134" y="2159"/>
                    <a:pt x="241" y="2319"/>
                    <a:pt x="374" y="2426"/>
                  </a:cubicBezTo>
                  <a:cubicBezTo>
                    <a:pt x="401" y="2452"/>
                    <a:pt x="454" y="2479"/>
                    <a:pt x="481" y="2505"/>
                  </a:cubicBezTo>
                  <a:lnTo>
                    <a:pt x="534" y="2559"/>
                  </a:lnTo>
                  <a:lnTo>
                    <a:pt x="614" y="2559"/>
                  </a:lnTo>
                  <a:cubicBezTo>
                    <a:pt x="694" y="2585"/>
                    <a:pt x="800" y="2585"/>
                    <a:pt x="880" y="2585"/>
                  </a:cubicBezTo>
                  <a:cubicBezTo>
                    <a:pt x="1067" y="2612"/>
                    <a:pt x="1173" y="2639"/>
                    <a:pt x="1227" y="2665"/>
                  </a:cubicBezTo>
                  <a:cubicBezTo>
                    <a:pt x="1253" y="2692"/>
                    <a:pt x="1280" y="2745"/>
                    <a:pt x="1307" y="2799"/>
                  </a:cubicBezTo>
                  <a:cubicBezTo>
                    <a:pt x="1333" y="2825"/>
                    <a:pt x="1333" y="2905"/>
                    <a:pt x="1360" y="2958"/>
                  </a:cubicBezTo>
                  <a:cubicBezTo>
                    <a:pt x="1333" y="3038"/>
                    <a:pt x="1333" y="3145"/>
                    <a:pt x="1280" y="3225"/>
                  </a:cubicBezTo>
                  <a:cubicBezTo>
                    <a:pt x="1227" y="3331"/>
                    <a:pt x="1173" y="3411"/>
                    <a:pt x="1120" y="3491"/>
                  </a:cubicBezTo>
                  <a:cubicBezTo>
                    <a:pt x="1067" y="3545"/>
                    <a:pt x="1013" y="3598"/>
                    <a:pt x="960" y="3651"/>
                  </a:cubicBezTo>
                  <a:cubicBezTo>
                    <a:pt x="854" y="3758"/>
                    <a:pt x="800" y="3811"/>
                    <a:pt x="800" y="3811"/>
                  </a:cubicBezTo>
                  <a:cubicBezTo>
                    <a:pt x="854" y="3784"/>
                    <a:pt x="934" y="3731"/>
                    <a:pt x="987" y="3705"/>
                  </a:cubicBezTo>
                  <a:cubicBezTo>
                    <a:pt x="1067" y="3678"/>
                    <a:pt x="1147" y="3625"/>
                    <a:pt x="1200" y="3571"/>
                  </a:cubicBezTo>
                  <a:cubicBezTo>
                    <a:pt x="1280" y="3491"/>
                    <a:pt x="1360" y="3411"/>
                    <a:pt x="1440" y="3331"/>
                  </a:cubicBezTo>
                  <a:cubicBezTo>
                    <a:pt x="1466" y="3278"/>
                    <a:pt x="1520" y="3225"/>
                    <a:pt x="1546" y="3172"/>
                  </a:cubicBezTo>
                  <a:cubicBezTo>
                    <a:pt x="1573" y="3092"/>
                    <a:pt x="1600" y="3012"/>
                    <a:pt x="1600" y="2932"/>
                  </a:cubicBezTo>
                  <a:cubicBezTo>
                    <a:pt x="1600" y="2852"/>
                    <a:pt x="1600" y="2772"/>
                    <a:pt x="1573" y="2692"/>
                  </a:cubicBezTo>
                  <a:cubicBezTo>
                    <a:pt x="1546" y="2585"/>
                    <a:pt x="1493" y="2505"/>
                    <a:pt x="1413" y="2452"/>
                  </a:cubicBezTo>
                  <a:cubicBezTo>
                    <a:pt x="1280" y="2319"/>
                    <a:pt x="1093" y="2266"/>
                    <a:pt x="907" y="2266"/>
                  </a:cubicBezTo>
                  <a:lnTo>
                    <a:pt x="747" y="2266"/>
                  </a:lnTo>
                  <a:lnTo>
                    <a:pt x="694" y="2212"/>
                  </a:lnTo>
                  <a:lnTo>
                    <a:pt x="614" y="2159"/>
                  </a:lnTo>
                  <a:cubicBezTo>
                    <a:pt x="427" y="1999"/>
                    <a:pt x="321" y="1759"/>
                    <a:pt x="321" y="1493"/>
                  </a:cubicBezTo>
                  <a:cubicBezTo>
                    <a:pt x="294" y="1253"/>
                    <a:pt x="321" y="987"/>
                    <a:pt x="374" y="747"/>
                  </a:cubicBezTo>
                  <a:cubicBezTo>
                    <a:pt x="427" y="534"/>
                    <a:pt x="481" y="347"/>
                    <a:pt x="507" y="214"/>
                  </a:cubicBezTo>
                  <a:lnTo>
                    <a:pt x="560" y="1"/>
                  </a:ln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582004" y="1017995"/>
              <a:ext cx="81566" cy="37169"/>
            </a:xfrm>
            <a:custGeom>
              <a:avLst/>
              <a:gdLst/>
              <a:ahLst/>
              <a:cxnLst/>
              <a:rect l="l" t="t" r="r" b="b"/>
              <a:pathLst>
                <a:path w="2133" h="972" extrusionOk="0">
                  <a:moveTo>
                    <a:pt x="1646" y="0"/>
                  </a:moveTo>
                  <a:cubicBezTo>
                    <a:pt x="1079" y="0"/>
                    <a:pt x="275" y="307"/>
                    <a:pt x="1" y="971"/>
                  </a:cubicBezTo>
                  <a:lnTo>
                    <a:pt x="2133" y="119"/>
                  </a:lnTo>
                  <a:cubicBezTo>
                    <a:pt x="2026" y="41"/>
                    <a:pt x="1852" y="0"/>
                    <a:pt x="1646" y="0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021187" y="1044571"/>
              <a:ext cx="71356" cy="46232"/>
            </a:xfrm>
            <a:custGeom>
              <a:avLst/>
              <a:gdLst/>
              <a:ahLst/>
              <a:cxnLst/>
              <a:rect l="l" t="t" r="r" b="b"/>
              <a:pathLst>
                <a:path w="1866" h="1209" extrusionOk="0">
                  <a:moveTo>
                    <a:pt x="371" y="1"/>
                  </a:moveTo>
                  <a:cubicBezTo>
                    <a:pt x="246" y="1"/>
                    <a:pt x="121" y="20"/>
                    <a:pt x="0" y="63"/>
                  </a:cubicBezTo>
                  <a:lnTo>
                    <a:pt x="1865" y="1209"/>
                  </a:lnTo>
                  <a:cubicBezTo>
                    <a:pt x="1843" y="663"/>
                    <a:pt x="1102" y="1"/>
                    <a:pt x="371" y="1"/>
                  </a:cubicBezTo>
                  <a:close/>
                </a:path>
              </a:pathLst>
            </a:custGeom>
            <a:solidFill>
              <a:srgbClr val="7641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2454666" y="616860"/>
              <a:ext cx="996534" cy="459224"/>
            </a:xfrm>
            <a:custGeom>
              <a:avLst/>
              <a:gdLst/>
              <a:ahLst/>
              <a:cxnLst/>
              <a:rect l="l" t="t" r="r" b="b"/>
              <a:pathLst>
                <a:path w="26060" h="12009" extrusionOk="0">
                  <a:moveTo>
                    <a:pt x="9793" y="1"/>
                  </a:moveTo>
                  <a:cubicBezTo>
                    <a:pt x="7554" y="1"/>
                    <a:pt x="5326" y="337"/>
                    <a:pt x="3224" y="1203"/>
                  </a:cubicBezTo>
                  <a:cubicBezTo>
                    <a:pt x="1865" y="1736"/>
                    <a:pt x="0" y="2801"/>
                    <a:pt x="80" y="4533"/>
                  </a:cubicBezTo>
                  <a:lnTo>
                    <a:pt x="80" y="5573"/>
                  </a:lnTo>
                  <a:cubicBezTo>
                    <a:pt x="586" y="5200"/>
                    <a:pt x="533" y="5200"/>
                    <a:pt x="1173" y="5120"/>
                  </a:cubicBezTo>
                  <a:lnTo>
                    <a:pt x="1173" y="5120"/>
                  </a:lnTo>
                  <a:cubicBezTo>
                    <a:pt x="906" y="5519"/>
                    <a:pt x="1173" y="5120"/>
                    <a:pt x="1013" y="5573"/>
                  </a:cubicBezTo>
                  <a:lnTo>
                    <a:pt x="1013" y="5679"/>
                  </a:lnTo>
                  <a:cubicBezTo>
                    <a:pt x="506" y="6132"/>
                    <a:pt x="293" y="7225"/>
                    <a:pt x="533" y="7331"/>
                  </a:cubicBezTo>
                  <a:cubicBezTo>
                    <a:pt x="721" y="7436"/>
                    <a:pt x="949" y="7476"/>
                    <a:pt x="1196" y="7476"/>
                  </a:cubicBezTo>
                  <a:cubicBezTo>
                    <a:pt x="1896" y="7476"/>
                    <a:pt x="2753" y="7149"/>
                    <a:pt x="3304" y="7012"/>
                  </a:cubicBezTo>
                  <a:cubicBezTo>
                    <a:pt x="3817" y="6895"/>
                    <a:pt x="4345" y="6835"/>
                    <a:pt x="4874" y="6835"/>
                  </a:cubicBezTo>
                  <a:cubicBezTo>
                    <a:pt x="5556" y="6835"/>
                    <a:pt x="6242" y="6935"/>
                    <a:pt x="6901" y="7145"/>
                  </a:cubicBezTo>
                  <a:cubicBezTo>
                    <a:pt x="7941" y="7358"/>
                    <a:pt x="8927" y="7864"/>
                    <a:pt x="9726" y="8610"/>
                  </a:cubicBezTo>
                  <a:cubicBezTo>
                    <a:pt x="10339" y="9117"/>
                    <a:pt x="10898" y="9969"/>
                    <a:pt x="11804" y="10129"/>
                  </a:cubicBezTo>
                  <a:cubicBezTo>
                    <a:pt x="11891" y="10141"/>
                    <a:pt x="11970" y="10147"/>
                    <a:pt x="12042" y="10147"/>
                  </a:cubicBezTo>
                  <a:cubicBezTo>
                    <a:pt x="13525" y="10147"/>
                    <a:pt x="12068" y="7647"/>
                    <a:pt x="11458" y="7012"/>
                  </a:cubicBezTo>
                  <a:lnTo>
                    <a:pt x="11458" y="7012"/>
                  </a:lnTo>
                  <a:cubicBezTo>
                    <a:pt x="12764" y="7438"/>
                    <a:pt x="13883" y="9063"/>
                    <a:pt x="14949" y="9863"/>
                  </a:cubicBezTo>
                  <a:cubicBezTo>
                    <a:pt x="15922" y="10569"/>
                    <a:pt x="17674" y="12008"/>
                    <a:pt x="19046" y="12008"/>
                  </a:cubicBezTo>
                  <a:cubicBezTo>
                    <a:pt x="19176" y="12008"/>
                    <a:pt x="19303" y="11995"/>
                    <a:pt x="19425" y="11968"/>
                  </a:cubicBezTo>
                  <a:cubicBezTo>
                    <a:pt x="21184" y="11621"/>
                    <a:pt x="19159" y="8504"/>
                    <a:pt x="18679" y="7678"/>
                  </a:cubicBezTo>
                  <a:lnTo>
                    <a:pt x="18679" y="7678"/>
                  </a:lnTo>
                  <a:cubicBezTo>
                    <a:pt x="20411" y="8637"/>
                    <a:pt x="21743" y="10209"/>
                    <a:pt x="23662" y="11008"/>
                  </a:cubicBezTo>
                  <a:cubicBezTo>
                    <a:pt x="24000" y="11148"/>
                    <a:pt x="24591" y="11451"/>
                    <a:pt x="25068" y="11451"/>
                  </a:cubicBezTo>
                  <a:cubicBezTo>
                    <a:pt x="25230" y="11451"/>
                    <a:pt x="25379" y="11416"/>
                    <a:pt x="25500" y="11328"/>
                  </a:cubicBezTo>
                  <a:cubicBezTo>
                    <a:pt x="26060" y="10902"/>
                    <a:pt x="25767" y="9490"/>
                    <a:pt x="25580" y="8903"/>
                  </a:cubicBezTo>
                  <a:cubicBezTo>
                    <a:pt x="25047" y="6718"/>
                    <a:pt x="23315" y="5200"/>
                    <a:pt x="21610" y="3707"/>
                  </a:cubicBezTo>
                  <a:cubicBezTo>
                    <a:pt x="19558" y="1869"/>
                    <a:pt x="17373" y="990"/>
                    <a:pt x="14629" y="457"/>
                  </a:cubicBezTo>
                  <a:cubicBezTo>
                    <a:pt x="13040" y="177"/>
                    <a:pt x="11414" y="1"/>
                    <a:pt x="97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2621773" y="1211985"/>
              <a:ext cx="52006" cy="50094"/>
            </a:xfrm>
            <a:custGeom>
              <a:avLst/>
              <a:gdLst/>
              <a:ahLst/>
              <a:cxnLst/>
              <a:rect l="l" t="t" r="r" b="b"/>
              <a:pathLst>
                <a:path w="1360" h="1310" extrusionOk="0">
                  <a:moveTo>
                    <a:pt x="687" y="0"/>
                  </a:moveTo>
                  <a:cubicBezTo>
                    <a:pt x="671" y="0"/>
                    <a:pt x="655" y="1"/>
                    <a:pt x="640" y="2"/>
                  </a:cubicBezTo>
                  <a:cubicBezTo>
                    <a:pt x="267" y="2"/>
                    <a:pt x="0" y="322"/>
                    <a:pt x="0" y="668"/>
                  </a:cubicBezTo>
                  <a:cubicBezTo>
                    <a:pt x="26" y="1025"/>
                    <a:pt x="296" y="1309"/>
                    <a:pt x="646" y="1309"/>
                  </a:cubicBezTo>
                  <a:cubicBezTo>
                    <a:pt x="661" y="1309"/>
                    <a:pt x="677" y="1309"/>
                    <a:pt x="693" y="1307"/>
                  </a:cubicBezTo>
                  <a:cubicBezTo>
                    <a:pt x="1066" y="1307"/>
                    <a:pt x="1359" y="988"/>
                    <a:pt x="1332" y="615"/>
                  </a:cubicBezTo>
                  <a:cubicBezTo>
                    <a:pt x="1307" y="283"/>
                    <a:pt x="1037" y="0"/>
                    <a:pt x="68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979391" y="1260932"/>
              <a:ext cx="52006" cy="51050"/>
            </a:xfrm>
            <a:custGeom>
              <a:avLst/>
              <a:gdLst/>
              <a:ahLst/>
              <a:cxnLst/>
              <a:rect l="l" t="t" r="r" b="b"/>
              <a:pathLst>
                <a:path w="1360" h="1335" extrusionOk="0">
                  <a:moveTo>
                    <a:pt x="667" y="1"/>
                  </a:moveTo>
                  <a:cubicBezTo>
                    <a:pt x="294" y="27"/>
                    <a:pt x="1" y="321"/>
                    <a:pt x="27" y="694"/>
                  </a:cubicBezTo>
                  <a:cubicBezTo>
                    <a:pt x="27" y="1051"/>
                    <a:pt x="321" y="1335"/>
                    <a:pt x="673" y="1335"/>
                  </a:cubicBezTo>
                  <a:cubicBezTo>
                    <a:pt x="689" y="1335"/>
                    <a:pt x="704" y="1334"/>
                    <a:pt x="720" y="1333"/>
                  </a:cubicBezTo>
                  <a:cubicBezTo>
                    <a:pt x="1093" y="1306"/>
                    <a:pt x="1360" y="1013"/>
                    <a:pt x="1360" y="640"/>
                  </a:cubicBezTo>
                  <a:cubicBezTo>
                    <a:pt x="1333" y="267"/>
                    <a:pt x="1013" y="1"/>
                    <a:pt x="66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2670682" y="1438249"/>
              <a:ext cx="280223" cy="87646"/>
            </a:xfrm>
            <a:custGeom>
              <a:avLst/>
              <a:gdLst/>
              <a:ahLst/>
              <a:cxnLst/>
              <a:rect l="l" t="t" r="r" b="b"/>
              <a:pathLst>
                <a:path w="7328" h="2292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53" y="133"/>
                    <a:pt x="133" y="347"/>
                  </a:cubicBezTo>
                  <a:cubicBezTo>
                    <a:pt x="213" y="453"/>
                    <a:pt x="293" y="560"/>
                    <a:pt x="373" y="666"/>
                  </a:cubicBezTo>
                  <a:cubicBezTo>
                    <a:pt x="426" y="720"/>
                    <a:pt x="480" y="800"/>
                    <a:pt x="533" y="880"/>
                  </a:cubicBezTo>
                  <a:lnTo>
                    <a:pt x="746" y="1066"/>
                  </a:lnTo>
                  <a:cubicBezTo>
                    <a:pt x="906" y="1226"/>
                    <a:pt x="1066" y="1359"/>
                    <a:pt x="1252" y="1466"/>
                  </a:cubicBezTo>
                  <a:cubicBezTo>
                    <a:pt x="1439" y="1626"/>
                    <a:pt x="1652" y="1732"/>
                    <a:pt x="1892" y="1839"/>
                  </a:cubicBezTo>
                  <a:lnTo>
                    <a:pt x="2238" y="1972"/>
                  </a:lnTo>
                  <a:cubicBezTo>
                    <a:pt x="2372" y="2025"/>
                    <a:pt x="2478" y="2052"/>
                    <a:pt x="2611" y="2105"/>
                  </a:cubicBezTo>
                  <a:cubicBezTo>
                    <a:pt x="2878" y="2159"/>
                    <a:pt x="3118" y="2212"/>
                    <a:pt x="3384" y="2265"/>
                  </a:cubicBezTo>
                  <a:cubicBezTo>
                    <a:pt x="3651" y="2292"/>
                    <a:pt x="3917" y="2292"/>
                    <a:pt x="4184" y="2292"/>
                  </a:cubicBezTo>
                  <a:cubicBezTo>
                    <a:pt x="4450" y="2292"/>
                    <a:pt x="4716" y="2265"/>
                    <a:pt x="4956" y="2238"/>
                  </a:cubicBezTo>
                  <a:cubicBezTo>
                    <a:pt x="5196" y="2185"/>
                    <a:pt x="5436" y="2132"/>
                    <a:pt x="5676" y="2052"/>
                  </a:cubicBezTo>
                  <a:cubicBezTo>
                    <a:pt x="5862" y="1999"/>
                    <a:pt x="6075" y="1892"/>
                    <a:pt x="6262" y="1812"/>
                  </a:cubicBezTo>
                  <a:lnTo>
                    <a:pt x="6528" y="1679"/>
                  </a:lnTo>
                  <a:lnTo>
                    <a:pt x="6742" y="1519"/>
                  </a:lnTo>
                  <a:cubicBezTo>
                    <a:pt x="6848" y="1439"/>
                    <a:pt x="6955" y="1359"/>
                    <a:pt x="7061" y="1253"/>
                  </a:cubicBezTo>
                  <a:cubicBezTo>
                    <a:pt x="7248" y="1093"/>
                    <a:pt x="7328" y="1013"/>
                    <a:pt x="7328" y="1013"/>
                  </a:cubicBezTo>
                  <a:lnTo>
                    <a:pt x="7328" y="1013"/>
                  </a:lnTo>
                  <a:cubicBezTo>
                    <a:pt x="7328" y="1013"/>
                    <a:pt x="7221" y="1093"/>
                    <a:pt x="7035" y="1226"/>
                  </a:cubicBezTo>
                  <a:cubicBezTo>
                    <a:pt x="6928" y="1306"/>
                    <a:pt x="6795" y="1359"/>
                    <a:pt x="6688" y="1412"/>
                  </a:cubicBezTo>
                  <a:lnTo>
                    <a:pt x="6448" y="1519"/>
                  </a:lnTo>
                  <a:lnTo>
                    <a:pt x="6209" y="1626"/>
                  </a:lnTo>
                  <a:cubicBezTo>
                    <a:pt x="5995" y="1706"/>
                    <a:pt x="5809" y="1759"/>
                    <a:pt x="5596" y="1812"/>
                  </a:cubicBezTo>
                  <a:cubicBezTo>
                    <a:pt x="5409" y="1865"/>
                    <a:pt x="5169" y="1892"/>
                    <a:pt x="4930" y="1945"/>
                  </a:cubicBezTo>
                  <a:cubicBezTo>
                    <a:pt x="4690" y="1972"/>
                    <a:pt x="4450" y="1972"/>
                    <a:pt x="4210" y="1972"/>
                  </a:cubicBezTo>
                  <a:cubicBezTo>
                    <a:pt x="3944" y="1972"/>
                    <a:pt x="3704" y="1945"/>
                    <a:pt x="3464" y="1919"/>
                  </a:cubicBezTo>
                  <a:cubicBezTo>
                    <a:pt x="3198" y="1892"/>
                    <a:pt x="2958" y="1839"/>
                    <a:pt x="2718" y="1785"/>
                  </a:cubicBezTo>
                  <a:cubicBezTo>
                    <a:pt x="2585" y="1732"/>
                    <a:pt x="2478" y="1706"/>
                    <a:pt x="2345" y="1679"/>
                  </a:cubicBezTo>
                  <a:lnTo>
                    <a:pt x="2025" y="1546"/>
                  </a:lnTo>
                  <a:cubicBezTo>
                    <a:pt x="1892" y="1519"/>
                    <a:pt x="1785" y="1466"/>
                    <a:pt x="1679" y="1412"/>
                  </a:cubicBezTo>
                  <a:cubicBezTo>
                    <a:pt x="1572" y="1386"/>
                    <a:pt x="1492" y="1332"/>
                    <a:pt x="1386" y="1279"/>
                  </a:cubicBezTo>
                  <a:cubicBezTo>
                    <a:pt x="1199" y="1173"/>
                    <a:pt x="1039" y="1066"/>
                    <a:pt x="879" y="933"/>
                  </a:cubicBezTo>
                  <a:lnTo>
                    <a:pt x="666" y="773"/>
                  </a:lnTo>
                  <a:cubicBezTo>
                    <a:pt x="586" y="720"/>
                    <a:pt x="533" y="640"/>
                    <a:pt x="480" y="586"/>
                  </a:cubicBezTo>
                  <a:cubicBezTo>
                    <a:pt x="373" y="506"/>
                    <a:pt x="293" y="400"/>
                    <a:pt x="213" y="293"/>
                  </a:cubicBezTo>
                  <a:cubicBezTo>
                    <a:pt x="80" y="10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398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493364" y="1308808"/>
              <a:ext cx="129442" cy="63287"/>
            </a:xfrm>
            <a:custGeom>
              <a:avLst/>
              <a:gdLst/>
              <a:ahLst/>
              <a:cxnLst/>
              <a:rect l="l" t="t" r="r" b="b"/>
              <a:pathLst>
                <a:path w="3385" h="1655" extrusionOk="0">
                  <a:moveTo>
                    <a:pt x="1393" y="1"/>
                  </a:moveTo>
                  <a:cubicBezTo>
                    <a:pt x="1054" y="1"/>
                    <a:pt x="750" y="61"/>
                    <a:pt x="560" y="188"/>
                  </a:cubicBezTo>
                  <a:cubicBezTo>
                    <a:pt x="1" y="587"/>
                    <a:pt x="400" y="1147"/>
                    <a:pt x="853" y="1387"/>
                  </a:cubicBezTo>
                  <a:cubicBezTo>
                    <a:pt x="1139" y="1544"/>
                    <a:pt x="1569" y="1655"/>
                    <a:pt x="1980" y="1655"/>
                  </a:cubicBezTo>
                  <a:cubicBezTo>
                    <a:pt x="2338" y="1655"/>
                    <a:pt x="2682" y="1571"/>
                    <a:pt x="2905" y="1360"/>
                  </a:cubicBezTo>
                  <a:cubicBezTo>
                    <a:pt x="3385" y="907"/>
                    <a:pt x="3092" y="428"/>
                    <a:pt x="2532" y="214"/>
                  </a:cubicBezTo>
                  <a:cubicBezTo>
                    <a:pt x="2182" y="74"/>
                    <a:pt x="1767" y="1"/>
                    <a:pt x="1393" y="1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3030365" y="1359782"/>
              <a:ext cx="151851" cy="53689"/>
            </a:xfrm>
            <a:custGeom>
              <a:avLst/>
              <a:gdLst/>
              <a:ahLst/>
              <a:cxnLst/>
              <a:rect l="l" t="t" r="r" b="b"/>
              <a:pathLst>
                <a:path w="3971" h="1404" extrusionOk="0">
                  <a:moveTo>
                    <a:pt x="2025" y="0"/>
                  </a:moveTo>
                  <a:cubicBezTo>
                    <a:pt x="1359" y="80"/>
                    <a:pt x="0" y="533"/>
                    <a:pt x="1146" y="1200"/>
                  </a:cubicBezTo>
                  <a:cubicBezTo>
                    <a:pt x="1432" y="1337"/>
                    <a:pt x="1742" y="1404"/>
                    <a:pt x="2053" y="1404"/>
                  </a:cubicBezTo>
                  <a:cubicBezTo>
                    <a:pt x="2408" y="1404"/>
                    <a:pt x="2765" y="1317"/>
                    <a:pt x="3091" y="1146"/>
                  </a:cubicBezTo>
                  <a:cubicBezTo>
                    <a:pt x="3970" y="480"/>
                    <a:pt x="2851" y="0"/>
                    <a:pt x="2158" y="0"/>
                  </a:cubicBezTo>
                  <a:close/>
                </a:path>
              </a:pathLst>
            </a:custGeom>
            <a:solidFill>
              <a:srgbClr val="EDB9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358875" y="1754110"/>
              <a:ext cx="775431" cy="659181"/>
            </a:xfrm>
            <a:custGeom>
              <a:avLst/>
              <a:gdLst/>
              <a:ahLst/>
              <a:cxnLst/>
              <a:rect l="l" t="t" r="r" b="b"/>
              <a:pathLst>
                <a:path w="20278" h="17238" extrusionOk="0">
                  <a:moveTo>
                    <a:pt x="8900" y="0"/>
                  </a:moveTo>
                  <a:cubicBezTo>
                    <a:pt x="7355" y="320"/>
                    <a:pt x="5836" y="27"/>
                    <a:pt x="4344" y="986"/>
                  </a:cubicBezTo>
                  <a:cubicBezTo>
                    <a:pt x="2239" y="2319"/>
                    <a:pt x="1439" y="4717"/>
                    <a:pt x="0" y="6609"/>
                  </a:cubicBezTo>
                  <a:cubicBezTo>
                    <a:pt x="1120" y="7515"/>
                    <a:pt x="2239" y="8607"/>
                    <a:pt x="3491" y="9406"/>
                  </a:cubicBezTo>
                  <a:cubicBezTo>
                    <a:pt x="3944" y="8740"/>
                    <a:pt x="4450" y="8021"/>
                    <a:pt x="4877" y="7355"/>
                  </a:cubicBezTo>
                  <a:lnTo>
                    <a:pt x="4877" y="7355"/>
                  </a:lnTo>
                  <a:cubicBezTo>
                    <a:pt x="4983" y="8687"/>
                    <a:pt x="4663" y="15348"/>
                    <a:pt x="4264" y="17187"/>
                  </a:cubicBezTo>
                  <a:cubicBezTo>
                    <a:pt x="4504" y="17223"/>
                    <a:pt x="4721" y="17237"/>
                    <a:pt x="4924" y="17237"/>
                  </a:cubicBezTo>
                  <a:cubicBezTo>
                    <a:pt x="5623" y="17237"/>
                    <a:pt x="6174" y="17068"/>
                    <a:pt x="7062" y="17027"/>
                  </a:cubicBezTo>
                  <a:cubicBezTo>
                    <a:pt x="8506" y="17048"/>
                    <a:pt x="9966" y="17132"/>
                    <a:pt x="11417" y="17132"/>
                  </a:cubicBezTo>
                  <a:cubicBezTo>
                    <a:pt x="11841" y="17132"/>
                    <a:pt x="12263" y="17125"/>
                    <a:pt x="12684" y="17107"/>
                  </a:cubicBezTo>
                  <a:cubicBezTo>
                    <a:pt x="14096" y="17054"/>
                    <a:pt x="15482" y="17054"/>
                    <a:pt x="16814" y="16947"/>
                  </a:cubicBezTo>
                  <a:cubicBezTo>
                    <a:pt x="17001" y="15162"/>
                    <a:pt x="16361" y="8794"/>
                    <a:pt x="16414" y="7781"/>
                  </a:cubicBezTo>
                  <a:lnTo>
                    <a:pt x="16414" y="7781"/>
                  </a:lnTo>
                  <a:cubicBezTo>
                    <a:pt x="16734" y="8607"/>
                    <a:pt x="16707" y="9273"/>
                    <a:pt x="17027" y="9806"/>
                  </a:cubicBezTo>
                  <a:cubicBezTo>
                    <a:pt x="18413" y="9033"/>
                    <a:pt x="19185" y="8341"/>
                    <a:pt x="19878" y="7195"/>
                  </a:cubicBezTo>
                  <a:cubicBezTo>
                    <a:pt x="20278" y="6582"/>
                    <a:pt x="20278" y="6582"/>
                    <a:pt x="19825" y="5916"/>
                  </a:cubicBezTo>
                  <a:cubicBezTo>
                    <a:pt x="19425" y="5330"/>
                    <a:pt x="19132" y="4770"/>
                    <a:pt x="18733" y="4184"/>
                  </a:cubicBezTo>
                  <a:cubicBezTo>
                    <a:pt x="17347" y="1892"/>
                    <a:pt x="15855" y="667"/>
                    <a:pt x="13137" y="187"/>
                  </a:cubicBezTo>
                  <a:lnTo>
                    <a:pt x="13137" y="187"/>
                  </a:lnTo>
                  <a:cubicBezTo>
                    <a:pt x="13030" y="1439"/>
                    <a:pt x="13670" y="2638"/>
                    <a:pt x="12044" y="3038"/>
                  </a:cubicBezTo>
                  <a:cubicBezTo>
                    <a:pt x="11881" y="3069"/>
                    <a:pt x="11719" y="3085"/>
                    <a:pt x="11559" y="3085"/>
                  </a:cubicBezTo>
                  <a:cubicBezTo>
                    <a:pt x="10361" y="3085"/>
                    <a:pt x="9301" y="2235"/>
                    <a:pt x="9113" y="1013"/>
                  </a:cubicBezTo>
                  <a:lnTo>
                    <a:pt x="89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607510" y="1740879"/>
              <a:ext cx="179346" cy="170168"/>
            </a:xfrm>
            <a:custGeom>
              <a:avLst/>
              <a:gdLst/>
              <a:ahLst/>
              <a:cxnLst/>
              <a:rect l="l" t="t" r="r" b="b"/>
              <a:pathLst>
                <a:path w="4690" h="4450" extrusionOk="0">
                  <a:moveTo>
                    <a:pt x="3038" y="0"/>
                  </a:moveTo>
                  <a:lnTo>
                    <a:pt x="3038" y="0"/>
                  </a:lnTo>
                  <a:cubicBezTo>
                    <a:pt x="1705" y="160"/>
                    <a:pt x="400" y="160"/>
                    <a:pt x="213" y="1785"/>
                  </a:cubicBezTo>
                  <a:cubicBezTo>
                    <a:pt x="0" y="3411"/>
                    <a:pt x="1652" y="3970"/>
                    <a:pt x="2851" y="4450"/>
                  </a:cubicBezTo>
                  <a:cubicBezTo>
                    <a:pt x="3198" y="3837"/>
                    <a:pt x="4104" y="3650"/>
                    <a:pt x="4690" y="3304"/>
                  </a:cubicBezTo>
                  <a:cubicBezTo>
                    <a:pt x="3944" y="2132"/>
                    <a:pt x="3357" y="1306"/>
                    <a:pt x="2931" y="53"/>
                  </a:cubicBezTo>
                  <a:lnTo>
                    <a:pt x="30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784789" y="1740879"/>
              <a:ext cx="194642" cy="181372"/>
            </a:xfrm>
            <a:custGeom>
              <a:avLst/>
              <a:gdLst/>
              <a:ahLst/>
              <a:cxnLst/>
              <a:rect l="l" t="t" r="r" b="b"/>
              <a:pathLst>
                <a:path w="5090" h="4743" extrusionOk="0">
                  <a:moveTo>
                    <a:pt x="2319" y="0"/>
                  </a:moveTo>
                  <a:lnTo>
                    <a:pt x="1892" y="160"/>
                  </a:lnTo>
                  <a:cubicBezTo>
                    <a:pt x="1946" y="1412"/>
                    <a:pt x="1253" y="3038"/>
                    <a:pt x="0" y="3464"/>
                  </a:cubicBezTo>
                  <a:cubicBezTo>
                    <a:pt x="58" y="3455"/>
                    <a:pt x="117" y="3451"/>
                    <a:pt x="175" y="3451"/>
                  </a:cubicBezTo>
                  <a:cubicBezTo>
                    <a:pt x="1028" y="3451"/>
                    <a:pt x="1907" y="4319"/>
                    <a:pt x="2505" y="4743"/>
                  </a:cubicBezTo>
                  <a:cubicBezTo>
                    <a:pt x="3571" y="3091"/>
                    <a:pt x="5090" y="719"/>
                    <a:pt x="23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506633" y="1742905"/>
              <a:ext cx="102942" cy="340336"/>
            </a:xfrm>
            <a:custGeom>
              <a:avLst/>
              <a:gdLst/>
              <a:ahLst/>
              <a:cxnLst/>
              <a:rect l="l" t="t" r="r" b="b"/>
              <a:pathLst>
                <a:path w="2692" h="8900" extrusionOk="0">
                  <a:moveTo>
                    <a:pt x="1972" y="0"/>
                  </a:moveTo>
                  <a:cubicBezTo>
                    <a:pt x="1386" y="80"/>
                    <a:pt x="799" y="54"/>
                    <a:pt x="533" y="533"/>
                  </a:cubicBezTo>
                  <a:cubicBezTo>
                    <a:pt x="0" y="1359"/>
                    <a:pt x="373" y="3065"/>
                    <a:pt x="480" y="3971"/>
                  </a:cubicBezTo>
                  <a:cubicBezTo>
                    <a:pt x="613" y="5569"/>
                    <a:pt x="773" y="7275"/>
                    <a:pt x="853" y="8900"/>
                  </a:cubicBezTo>
                  <a:cubicBezTo>
                    <a:pt x="2238" y="7754"/>
                    <a:pt x="2691" y="1519"/>
                    <a:pt x="2372" y="347"/>
                  </a:cubicBezTo>
                  <a:lnTo>
                    <a:pt x="197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909604" y="1760878"/>
              <a:ext cx="127913" cy="333606"/>
            </a:xfrm>
            <a:custGeom>
              <a:avLst/>
              <a:gdLst/>
              <a:ahLst/>
              <a:cxnLst/>
              <a:rect l="l" t="t" r="r" b="b"/>
              <a:pathLst>
                <a:path w="3345" h="8724" extrusionOk="0">
                  <a:moveTo>
                    <a:pt x="1198" y="0"/>
                  </a:moveTo>
                  <a:cubicBezTo>
                    <a:pt x="1" y="0"/>
                    <a:pt x="1031" y="3152"/>
                    <a:pt x="1186" y="3927"/>
                  </a:cubicBezTo>
                  <a:cubicBezTo>
                    <a:pt x="1399" y="5606"/>
                    <a:pt x="1906" y="7178"/>
                    <a:pt x="2225" y="8723"/>
                  </a:cubicBezTo>
                  <a:cubicBezTo>
                    <a:pt x="2279" y="7098"/>
                    <a:pt x="2812" y="5579"/>
                    <a:pt x="2838" y="3980"/>
                  </a:cubicBezTo>
                  <a:cubicBezTo>
                    <a:pt x="2838" y="2648"/>
                    <a:pt x="3345" y="943"/>
                    <a:pt x="2066" y="37"/>
                  </a:cubicBezTo>
                  <a:lnTo>
                    <a:pt x="1320" y="10"/>
                  </a:lnTo>
                  <a:cubicBezTo>
                    <a:pt x="1277" y="3"/>
                    <a:pt x="1236" y="0"/>
                    <a:pt x="11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779252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785" y="2835"/>
                  </a:cubicBezTo>
                  <a:cubicBezTo>
                    <a:pt x="39197" y="3687"/>
                    <a:pt x="39676" y="4833"/>
                    <a:pt x="39703" y="7418"/>
                  </a:cubicBezTo>
                  <a:cubicBezTo>
                    <a:pt x="39756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70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3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476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778" y="1769"/>
                    <a:pt x="29551" y="1742"/>
                    <a:pt x="30297" y="1716"/>
                  </a:cubicBezTo>
                  <a:cubicBezTo>
                    <a:pt x="31043" y="1689"/>
                    <a:pt x="31736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24" y="117"/>
                    <a:pt x="9256" y="93"/>
                    <a:pt x="7888" y="93"/>
                  </a:cubicBezTo>
                  <a:cubicBezTo>
                    <a:pt x="7204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8" y="56240"/>
                  </a:cubicBezTo>
                  <a:cubicBezTo>
                    <a:pt x="34977" y="56240"/>
                    <a:pt x="37014" y="55994"/>
                    <a:pt x="38557" y="55034"/>
                  </a:cubicBezTo>
                  <a:cubicBezTo>
                    <a:pt x="39810" y="54235"/>
                    <a:pt x="40502" y="53409"/>
                    <a:pt x="40902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5512468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2" y="1796"/>
                    <a:pt x="37811" y="2835"/>
                  </a:cubicBezTo>
                  <a:cubicBezTo>
                    <a:pt x="39196" y="3687"/>
                    <a:pt x="39676" y="4833"/>
                    <a:pt x="39729" y="7418"/>
                  </a:cubicBezTo>
                  <a:cubicBezTo>
                    <a:pt x="39756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3" y="50957"/>
                    <a:pt x="39356" y="51810"/>
                  </a:cubicBezTo>
                  <a:cubicBezTo>
                    <a:pt x="39170" y="52263"/>
                    <a:pt x="38797" y="52902"/>
                    <a:pt x="37678" y="53622"/>
                  </a:cubicBezTo>
                  <a:cubicBezTo>
                    <a:pt x="36612" y="54288"/>
                    <a:pt x="35093" y="54581"/>
                    <a:pt x="32881" y="54581"/>
                  </a:cubicBezTo>
                  <a:cubicBezTo>
                    <a:pt x="31762" y="54581"/>
                    <a:pt x="30643" y="54501"/>
                    <a:pt x="29551" y="54421"/>
                  </a:cubicBezTo>
                  <a:cubicBezTo>
                    <a:pt x="28511" y="54368"/>
                    <a:pt x="27526" y="54288"/>
                    <a:pt x="26620" y="54288"/>
                  </a:cubicBezTo>
                  <a:lnTo>
                    <a:pt x="9859" y="54288"/>
                  </a:lnTo>
                  <a:cubicBezTo>
                    <a:pt x="9353" y="54288"/>
                    <a:pt x="8847" y="54314"/>
                    <a:pt x="8287" y="54341"/>
                  </a:cubicBezTo>
                  <a:cubicBezTo>
                    <a:pt x="7728" y="54368"/>
                    <a:pt x="7168" y="54394"/>
                    <a:pt x="6609" y="54394"/>
                  </a:cubicBezTo>
                  <a:cubicBezTo>
                    <a:pt x="5756" y="54394"/>
                    <a:pt x="4530" y="54341"/>
                    <a:pt x="3704" y="53862"/>
                  </a:cubicBezTo>
                  <a:cubicBezTo>
                    <a:pt x="1839" y="52742"/>
                    <a:pt x="1866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2" y="2968"/>
                    <a:pt x="4264" y="1822"/>
                    <a:pt x="5889" y="1796"/>
                  </a:cubicBezTo>
                  <a:cubicBezTo>
                    <a:pt x="6502" y="1796"/>
                    <a:pt x="7168" y="1769"/>
                    <a:pt x="7914" y="1769"/>
                  </a:cubicBezTo>
                  <a:lnTo>
                    <a:pt x="28032" y="1769"/>
                  </a:lnTo>
                  <a:cubicBezTo>
                    <a:pt x="28805" y="1769"/>
                    <a:pt x="29577" y="1742"/>
                    <a:pt x="30323" y="1716"/>
                  </a:cubicBezTo>
                  <a:cubicBezTo>
                    <a:pt x="31043" y="1689"/>
                    <a:pt x="31762" y="1662"/>
                    <a:pt x="32455" y="1662"/>
                  </a:cubicBezTo>
                  <a:close/>
                  <a:moveTo>
                    <a:pt x="32494" y="1"/>
                  </a:moveTo>
                  <a:cubicBezTo>
                    <a:pt x="31021" y="1"/>
                    <a:pt x="29526" y="117"/>
                    <a:pt x="28032" y="117"/>
                  </a:cubicBezTo>
                  <a:lnTo>
                    <a:pt x="12018" y="117"/>
                  </a:lnTo>
                  <a:cubicBezTo>
                    <a:pt x="10650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7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0" y="53568"/>
                    <a:pt x="2878" y="55300"/>
                  </a:cubicBezTo>
                  <a:cubicBezTo>
                    <a:pt x="3937" y="55924"/>
                    <a:pt x="5280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1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02" y="53409"/>
                    <a:pt x="40902" y="52423"/>
                  </a:cubicBezTo>
                  <a:cubicBezTo>
                    <a:pt x="41355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5" y="4913"/>
                    <a:pt x="40955" y="2808"/>
                    <a:pt x="38663" y="1423"/>
                  </a:cubicBezTo>
                  <a:cubicBezTo>
                    <a:pt x="36697" y="242"/>
                    <a:pt x="34618" y="1"/>
                    <a:pt x="3249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006343" y="128538"/>
              <a:ext cx="1585469" cy="2150656"/>
            </a:xfrm>
            <a:custGeom>
              <a:avLst/>
              <a:gdLst/>
              <a:ahLst/>
              <a:cxnLst/>
              <a:rect l="l" t="t" r="r" b="b"/>
              <a:pathLst>
                <a:path w="41461" h="56241" extrusionOk="0">
                  <a:moveTo>
                    <a:pt x="32481" y="1662"/>
                  </a:moveTo>
                  <a:cubicBezTo>
                    <a:pt x="34133" y="1662"/>
                    <a:pt x="36078" y="1796"/>
                    <a:pt x="37837" y="2835"/>
                  </a:cubicBezTo>
                  <a:cubicBezTo>
                    <a:pt x="39223" y="3687"/>
                    <a:pt x="39702" y="4833"/>
                    <a:pt x="39756" y="7418"/>
                  </a:cubicBezTo>
                  <a:cubicBezTo>
                    <a:pt x="39782" y="10482"/>
                    <a:pt x="39756" y="13573"/>
                    <a:pt x="39756" y="16584"/>
                  </a:cubicBezTo>
                  <a:lnTo>
                    <a:pt x="39729" y="16584"/>
                  </a:lnTo>
                  <a:lnTo>
                    <a:pt x="39729" y="21140"/>
                  </a:lnTo>
                  <a:lnTo>
                    <a:pt x="39729" y="30227"/>
                  </a:lnTo>
                  <a:lnTo>
                    <a:pt x="39729" y="48372"/>
                  </a:lnTo>
                  <a:cubicBezTo>
                    <a:pt x="39729" y="49811"/>
                    <a:pt x="39702" y="50957"/>
                    <a:pt x="39356" y="51810"/>
                  </a:cubicBezTo>
                  <a:cubicBezTo>
                    <a:pt x="39169" y="52263"/>
                    <a:pt x="38823" y="52902"/>
                    <a:pt x="37677" y="53622"/>
                  </a:cubicBezTo>
                  <a:cubicBezTo>
                    <a:pt x="36638" y="54288"/>
                    <a:pt x="35093" y="54581"/>
                    <a:pt x="32881" y="54581"/>
                  </a:cubicBezTo>
                  <a:cubicBezTo>
                    <a:pt x="31789" y="54581"/>
                    <a:pt x="30643" y="54501"/>
                    <a:pt x="29550" y="54421"/>
                  </a:cubicBezTo>
                  <a:cubicBezTo>
                    <a:pt x="28511" y="54368"/>
                    <a:pt x="27525" y="54288"/>
                    <a:pt x="26619" y="54288"/>
                  </a:cubicBezTo>
                  <a:lnTo>
                    <a:pt x="9886" y="54288"/>
                  </a:lnTo>
                  <a:cubicBezTo>
                    <a:pt x="9379" y="54288"/>
                    <a:pt x="8846" y="54314"/>
                    <a:pt x="8314" y="54341"/>
                  </a:cubicBezTo>
                  <a:cubicBezTo>
                    <a:pt x="7754" y="54368"/>
                    <a:pt x="7194" y="54394"/>
                    <a:pt x="6635" y="54394"/>
                  </a:cubicBezTo>
                  <a:cubicBezTo>
                    <a:pt x="5782" y="54394"/>
                    <a:pt x="4530" y="54341"/>
                    <a:pt x="3730" y="53862"/>
                  </a:cubicBezTo>
                  <a:cubicBezTo>
                    <a:pt x="1865" y="52742"/>
                    <a:pt x="1892" y="49731"/>
                    <a:pt x="1892" y="47307"/>
                  </a:cubicBezTo>
                  <a:lnTo>
                    <a:pt x="1892" y="7604"/>
                  </a:lnTo>
                  <a:lnTo>
                    <a:pt x="1892" y="6698"/>
                  </a:lnTo>
                  <a:lnTo>
                    <a:pt x="1892" y="4940"/>
                  </a:lnTo>
                  <a:cubicBezTo>
                    <a:pt x="1919" y="2968"/>
                    <a:pt x="4290" y="1822"/>
                    <a:pt x="5915" y="1796"/>
                  </a:cubicBezTo>
                  <a:cubicBezTo>
                    <a:pt x="6528" y="1796"/>
                    <a:pt x="7194" y="1769"/>
                    <a:pt x="7940" y="1769"/>
                  </a:cubicBezTo>
                  <a:lnTo>
                    <a:pt x="28058" y="1769"/>
                  </a:lnTo>
                  <a:cubicBezTo>
                    <a:pt x="28831" y="1769"/>
                    <a:pt x="29604" y="1742"/>
                    <a:pt x="30323" y="1716"/>
                  </a:cubicBezTo>
                  <a:cubicBezTo>
                    <a:pt x="31069" y="1689"/>
                    <a:pt x="31789" y="1662"/>
                    <a:pt x="32481" y="1662"/>
                  </a:cubicBezTo>
                  <a:close/>
                  <a:moveTo>
                    <a:pt x="32509" y="1"/>
                  </a:moveTo>
                  <a:cubicBezTo>
                    <a:pt x="31035" y="1"/>
                    <a:pt x="29542" y="117"/>
                    <a:pt x="28058" y="117"/>
                  </a:cubicBezTo>
                  <a:lnTo>
                    <a:pt x="12017" y="117"/>
                  </a:lnTo>
                  <a:cubicBezTo>
                    <a:pt x="10649" y="117"/>
                    <a:pt x="9282" y="93"/>
                    <a:pt x="7914" y="93"/>
                  </a:cubicBezTo>
                  <a:cubicBezTo>
                    <a:pt x="7230" y="93"/>
                    <a:pt x="6546" y="99"/>
                    <a:pt x="5862" y="117"/>
                  </a:cubicBezTo>
                  <a:cubicBezTo>
                    <a:pt x="3304" y="197"/>
                    <a:pt x="266" y="2035"/>
                    <a:pt x="213" y="4913"/>
                  </a:cubicBezTo>
                  <a:lnTo>
                    <a:pt x="213" y="7604"/>
                  </a:lnTo>
                  <a:lnTo>
                    <a:pt x="213" y="46720"/>
                  </a:lnTo>
                  <a:cubicBezTo>
                    <a:pt x="213" y="49572"/>
                    <a:pt x="0" y="53568"/>
                    <a:pt x="2878" y="55300"/>
                  </a:cubicBezTo>
                  <a:cubicBezTo>
                    <a:pt x="3937" y="55924"/>
                    <a:pt x="5279" y="56066"/>
                    <a:pt x="6632" y="56066"/>
                  </a:cubicBezTo>
                  <a:cubicBezTo>
                    <a:pt x="7764" y="56066"/>
                    <a:pt x="8902" y="55967"/>
                    <a:pt x="9886" y="55967"/>
                  </a:cubicBezTo>
                  <a:lnTo>
                    <a:pt x="26646" y="55967"/>
                  </a:lnTo>
                  <a:cubicBezTo>
                    <a:pt x="28451" y="55967"/>
                    <a:pt x="30712" y="56240"/>
                    <a:pt x="32910" y="56240"/>
                  </a:cubicBezTo>
                  <a:cubicBezTo>
                    <a:pt x="34996" y="56240"/>
                    <a:pt x="37026" y="55994"/>
                    <a:pt x="38557" y="55034"/>
                  </a:cubicBezTo>
                  <a:cubicBezTo>
                    <a:pt x="39809" y="54235"/>
                    <a:pt x="40528" y="53409"/>
                    <a:pt x="40901" y="52423"/>
                  </a:cubicBezTo>
                  <a:cubicBezTo>
                    <a:pt x="41354" y="51304"/>
                    <a:pt x="41408" y="49998"/>
                    <a:pt x="41408" y="48372"/>
                  </a:cubicBezTo>
                  <a:lnTo>
                    <a:pt x="41408" y="21140"/>
                  </a:lnTo>
                  <a:cubicBezTo>
                    <a:pt x="41408" y="16557"/>
                    <a:pt x="41461" y="12001"/>
                    <a:pt x="41408" y="7418"/>
                  </a:cubicBezTo>
                  <a:cubicBezTo>
                    <a:pt x="41354" y="4913"/>
                    <a:pt x="40955" y="2808"/>
                    <a:pt x="38690" y="1423"/>
                  </a:cubicBezTo>
                  <a:cubicBezTo>
                    <a:pt x="36723" y="242"/>
                    <a:pt x="34635" y="1"/>
                    <a:pt x="3250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49328" y="145597"/>
              <a:ext cx="1534571" cy="2129624"/>
            </a:xfrm>
            <a:custGeom>
              <a:avLst/>
              <a:gdLst/>
              <a:ahLst/>
              <a:cxnLst/>
              <a:rect l="l" t="t" r="r" b="b"/>
              <a:pathLst>
                <a:path w="40130" h="55691" extrusionOk="0">
                  <a:moveTo>
                    <a:pt x="39570" y="51267"/>
                  </a:moveTo>
                  <a:cubicBezTo>
                    <a:pt x="39197" y="52226"/>
                    <a:pt x="38504" y="53026"/>
                    <a:pt x="37305" y="53772"/>
                  </a:cubicBezTo>
                  <a:cubicBezTo>
                    <a:pt x="34241" y="55690"/>
                    <a:pt x="29178" y="54704"/>
                    <a:pt x="25767" y="54704"/>
                  </a:cubicBezTo>
                  <a:lnTo>
                    <a:pt x="9540" y="54704"/>
                  </a:lnTo>
                  <a:cubicBezTo>
                    <a:pt x="7462" y="54704"/>
                    <a:pt x="4664" y="55157"/>
                    <a:pt x="2772" y="54038"/>
                  </a:cubicBezTo>
                  <a:cubicBezTo>
                    <a:pt x="1" y="52359"/>
                    <a:pt x="214" y="48496"/>
                    <a:pt x="214" y="45725"/>
                  </a:cubicBezTo>
                  <a:lnTo>
                    <a:pt x="214" y="7888"/>
                  </a:lnTo>
                  <a:lnTo>
                    <a:pt x="214" y="5276"/>
                  </a:lnTo>
                  <a:cubicBezTo>
                    <a:pt x="241" y="2505"/>
                    <a:pt x="3198" y="720"/>
                    <a:pt x="5677" y="667"/>
                  </a:cubicBezTo>
                  <a:cubicBezTo>
                    <a:pt x="7648" y="613"/>
                    <a:pt x="9647" y="667"/>
                    <a:pt x="11619" y="667"/>
                  </a:cubicBezTo>
                  <a:lnTo>
                    <a:pt x="27126" y="667"/>
                  </a:lnTo>
                  <a:cubicBezTo>
                    <a:pt x="30644" y="667"/>
                    <a:pt x="34188" y="0"/>
                    <a:pt x="37412" y="1919"/>
                  </a:cubicBezTo>
                  <a:cubicBezTo>
                    <a:pt x="39623" y="3251"/>
                    <a:pt x="40023" y="5276"/>
                    <a:pt x="40050" y="7728"/>
                  </a:cubicBezTo>
                  <a:cubicBezTo>
                    <a:pt x="40130" y="12151"/>
                    <a:pt x="40050" y="16574"/>
                    <a:pt x="40050" y="20997"/>
                  </a:cubicBezTo>
                  <a:lnTo>
                    <a:pt x="40050" y="47350"/>
                  </a:lnTo>
                  <a:cubicBezTo>
                    <a:pt x="40050" y="48922"/>
                    <a:pt x="40023" y="50201"/>
                    <a:pt x="39570" y="512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190750" y="2266950"/>
              <a:ext cx="5048400" cy="362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23186" y="128538"/>
              <a:ext cx="1585507" cy="2150656"/>
            </a:xfrm>
            <a:custGeom>
              <a:avLst/>
              <a:gdLst/>
              <a:ahLst/>
              <a:cxnLst/>
              <a:rect l="l" t="t" r="r" b="b"/>
              <a:pathLst>
                <a:path w="41462" h="56241" extrusionOk="0">
                  <a:moveTo>
                    <a:pt x="32455" y="1662"/>
                  </a:moveTo>
                  <a:cubicBezTo>
                    <a:pt x="34107" y="1662"/>
                    <a:pt x="36053" y="1796"/>
                    <a:pt x="37811" y="2835"/>
                  </a:cubicBezTo>
                  <a:cubicBezTo>
                    <a:pt x="39197" y="3687"/>
                    <a:pt x="39676" y="4833"/>
                    <a:pt x="39730" y="7418"/>
                  </a:cubicBezTo>
                  <a:cubicBezTo>
                    <a:pt x="39783" y="10482"/>
                    <a:pt x="39756" y="13573"/>
                    <a:pt x="39730" y="16584"/>
                  </a:cubicBezTo>
                  <a:lnTo>
                    <a:pt x="39730" y="21140"/>
                  </a:lnTo>
                  <a:lnTo>
                    <a:pt x="39730" y="30227"/>
                  </a:lnTo>
                  <a:lnTo>
                    <a:pt x="39730" y="48372"/>
                  </a:lnTo>
                  <a:cubicBezTo>
                    <a:pt x="39730" y="49811"/>
                    <a:pt x="39703" y="50957"/>
                    <a:pt x="39357" y="51810"/>
                  </a:cubicBezTo>
                  <a:cubicBezTo>
                    <a:pt x="39144" y="52263"/>
                    <a:pt x="38797" y="52902"/>
                    <a:pt x="37651" y="53622"/>
                  </a:cubicBezTo>
                  <a:cubicBezTo>
                    <a:pt x="36612" y="54288"/>
                    <a:pt x="35093" y="54581"/>
                    <a:pt x="32855" y="54581"/>
                  </a:cubicBezTo>
                  <a:cubicBezTo>
                    <a:pt x="31763" y="54581"/>
                    <a:pt x="30644" y="54501"/>
                    <a:pt x="29524" y="54421"/>
                  </a:cubicBezTo>
                  <a:cubicBezTo>
                    <a:pt x="28485" y="54368"/>
                    <a:pt x="27526" y="54288"/>
                    <a:pt x="26620" y="54288"/>
                  </a:cubicBezTo>
                  <a:lnTo>
                    <a:pt x="9860" y="54288"/>
                  </a:lnTo>
                  <a:cubicBezTo>
                    <a:pt x="9353" y="54288"/>
                    <a:pt x="8821" y="54314"/>
                    <a:pt x="8288" y="54341"/>
                  </a:cubicBezTo>
                  <a:cubicBezTo>
                    <a:pt x="7728" y="54368"/>
                    <a:pt x="7169" y="54394"/>
                    <a:pt x="6609" y="54394"/>
                  </a:cubicBezTo>
                  <a:cubicBezTo>
                    <a:pt x="5756" y="54394"/>
                    <a:pt x="4504" y="54341"/>
                    <a:pt x="3705" y="53862"/>
                  </a:cubicBezTo>
                  <a:cubicBezTo>
                    <a:pt x="1839" y="52742"/>
                    <a:pt x="1839" y="49705"/>
                    <a:pt x="1866" y="47280"/>
                  </a:cubicBezTo>
                  <a:lnTo>
                    <a:pt x="1866" y="7604"/>
                  </a:lnTo>
                  <a:lnTo>
                    <a:pt x="1866" y="6698"/>
                  </a:lnTo>
                  <a:lnTo>
                    <a:pt x="1866" y="4940"/>
                  </a:lnTo>
                  <a:cubicBezTo>
                    <a:pt x="1893" y="2968"/>
                    <a:pt x="4264" y="1822"/>
                    <a:pt x="5890" y="1796"/>
                  </a:cubicBezTo>
                  <a:cubicBezTo>
                    <a:pt x="6502" y="1796"/>
                    <a:pt x="7142" y="1769"/>
                    <a:pt x="7915" y="1769"/>
                  </a:cubicBezTo>
                  <a:lnTo>
                    <a:pt x="28032" y="1769"/>
                  </a:lnTo>
                  <a:cubicBezTo>
                    <a:pt x="28805" y="1769"/>
                    <a:pt x="29578" y="1742"/>
                    <a:pt x="30297" y="1716"/>
                  </a:cubicBezTo>
                  <a:cubicBezTo>
                    <a:pt x="31043" y="1689"/>
                    <a:pt x="31763" y="1662"/>
                    <a:pt x="32455" y="1662"/>
                  </a:cubicBezTo>
                  <a:close/>
                  <a:moveTo>
                    <a:pt x="32483" y="1"/>
                  </a:moveTo>
                  <a:cubicBezTo>
                    <a:pt x="31009" y="1"/>
                    <a:pt x="29516" y="117"/>
                    <a:pt x="28032" y="117"/>
                  </a:cubicBezTo>
                  <a:lnTo>
                    <a:pt x="11991" y="117"/>
                  </a:lnTo>
                  <a:cubicBezTo>
                    <a:pt x="10641" y="117"/>
                    <a:pt x="9268" y="93"/>
                    <a:pt x="7894" y="93"/>
                  </a:cubicBezTo>
                  <a:cubicBezTo>
                    <a:pt x="7207" y="93"/>
                    <a:pt x="6520" y="99"/>
                    <a:pt x="5836" y="117"/>
                  </a:cubicBezTo>
                  <a:cubicBezTo>
                    <a:pt x="3278" y="197"/>
                    <a:pt x="241" y="2035"/>
                    <a:pt x="214" y="4913"/>
                  </a:cubicBezTo>
                  <a:lnTo>
                    <a:pt x="214" y="7604"/>
                  </a:lnTo>
                  <a:lnTo>
                    <a:pt x="214" y="46720"/>
                  </a:lnTo>
                  <a:cubicBezTo>
                    <a:pt x="214" y="49572"/>
                    <a:pt x="1" y="53568"/>
                    <a:pt x="2879" y="55300"/>
                  </a:cubicBezTo>
                  <a:cubicBezTo>
                    <a:pt x="3923" y="55924"/>
                    <a:pt x="5259" y="56066"/>
                    <a:pt x="6608" y="56066"/>
                  </a:cubicBezTo>
                  <a:cubicBezTo>
                    <a:pt x="7738" y="56066"/>
                    <a:pt x="8876" y="55967"/>
                    <a:pt x="9860" y="55967"/>
                  </a:cubicBezTo>
                  <a:lnTo>
                    <a:pt x="26620" y="55967"/>
                  </a:lnTo>
                  <a:cubicBezTo>
                    <a:pt x="28425" y="55967"/>
                    <a:pt x="30686" y="56240"/>
                    <a:pt x="32884" y="56240"/>
                  </a:cubicBezTo>
                  <a:cubicBezTo>
                    <a:pt x="34970" y="56240"/>
                    <a:pt x="37000" y="55994"/>
                    <a:pt x="38531" y="55034"/>
                  </a:cubicBezTo>
                  <a:cubicBezTo>
                    <a:pt x="39783" y="54235"/>
                    <a:pt x="40502" y="53409"/>
                    <a:pt x="40876" y="52423"/>
                  </a:cubicBezTo>
                  <a:cubicBezTo>
                    <a:pt x="41355" y="51304"/>
                    <a:pt x="41382" y="49998"/>
                    <a:pt x="41382" y="48372"/>
                  </a:cubicBezTo>
                  <a:lnTo>
                    <a:pt x="41382" y="21140"/>
                  </a:lnTo>
                  <a:cubicBezTo>
                    <a:pt x="41382" y="16557"/>
                    <a:pt x="41462" y="12001"/>
                    <a:pt x="41382" y="7418"/>
                  </a:cubicBezTo>
                  <a:cubicBezTo>
                    <a:pt x="41355" y="4913"/>
                    <a:pt x="40955" y="2808"/>
                    <a:pt x="38664" y="1423"/>
                  </a:cubicBezTo>
                  <a:cubicBezTo>
                    <a:pt x="36697" y="242"/>
                    <a:pt x="34609" y="1"/>
                    <a:pt x="3248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67" name="Google Shape;267;p8"/>
          <p:cNvSpPr txBox="1">
            <a:spLocks noGrp="1"/>
          </p:cNvSpPr>
          <p:nvPr>
            <p:ph type="title"/>
          </p:nvPr>
        </p:nvSpPr>
        <p:spPr>
          <a:xfrm>
            <a:off x="966800" y="3545133"/>
            <a:ext cx="10290000" cy="17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10666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9896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9" name="Google Shape;269;p9"/>
          <p:cNvGrpSpPr/>
          <p:nvPr/>
        </p:nvGrpSpPr>
        <p:grpSpPr>
          <a:xfrm flipH="1">
            <a:off x="-1193827" y="246537"/>
            <a:ext cx="14185896" cy="7259767"/>
            <a:chOff x="-1180550" y="-1807169"/>
            <a:chExt cx="11966507" cy="6123974"/>
          </a:xfrm>
        </p:grpSpPr>
        <p:sp>
          <p:nvSpPr>
            <p:cNvPr id="270" name="Google Shape;270;p9"/>
            <p:cNvSpPr/>
            <p:nvPr/>
          </p:nvSpPr>
          <p:spPr>
            <a:xfrm>
              <a:off x="1966747" y="-11263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1" name="Google Shape;271;p9"/>
            <p:cNvSpPr/>
            <p:nvPr/>
          </p:nvSpPr>
          <p:spPr>
            <a:xfrm>
              <a:off x="9112243" y="-32864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2" name="Google Shape;272;p9"/>
            <p:cNvSpPr/>
            <p:nvPr/>
          </p:nvSpPr>
          <p:spPr>
            <a:xfrm>
              <a:off x="5825182" y="-180716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3" name="Google Shape;273;p9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4" name="Google Shape;274;p9"/>
            <p:cNvSpPr/>
            <p:nvPr/>
          </p:nvSpPr>
          <p:spPr>
            <a:xfrm>
              <a:off x="-376905" y="-1533167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5" name="Google Shape;275;p9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6" name="Google Shape;276;p9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7" name="Google Shape;277;p9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8" name="Google Shape;278;p9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79" name="Google Shape;279;p9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0" name="Google Shape;280;p9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1" name="Google Shape;281;p9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2" name="Google Shape;282;p9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3" name="Google Shape;283;p9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4" name="Google Shape;284;p9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85" name="Google Shape;285;p9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86" name="Google Shape;286;p9"/>
          <p:cNvSpPr txBox="1">
            <a:spLocks noGrp="1"/>
          </p:cNvSpPr>
          <p:nvPr>
            <p:ph type="title"/>
          </p:nvPr>
        </p:nvSpPr>
        <p:spPr>
          <a:xfrm>
            <a:off x="6362776" y="1620333"/>
            <a:ext cx="3430800" cy="18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792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87" name="Google Shape;287;p9"/>
          <p:cNvSpPr txBox="1">
            <a:spLocks noGrp="1"/>
          </p:cNvSpPr>
          <p:nvPr>
            <p:ph type="title" idx="2" hasCustomPrompt="1"/>
          </p:nvPr>
        </p:nvSpPr>
        <p:spPr>
          <a:xfrm>
            <a:off x="1886976" y="2481600"/>
            <a:ext cx="2527200" cy="189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2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288" name="Google Shape;288;p9"/>
          <p:cNvSpPr txBox="1">
            <a:spLocks noGrp="1"/>
          </p:cNvSpPr>
          <p:nvPr>
            <p:ph type="subTitle" idx="1"/>
          </p:nvPr>
        </p:nvSpPr>
        <p:spPr>
          <a:xfrm>
            <a:off x="6173176" y="4669133"/>
            <a:ext cx="3810000" cy="91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138522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1"/>
          <p:cNvSpPr txBox="1">
            <a:spLocks noGrp="1"/>
          </p:cNvSpPr>
          <p:nvPr>
            <p:ph type="title" hasCustomPrompt="1"/>
          </p:nvPr>
        </p:nvSpPr>
        <p:spPr>
          <a:xfrm>
            <a:off x="3740000" y="1678033"/>
            <a:ext cx="75012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200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93" name="Google Shape;293;p11"/>
          <p:cNvSpPr txBox="1">
            <a:spLocks noGrp="1"/>
          </p:cNvSpPr>
          <p:nvPr>
            <p:ph type="subTitle" idx="1"/>
          </p:nvPr>
        </p:nvSpPr>
        <p:spPr>
          <a:xfrm>
            <a:off x="4525600" y="4143833"/>
            <a:ext cx="59300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94" name="Google Shape;294;p11"/>
          <p:cNvSpPr/>
          <p:nvPr/>
        </p:nvSpPr>
        <p:spPr>
          <a:xfrm>
            <a:off x="5814139" y="-436629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0" y="0"/>
                  <a:pt x="7930" y="2866"/>
                  <a:pt x="7930" y="6438"/>
                </a:cubicBezTo>
                <a:lnTo>
                  <a:pt x="7930" y="6713"/>
                </a:lnTo>
                <a:cubicBezTo>
                  <a:pt x="3337" y="7341"/>
                  <a:pt x="1" y="9265"/>
                  <a:pt x="1" y="11502"/>
                </a:cubicBezTo>
                <a:cubicBezTo>
                  <a:pt x="1" y="14289"/>
                  <a:pt x="5025" y="16527"/>
                  <a:pt x="11228" y="16527"/>
                </a:cubicBezTo>
                <a:cubicBezTo>
                  <a:pt x="11403" y="16532"/>
                  <a:pt x="11578" y="16534"/>
                  <a:pt x="11753" y="16534"/>
                </a:cubicBezTo>
                <a:cubicBezTo>
                  <a:pt x="14360" y="16534"/>
                  <a:pt x="16924" y="15989"/>
                  <a:pt x="19315" y="14996"/>
                </a:cubicBezTo>
                <a:cubicBezTo>
                  <a:pt x="20846" y="16056"/>
                  <a:pt x="23515" y="16762"/>
                  <a:pt x="26538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438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95" name="Google Shape;295;p11"/>
          <p:cNvSpPr/>
          <p:nvPr/>
        </p:nvSpPr>
        <p:spPr>
          <a:xfrm>
            <a:off x="10572836" y="637445"/>
            <a:ext cx="1984104" cy="945601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96" name="Google Shape;296;p11"/>
          <p:cNvSpPr/>
          <p:nvPr/>
        </p:nvSpPr>
        <p:spPr>
          <a:xfrm>
            <a:off x="603905" y="23735"/>
            <a:ext cx="1521288" cy="657853"/>
          </a:xfrm>
          <a:custGeom>
            <a:avLst/>
            <a:gdLst/>
            <a:ahLst/>
            <a:cxnLst/>
            <a:rect l="l" t="t" r="r" b="b"/>
            <a:pathLst>
              <a:path w="26970" h="11662" extrusionOk="0">
                <a:moveTo>
                  <a:pt x="10639" y="0"/>
                </a:moveTo>
                <a:cubicBezTo>
                  <a:pt x="7655" y="0"/>
                  <a:pt x="5221" y="1257"/>
                  <a:pt x="5221" y="2827"/>
                </a:cubicBezTo>
                <a:cubicBezTo>
                  <a:pt x="5221" y="2905"/>
                  <a:pt x="5221" y="2945"/>
                  <a:pt x="5221" y="3023"/>
                </a:cubicBezTo>
                <a:cubicBezTo>
                  <a:pt x="2199" y="3573"/>
                  <a:pt x="0" y="5222"/>
                  <a:pt x="0" y="7224"/>
                </a:cubicBezTo>
                <a:cubicBezTo>
                  <a:pt x="0" y="9697"/>
                  <a:pt x="3259" y="11660"/>
                  <a:pt x="7263" y="11660"/>
                </a:cubicBezTo>
                <a:cubicBezTo>
                  <a:pt x="7328" y="11661"/>
                  <a:pt x="7394" y="11662"/>
                  <a:pt x="7460" y="11662"/>
                </a:cubicBezTo>
                <a:cubicBezTo>
                  <a:pt x="9354" y="11662"/>
                  <a:pt x="11204" y="11115"/>
                  <a:pt x="12798" y="10129"/>
                </a:cubicBezTo>
                <a:cubicBezTo>
                  <a:pt x="14172" y="11031"/>
                  <a:pt x="16527" y="11660"/>
                  <a:pt x="19236" y="11660"/>
                </a:cubicBezTo>
                <a:cubicBezTo>
                  <a:pt x="23476" y="11660"/>
                  <a:pt x="26930" y="10089"/>
                  <a:pt x="26930" y="8205"/>
                </a:cubicBezTo>
                <a:cubicBezTo>
                  <a:pt x="26969" y="6831"/>
                  <a:pt x="25242" y="5653"/>
                  <a:pt x="22730" y="5104"/>
                </a:cubicBezTo>
                <a:cubicBezTo>
                  <a:pt x="22730" y="4986"/>
                  <a:pt x="22769" y="4907"/>
                  <a:pt x="22769" y="4790"/>
                </a:cubicBezTo>
                <a:cubicBezTo>
                  <a:pt x="22769" y="3455"/>
                  <a:pt x="20257" y="2395"/>
                  <a:pt x="17155" y="2395"/>
                </a:cubicBezTo>
                <a:cubicBezTo>
                  <a:pt x="16763" y="2395"/>
                  <a:pt x="16409" y="2395"/>
                  <a:pt x="16056" y="2434"/>
                </a:cubicBezTo>
                <a:cubicBezTo>
                  <a:pt x="15664" y="1060"/>
                  <a:pt x="13426" y="0"/>
                  <a:pt x="1063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70587068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5262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3"/>
          <p:cNvSpPr txBox="1">
            <a:spLocks noGrp="1"/>
          </p:cNvSpPr>
          <p:nvPr>
            <p:ph type="title"/>
          </p:nvPr>
        </p:nvSpPr>
        <p:spPr>
          <a:xfrm>
            <a:off x="53817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13"/>
          <p:cNvSpPr txBox="1">
            <a:spLocks noGrp="1"/>
          </p:cNvSpPr>
          <p:nvPr>
            <p:ph type="title" idx="2" hasCustomPrompt="1"/>
          </p:nvPr>
        </p:nvSpPr>
        <p:spPr>
          <a:xfrm>
            <a:off x="5897967" y="9202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1" name="Google Shape;301;p13"/>
          <p:cNvSpPr txBox="1">
            <a:spLocks noGrp="1"/>
          </p:cNvSpPr>
          <p:nvPr>
            <p:ph type="subTitle" idx="1"/>
          </p:nvPr>
        </p:nvSpPr>
        <p:spPr>
          <a:xfrm>
            <a:off x="5057567" y="2471900"/>
            <a:ext cx="29212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13"/>
          <p:cNvSpPr txBox="1">
            <a:spLocks noGrp="1"/>
          </p:cNvSpPr>
          <p:nvPr>
            <p:ph type="title" idx="3"/>
          </p:nvPr>
        </p:nvSpPr>
        <p:spPr>
          <a:xfrm>
            <a:off x="8508867" y="1933336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13"/>
          <p:cNvSpPr txBox="1">
            <a:spLocks noGrp="1"/>
          </p:cNvSpPr>
          <p:nvPr>
            <p:ph type="title" idx="4" hasCustomPrompt="1"/>
          </p:nvPr>
        </p:nvSpPr>
        <p:spPr>
          <a:xfrm>
            <a:off x="9025067" y="1021836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13"/>
          <p:cNvSpPr txBox="1">
            <a:spLocks noGrp="1"/>
          </p:cNvSpPr>
          <p:nvPr>
            <p:ph type="subTitle" idx="5"/>
          </p:nvPr>
        </p:nvSpPr>
        <p:spPr>
          <a:xfrm>
            <a:off x="8182267" y="24718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13"/>
          <p:cNvSpPr txBox="1">
            <a:spLocks noGrp="1"/>
          </p:cNvSpPr>
          <p:nvPr>
            <p:ph type="title" idx="6"/>
          </p:nvPr>
        </p:nvSpPr>
        <p:spPr>
          <a:xfrm>
            <a:off x="53817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3"/>
          <p:cNvSpPr txBox="1">
            <a:spLocks noGrp="1"/>
          </p:cNvSpPr>
          <p:nvPr>
            <p:ph type="title" idx="7" hasCustomPrompt="1"/>
          </p:nvPr>
        </p:nvSpPr>
        <p:spPr>
          <a:xfrm>
            <a:off x="58979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7" name="Google Shape;307;p13"/>
          <p:cNvSpPr txBox="1">
            <a:spLocks noGrp="1"/>
          </p:cNvSpPr>
          <p:nvPr>
            <p:ph type="subTitle" idx="8"/>
          </p:nvPr>
        </p:nvSpPr>
        <p:spPr>
          <a:xfrm>
            <a:off x="5055167" y="5238000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3"/>
          <p:cNvSpPr txBox="1">
            <a:spLocks noGrp="1"/>
          </p:cNvSpPr>
          <p:nvPr>
            <p:ph type="title" idx="9"/>
          </p:nvPr>
        </p:nvSpPr>
        <p:spPr>
          <a:xfrm>
            <a:off x="8508867" y="4701088"/>
            <a:ext cx="2272800" cy="66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32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09" name="Google Shape;309;p13"/>
          <p:cNvSpPr txBox="1">
            <a:spLocks noGrp="1"/>
          </p:cNvSpPr>
          <p:nvPr>
            <p:ph type="title" idx="13" hasCustomPrompt="1"/>
          </p:nvPr>
        </p:nvSpPr>
        <p:spPr>
          <a:xfrm>
            <a:off x="9025067" y="3647473"/>
            <a:ext cx="12404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None/>
              <a:defRPr sz="40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13"/>
          <p:cNvSpPr txBox="1">
            <a:spLocks noGrp="1"/>
          </p:cNvSpPr>
          <p:nvPr>
            <p:ph type="subTitle" idx="14"/>
          </p:nvPr>
        </p:nvSpPr>
        <p:spPr>
          <a:xfrm>
            <a:off x="8182267" y="5238984"/>
            <a:ext cx="2926000" cy="97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3"/>
          <p:cNvSpPr txBox="1">
            <a:spLocks noGrp="1"/>
          </p:cNvSpPr>
          <p:nvPr>
            <p:ph type="title" idx="15"/>
          </p:nvPr>
        </p:nvSpPr>
        <p:spPr>
          <a:xfrm>
            <a:off x="1229781" y="2177900"/>
            <a:ext cx="2921200" cy="1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312" name="Google Shape;312;p13"/>
          <p:cNvGrpSpPr/>
          <p:nvPr/>
        </p:nvGrpSpPr>
        <p:grpSpPr>
          <a:xfrm>
            <a:off x="2780812" y="4356585"/>
            <a:ext cx="1868392" cy="2589073"/>
            <a:chOff x="1002412" y="3043930"/>
            <a:chExt cx="1598009" cy="2214397"/>
          </a:xfrm>
        </p:grpSpPr>
        <p:sp>
          <p:nvSpPr>
            <p:cNvPr id="313" name="Google Shape;313;p13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15" name="Google Shape;315;p13"/>
          <p:cNvGrpSpPr/>
          <p:nvPr/>
        </p:nvGrpSpPr>
        <p:grpSpPr>
          <a:xfrm>
            <a:off x="1255751" y="4151050"/>
            <a:ext cx="1293404" cy="2691756"/>
            <a:chOff x="464166" y="3124811"/>
            <a:chExt cx="1174114" cy="2443497"/>
          </a:xfrm>
        </p:grpSpPr>
        <p:sp>
          <p:nvSpPr>
            <p:cNvPr id="316" name="Google Shape;316;p1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17" name="Google Shape;317;p1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18" name="Google Shape;318;p13"/>
          <p:cNvSpPr/>
          <p:nvPr/>
        </p:nvSpPr>
        <p:spPr>
          <a:xfrm>
            <a:off x="10781667" y="300781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19" name="Google Shape;319;p13"/>
          <p:cNvSpPr/>
          <p:nvPr/>
        </p:nvSpPr>
        <p:spPr>
          <a:xfrm>
            <a:off x="-401589" y="8782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0" name="Google Shape;320;p13"/>
          <p:cNvSpPr/>
          <p:nvPr/>
        </p:nvSpPr>
        <p:spPr>
          <a:xfrm>
            <a:off x="25416" y="51237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5961934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14"/>
          <p:cNvGrpSpPr/>
          <p:nvPr/>
        </p:nvGrpSpPr>
        <p:grpSpPr>
          <a:xfrm>
            <a:off x="23912" y="2134452"/>
            <a:ext cx="1868392" cy="2589073"/>
            <a:chOff x="1002412" y="3043930"/>
            <a:chExt cx="1598009" cy="2214397"/>
          </a:xfrm>
        </p:grpSpPr>
        <p:sp>
          <p:nvSpPr>
            <p:cNvPr id="323" name="Google Shape;323;p14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25" name="Google Shape;325;p14"/>
          <p:cNvSpPr/>
          <p:nvPr/>
        </p:nvSpPr>
        <p:spPr>
          <a:xfrm>
            <a:off x="10540367" y="3564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326" name="Google Shape;326;p14"/>
          <p:cNvSpPr/>
          <p:nvPr/>
        </p:nvSpPr>
        <p:spPr>
          <a:xfrm>
            <a:off x="3116311" y="-137718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27" name="Google Shape;327;p14"/>
          <p:cNvGrpSpPr/>
          <p:nvPr/>
        </p:nvGrpSpPr>
        <p:grpSpPr>
          <a:xfrm>
            <a:off x="-914399" y="4646133"/>
            <a:ext cx="14007924" cy="2191891"/>
            <a:chOff x="-1204233" y="3679133"/>
            <a:chExt cx="11612626" cy="1817086"/>
          </a:xfrm>
        </p:grpSpPr>
        <p:sp>
          <p:nvSpPr>
            <p:cNvPr id="328" name="Google Shape;328;p14"/>
            <p:cNvSpPr/>
            <p:nvPr/>
          </p:nvSpPr>
          <p:spPr>
            <a:xfrm>
              <a:off x="-1204233" y="4152100"/>
              <a:ext cx="11612626" cy="1344120"/>
            </a:xfrm>
            <a:custGeom>
              <a:avLst/>
              <a:gdLst/>
              <a:ahLst/>
              <a:cxnLst/>
              <a:rect l="l" t="t" r="r" b="b"/>
              <a:pathLst>
                <a:path w="238538" h="28155" extrusionOk="0">
                  <a:moveTo>
                    <a:pt x="14311" y="1"/>
                  </a:moveTo>
                  <a:cubicBezTo>
                    <a:pt x="12876" y="1"/>
                    <a:pt x="8473" y="4137"/>
                    <a:pt x="8473" y="5271"/>
                  </a:cubicBezTo>
                  <a:lnTo>
                    <a:pt x="1235" y="21883"/>
                  </a:lnTo>
                  <a:cubicBezTo>
                    <a:pt x="668" y="23217"/>
                    <a:pt x="0" y="28154"/>
                    <a:pt x="3837" y="28154"/>
                  </a:cubicBezTo>
                  <a:lnTo>
                    <a:pt x="235035" y="28154"/>
                  </a:lnTo>
                  <a:cubicBezTo>
                    <a:pt x="238538" y="28154"/>
                    <a:pt x="238404" y="23184"/>
                    <a:pt x="237671" y="21983"/>
                  </a:cubicBezTo>
                  <a:lnTo>
                    <a:pt x="228898" y="2302"/>
                  </a:lnTo>
                  <a:cubicBezTo>
                    <a:pt x="228898" y="1135"/>
                    <a:pt x="225996" y="1"/>
                    <a:pt x="22456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-1144157" y="3679133"/>
              <a:ext cx="11510344" cy="1618004"/>
            </a:xfrm>
            <a:custGeom>
              <a:avLst/>
              <a:gdLst/>
              <a:ahLst/>
              <a:cxnLst/>
              <a:rect l="l" t="t" r="r" b="b"/>
              <a:pathLst>
                <a:path w="236437" h="33892" extrusionOk="0">
                  <a:moveTo>
                    <a:pt x="13110" y="1"/>
                  </a:moveTo>
                  <a:cubicBezTo>
                    <a:pt x="11676" y="5738"/>
                    <a:pt x="10475" y="6672"/>
                    <a:pt x="10475" y="7840"/>
                  </a:cubicBezTo>
                  <a:lnTo>
                    <a:pt x="1" y="31823"/>
                  </a:lnTo>
                  <a:cubicBezTo>
                    <a:pt x="1" y="32958"/>
                    <a:pt x="1168" y="33892"/>
                    <a:pt x="2603" y="33892"/>
                  </a:cubicBezTo>
                  <a:lnTo>
                    <a:pt x="233801" y="33892"/>
                  </a:lnTo>
                  <a:cubicBezTo>
                    <a:pt x="235236" y="33892"/>
                    <a:pt x="236437" y="32958"/>
                    <a:pt x="236437" y="31823"/>
                  </a:cubicBezTo>
                  <a:lnTo>
                    <a:pt x="225929" y="7840"/>
                  </a:lnTo>
                  <a:cubicBezTo>
                    <a:pt x="225929" y="6672"/>
                    <a:pt x="224762" y="5738"/>
                    <a:pt x="22332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330" name="Google Shape;330;p14"/>
          <p:cNvGrpSpPr/>
          <p:nvPr/>
        </p:nvGrpSpPr>
        <p:grpSpPr>
          <a:xfrm>
            <a:off x="690208" y="468568"/>
            <a:ext cx="11116384" cy="5660033"/>
            <a:chOff x="702250" y="237125"/>
            <a:chExt cx="8337288" cy="4245025"/>
          </a:xfrm>
        </p:grpSpPr>
        <p:sp>
          <p:nvSpPr>
            <p:cNvPr id="331" name="Google Shape;331;p14"/>
            <p:cNvSpPr/>
            <p:nvPr/>
          </p:nvSpPr>
          <p:spPr>
            <a:xfrm>
              <a:off x="1098475" y="680400"/>
              <a:ext cx="6821592" cy="3492300"/>
            </a:xfrm>
            <a:custGeom>
              <a:avLst/>
              <a:gdLst/>
              <a:ahLst/>
              <a:cxnLst/>
              <a:rect l="l" t="t" r="r" b="b"/>
              <a:pathLst>
                <a:path w="146339" h="80859" extrusionOk="0">
                  <a:moveTo>
                    <a:pt x="0" y="1"/>
                  </a:moveTo>
                  <a:lnTo>
                    <a:pt x="0" y="80859"/>
                  </a:lnTo>
                  <a:lnTo>
                    <a:pt x="146338" y="80859"/>
                  </a:lnTo>
                  <a:lnTo>
                    <a:pt x="14633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3514550" y="4084725"/>
              <a:ext cx="4358488" cy="82200"/>
            </a:xfrm>
            <a:custGeom>
              <a:avLst/>
              <a:gdLst/>
              <a:ahLst/>
              <a:cxnLst/>
              <a:rect l="l" t="t" r="r" b="b"/>
              <a:pathLst>
                <a:path w="89231" h="1903" extrusionOk="0">
                  <a:moveTo>
                    <a:pt x="0" y="1"/>
                  </a:moveTo>
                  <a:lnTo>
                    <a:pt x="0" y="1902"/>
                  </a:lnTo>
                  <a:lnTo>
                    <a:pt x="89231" y="1902"/>
                  </a:lnTo>
                  <a:lnTo>
                    <a:pt x="89231" y="1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1122971" y="3978136"/>
              <a:ext cx="2348370" cy="188783"/>
            </a:xfrm>
            <a:custGeom>
              <a:avLst/>
              <a:gdLst/>
              <a:ahLst/>
              <a:cxnLst/>
              <a:rect l="l" t="t" r="r" b="b"/>
              <a:pathLst>
                <a:path w="54373" h="4371" extrusionOk="0">
                  <a:moveTo>
                    <a:pt x="0" y="0"/>
                  </a:moveTo>
                  <a:lnTo>
                    <a:pt x="0" y="4370"/>
                  </a:lnTo>
                  <a:lnTo>
                    <a:pt x="54372" y="4370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rgbClr val="3B3B3B">
                <a:alpha val="664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1122971" y="375776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1"/>
                  </a:moveTo>
                  <a:lnTo>
                    <a:pt x="0" y="1202"/>
                  </a:lnTo>
                  <a:lnTo>
                    <a:pt x="54372" y="1202"/>
                  </a:lnTo>
                  <a:lnTo>
                    <a:pt x="54372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1122971" y="959935"/>
              <a:ext cx="2348370" cy="51914"/>
            </a:xfrm>
            <a:custGeom>
              <a:avLst/>
              <a:gdLst/>
              <a:ahLst/>
              <a:cxnLst/>
              <a:rect l="l" t="t" r="r" b="b"/>
              <a:pathLst>
                <a:path w="54373" h="1202" extrusionOk="0">
                  <a:moveTo>
                    <a:pt x="0" y="0"/>
                  </a:moveTo>
                  <a:lnTo>
                    <a:pt x="0" y="1201"/>
                  </a:lnTo>
                  <a:lnTo>
                    <a:pt x="54372" y="1201"/>
                  </a:lnTo>
                  <a:lnTo>
                    <a:pt x="5437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1264350" y="892547"/>
              <a:ext cx="2070289" cy="2978182"/>
            </a:xfrm>
            <a:custGeom>
              <a:avLst/>
              <a:gdLst/>
              <a:ahLst/>
              <a:cxnLst/>
              <a:rect l="l" t="t" r="r" b="b"/>
              <a:pathLst>
                <a:path w="49369" h="71019" extrusionOk="0">
                  <a:moveTo>
                    <a:pt x="0" y="1"/>
                  </a:moveTo>
                  <a:lnTo>
                    <a:pt x="0" y="71018"/>
                  </a:lnTo>
                  <a:lnTo>
                    <a:pt x="49369" y="71018"/>
                  </a:lnTo>
                  <a:lnTo>
                    <a:pt x="49369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1423790" y="1054838"/>
              <a:ext cx="1751415" cy="2655031"/>
            </a:xfrm>
            <a:custGeom>
              <a:avLst/>
              <a:gdLst/>
              <a:ahLst/>
              <a:cxnLst/>
              <a:rect l="l" t="t" r="r" b="b"/>
              <a:pathLst>
                <a:path w="41765" h="63313" extrusionOk="0">
                  <a:moveTo>
                    <a:pt x="1" y="0"/>
                  </a:moveTo>
                  <a:lnTo>
                    <a:pt x="1" y="63312"/>
                  </a:lnTo>
                  <a:lnTo>
                    <a:pt x="41764" y="63312"/>
                  </a:lnTo>
                  <a:lnTo>
                    <a:pt x="417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103076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7044286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6243234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1" y="0"/>
                  </a:moveTo>
                  <a:lnTo>
                    <a:pt x="1" y="4904"/>
                  </a:lnTo>
                  <a:lnTo>
                    <a:pt x="1902" y="4904"/>
                  </a:ln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5442225" y="3392484"/>
              <a:ext cx="82147" cy="211804"/>
            </a:xfrm>
            <a:custGeom>
              <a:avLst/>
              <a:gdLst/>
              <a:ahLst/>
              <a:cxnLst/>
              <a:rect l="l" t="t" r="r" b="b"/>
              <a:pathLst>
                <a:path w="1902" h="4904" extrusionOk="0">
                  <a:moveTo>
                    <a:pt x="0" y="0"/>
                  </a:moveTo>
                  <a:lnTo>
                    <a:pt x="0" y="4904"/>
                  </a:lnTo>
                  <a:lnTo>
                    <a:pt x="1901" y="4904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422340" y="696258"/>
              <a:ext cx="135444" cy="3614787"/>
            </a:xfrm>
            <a:custGeom>
              <a:avLst/>
              <a:gdLst/>
              <a:ahLst/>
              <a:cxnLst/>
              <a:rect l="l" t="t" r="r" b="b"/>
              <a:pathLst>
                <a:path w="3136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7873025" y="696250"/>
              <a:ext cx="135471" cy="3614787"/>
            </a:xfrm>
            <a:custGeom>
              <a:avLst/>
              <a:gdLst/>
              <a:ahLst/>
              <a:cxnLst/>
              <a:rect l="l" t="t" r="r" b="b"/>
              <a:pathLst>
                <a:path w="3137" h="83695" extrusionOk="0">
                  <a:moveTo>
                    <a:pt x="0" y="1"/>
                  </a:moveTo>
                  <a:lnTo>
                    <a:pt x="0" y="83694"/>
                  </a:lnTo>
                  <a:lnTo>
                    <a:pt x="3136" y="83694"/>
                  </a:lnTo>
                  <a:lnTo>
                    <a:pt x="3136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5267865" y="3611459"/>
              <a:ext cx="2001165" cy="256505"/>
            </a:xfrm>
            <a:custGeom>
              <a:avLst/>
              <a:gdLst/>
              <a:ahLst/>
              <a:cxnLst/>
              <a:rect l="l" t="t" r="r" b="b"/>
              <a:pathLst>
                <a:path w="46334" h="5939" extrusionOk="0">
                  <a:moveTo>
                    <a:pt x="2269" y="1"/>
                  </a:moveTo>
                  <a:cubicBezTo>
                    <a:pt x="1002" y="1"/>
                    <a:pt x="1" y="568"/>
                    <a:pt x="1" y="1302"/>
                  </a:cubicBezTo>
                  <a:lnTo>
                    <a:pt x="1" y="4637"/>
                  </a:lnTo>
                  <a:cubicBezTo>
                    <a:pt x="1" y="5371"/>
                    <a:pt x="1002" y="5938"/>
                    <a:pt x="2269" y="5938"/>
                  </a:cubicBezTo>
                  <a:lnTo>
                    <a:pt x="44099" y="5938"/>
                  </a:lnTo>
                  <a:cubicBezTo>
                    <a:pt x="45333" y="5938"/>
                    <a:pt x="46334" y="5371"/>
                    <a:pt x="46334" y="4637"/>
                  </a:cubicBezTo>
                  <a:lnTo>
                    <a:pt x="46334" y="1302"/>
                  </a:lnTo>
                  <a:cubicBezTo>
                    <a:pt x="46334" y="568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5267865" y="3494759"/>
              <a:ext cx="2001165" cy="257931"/>
            </a:xfrm>
            <a:custGeom>
              <a:avLst/>
              <a:gdLst/>
              <a:ahLst/>
              <a:cxnLst/>
              <a:rect l="l" t="t" r="r" b="b"/>
              <a:pathLst>
                <a:path w="46334" h="5972" extrusionOk="0">
                  <a:moveTo>
                    <a:pt x="2269" y="1"/>
                  </a:moveTo>
                  <a:cubicBezTo>
                    <a:pt x="1002" y="1"/>
                    <a:pt x="1" y="601"/>
                    <a:pt x="1" y="1335"/>
                  </a:cubicBezTo>
                  <a:lnTo>
                    <a:pt x="1" y="4671"/>
                  </a:lnTo>
                  <a:cubicBezTo>
                    <a:pt x="1" y="5371"/>
                    <a:pt x="1002" y="5972"/>
                    <a:pt x="2269" y="5972"/>
                  </a:cubicBezTo>
                  <a:lnTo>
                    <a:pt x="44099" y="5972"/>
                  </a:lnTo>
                  <a:cubicBezTo>
                    <a:pt x="45333" y="5972"/>
                    <a:pt x="46334" y="5371"/>
                    <a:pt x="46334" y="4671"/>
                  </a:cubicBezTo>
                  <a:lnTo>
                    <a:pt x="46334" y="1335"/>
                  </a:lnTo>
                  <a:cubicBezTo>
                    <a:pt x="46334" y="601"/>
                    <a:pt x="45333" y="1"/>
                    <a:pt x="440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5325524" y="3671969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01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01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5325524" y="3604246"/>
              <a:ext cx="1887360" cy="30319"/>
            </a:xfrm>
            <a:custGeom>
              <a:avLst/>
              <a:gdLst/>
              <a:ahLst/>
              <a:cxnLst/>
              <a:rect l="l" t="t" r="r" b="b"/>
              <a:pathLst>
                <a:path w="43699" h="702" extrusionOk="0">
                  <a:moveTo>
                    <a:pt x="367" y="1"/>
                  </a:moveTo>
                  <a:cubicBezTo>
                    <a:pt x="167" y="1"/>
                    <a:pt x="0" y="68"/>
                    <a:pt x="0" y="168"/>
                  </a:cubicBezTo>
                  <a:lnTo>
                    <a:pt x="0" y="535"/>
                  </a:lnTo>
                  <a:cubicBezTo>
                    <a:pt x="0" y="635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5"/>
                    <a:pt x="43698" y="535"/>
                  </a:cubicBezTo>
                  <a:lnTo>
                    <a:pt x="43698" y="168"/>
                  </a:lnTo>
                  <a:cubicBezTo>
                    <a:pt x="43698" y="68"/>
                    <a:pt x="43531" y="1"/>
                    <a:pt x="433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5325524" y="3536567"/>
              <a:ext cx="1887360" cy="30276"/>
            </a:xfrm>
            <a:custGeom>
              <a:avLst/>
              <a:gdLst/>
              <a:ahLst/>
              <a:cxnLst/>
              <a:rect l="l" t="t" r="r" b="b"/>
              <a:pathLst>
                <a:path w="43699" h="701" extrusionOk="0">
                  <a:moveTo>
                    <a:pt x="367" y="0"/>
                  </a:moveTo>
                  <a:cubicBezTo>
                    <a:pt x="167" y="0"/>
                    <a:pt x="0" y="67"/>
                    <a:pt x="0" y="167"/>
                  </a:cubicBezTo>
                  <a:lnTo>
                    <a:pt x="0" y="534"/>
                  </a:lnTo>
                  <a:cubicBezTo>
                    <a:pt x="0" y="634"/>
                    <a:pt x="167" y="701"/>
                    <a:pt x="367" y="701"/>
                  </a:cubicBezTo>
                  <a:lnTo>
                    <a:pt x="43331" y="701"/>
                  </a:lnTo>
                  <a:cubicBezTo>
                    <a:pt x="43531" y="701"/>
                    <a:pt x="43698" y="634"/>
                    <a:pt x="43698" y="534"/>
                  </a:cubicBezTo>
                  <a:lnTo>
                    <a:pt x="43698" y="167"/>
                  </a:lnTo>
                  <a:cubicBezTo>
                    <a:pt x="43698" y="67"/>
                    <a:pt x="43531" y="0"/>
                    <a:pt x="4333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3497224" y="3334875"/>
              <a:ext cx="4408113" cy="115274"/>
            </a:xfrm>
            <a:custGeom>
              <a:avLst/>
              <a:gdLst/>
              <a:ahLst/>
              <a:cxnLst/>
              <a:rect l="l" t="t" r="r" b="b"/>
              <a:pathLst>
                <a:path w="90800" h="2669" extrusionOk="0">
                  <a:moveTo>
                    <a:pt x="835" y="0"/>
                  </a:moveTo>
                  <a:cubicBezTo>
                    <a:pt x="368" y="0"/>
                    <a:pt x="1" y="600"/>
                    <a:pt x="1" y="1334"/>
                  </a:cubicBezTo>
                  <a:cubicBezTo>
                    <a:pt x="1" y="2068"/>
                    <a:pt x="368" y="2669"/>
                    <a:pt x="835" y="2669"/>
                  </a:cubicBezTo>
                  <a:lnTo>
                    <a:pt x="89932" y="2669"/>
                  </a:lnTo>
                  <a:cubicBezTo>
                    <a:pt x="90399" y="2669"/>
                    <a:pt x="90799" y="2068"/>
                    <a:pt x="90799" y="1334"/>
                  </a:cubicBezTo>
                  <a:cubicBezTo>
                    <a:pt x="90799" y="600"/>
                    <a:pt x="90399" y="0"/>
                    <a:pt x="8993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837699" y="281371"/>
              <a:ext cx="6961494" cy="338566"/>
            </a:xfrm>
            <a:custGeom>
              <a:avLst/>
              <a:gdLst/>
              <a:ahLst/>
              <a:cxnLst/>
              <a:rect l="l" t="t" r="r" b="b"/>
              <a:pathLst>
                <a:path w="161183" h="7839" extrusionOk="0">
                  <a:moveTo>
                    <a:pt x="0" y="0"/>
                  </a:moveTo>
                  <a:lnTo>
                    <a:pt x="4470" y="7839"/>
                  </a:lnTo>
                  <a:lnTo>
                    <a:pt x="152376" y="7839"/>
                  </a:lnTo>
                  <a:lnTo>
                    <a:pt x="161182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977475" y="554075"/>
              <a:ext cx="7090239" cy="144125"/>
            </a:xfrm>
            <a:custGeom>
              <a:avLst/>
              <a:gdLst/>
              <a:ahLst/>
              <a:cxnLst/>
              <a:rect l="l" t="t" r="r" b="b"/>
              <a:pathLst>
                <a:path w="151809" h="3337" extrusionOk="0">
                  <a:moveTo>
                    <a:pt x="1067" y="0"/>
                  </a:moveTo>
                  <a:cubicBezTo>
                    <a:pt x="467" y="0"/>
                    <a:pt x="0" y="734"/>
                    <a:pt x="0" y="1668"/>
                  </a:cubicBezTo>
                  <a:cubicBezTo>
                    <a:pt x="0" y="2569"/>
                    <a:pt x="467" y="3336"/>
                    <a:pt x="1067" y="3336"/>
                  </a:cubicBezTo>
                  <a:lnTo>
                    <a:pt x="150741" y="3336"/>
                  </a:lnTo>
                  <a:cubicBezTo>
                    <a:pt x="151342" y="3336"/>
                    <a:pt x="151809" y="2569"/>
                    <a:pt x="151809" y="1668"/>
                  </a:cubicBezTo>
                  <a:cubicBezTo>
                    <a:pt x="151809" y="734"/>
                    <a:pt x="151342" y="0"/>
                    <a:pt x="15074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741168" y="257282"/>
              <a:ext cx="357354" cy="367417"/>
            </a:xfrm>
            <a:custGeom>
              <a:avLst/>
              <a:gdLst/>
              <a:ahLst/>
              <a:cxnLst/>
              <a:rect l="l" t="t" r="r" b="b"/>
              <a:pathLst>
                <a:path w="8274" h="8507" extrusionOk="0">
                  <a:moveTo>
                    <a:pt x="0" y="1"/>
                  </a:moveTo>
                  <a:lnTo>
                    <a:pt x="6705" y="8507"/>
                  </a:lnTo>
                  <a:lnTo>
                    <a:pt x="8273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1923980" y="257282"/>
              <a:ext cx="233442" cy="367417"/>
            </a:xfrm>
            <a:custGeom>
              <a:avLst/>
              <a:gdLst/>
              <a:ahLst/>
              <a:cxnLst/>
              <a:rect l="l" t="t" r="r" b="b"/>
              <a:pathLst>
                <a:path w="5405" h="8507" extrusionOk="0">
                  <a:moveTo>
                    <a:pt x="1" y="1"/>
                  </a:moveTo>
                  <a:lnTo>
                    <a:pt x="3837" y="8507"/>
                  </a:lnTo>
                  <a:lnTo>
                    <a:pt x="5405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3105366" y="257282"/>
              <a:ext cx="110998" cy="367417"/>
            </a:xfrm>
            <a:custGeom>
              <a:avLst/>
              <a:gdLst/>
              <a:ahLst/>
              <a:cxnLst/>
              <a:rect l="l" t="t" r="r" b="b"/>
              <a:pathLst>
                <a:path w="2570" h="8507" extrusionOk="0">
                  <a:moveTo>
                    <a:pt x="1" y="1"/>
                  </a:moveTo>
                  <a:lnTo>
                    <a:pt x="1001" y="8507"/>
                  </a:lnTo>
                  <a:lnTo>
                    <a:pt x="2569" y="8507"/>
                  </a:lnTo>
                  <a:lnTo>
                    <a:pt x="1735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5" name="Google Shape;355;p14"/>
            <p:cNvSpPr/>
            <p:nvPr/>
          </p:nvSpPr>
          <p:spPr>
            <a:xfrm>
              <a:off x="4207498" y="257282"/>
              <a:ext cx="155657" cy="367417"/>
            </a:xfrm>
            <a:custGeom>
              <a:avLst/>
              <a:gdLst/>
              <a:ahLst/>
              <a:cxnLst/>
              <a:rect l="l" t="t" r="r" b="b"/>
              <a:pathLst>
                <a:path w="3604" h="8507" extrusionOk="0">
                  <a:moveTo>
                    <a:pt x="1836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360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6" name="Google Shape;356;p14"/>
            <p:cNvSpPr/>
            <p:nvPr/>
          </p:nvSpPr>
          <p:spPr>
            <a:xfrm>
              <a:off x="5266440" y="257282"/>
              <a:ext cx="278100" cy="367417"/>
            </a:xfrm>
            <a:custGeom>
              <a:avLst/>
              <a:gdLst/>
              <a:ahLst/>
              <a:cxnLst/>
              <a:rect l="l" t="t" r="r" b="b"/>
              <a:pathLst>
                <a:path w="6439" h="8507" extrusionOk="0">
                  <a:moveTo>
                    <a:pt x="4704" y="1"/>
                  </a:moveTo>
                  <a:lnTo>
                    <a:pt x="0" y="8507"/>
                  </a:lnTo>
                  <a:lnTo>
                    <a:pt x="1568" y="8507"/>
                  </a:lnTo>
                  <a:lnTo>
                    <a:pt x="643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7" name="Google Shape;357;p14"/>
            <p:cNvSpPr/>
            <p:nvPr/>
          </p:nvSpPr>
          <p:spPr>
            <a:xfrm>
              <a:off x="6477739" y="257282"/>
              <a:ext cx="402013" cy="367417"/>
            </a:xfrm>
            <a:custGeom>
              <a:avLst/>
              <a:gdLst/>
              <a:ahLst/>
              <a:cxnLst/>
              <a:rect l="l" t="t" r="r" b="b"/>
              <a:pathLst>
                <a:path w="9308" h="8507" extrusionOk="0">
                  <a:moveTo>
                    <a:pt x="7540" y="1"/>
                  </a:moveTo>
                  <a:lnTo>
                    <a:pt x="1" y="8507"/>
                  </a:lnTo>
                  <a:lnTo>
                    <a:pt x="1569" y="8507"/>
                  </a:lnTo>
                  <a:lnTo>
                    <a:pt x="9308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8" name="Google Shape;358;p14"/>
            <p:cNvSpPr/>
            <p:nvPr/>
          </p:nvSpPr>
          <p:spPr>
            <a:xfrm>
              <a:off x="7612880" y="257282"/>
              <a:ext cx="524456" cy="367417"/>
            </a:xfrm>
            <a:custGeom>
              <a:avLst/>
              <a:gdLst/>
              <a:ahLst/>
              <a:cxnLst/>
              <a:rect l="l" t="t" r="r" b="b"/>
              <a:pathLst>
                <a:path w="12143" h="8507" extrusionOk="0">
                  <a:moveTo>
                    <a:pt x="10408" y="1"/>
                  </a:moveTo>
                  <a:lnTo>
                    <a:pt x="1" y="8507"/>
                  </a:lnTo>
                  <a:lnTo>
                    <a:pt x="1568" y="8507"/>
                  </a:lnTo>
                  <a:lnTo>
                    <a:pt x="1214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9" name="Google Shape;359;p14"/>
            <p:cNvSpPr/>
            <p:nvPr/>
          </p:nvSpPr>
          <p:spPr>
            <a:xfrm>
              <a:off x="702250" y="237125"/>
              <a:ext cx="7526705" cy="98024"/>
            </a:xfrm>
            <a:custGeom>
              <a:avLst/>
              <a:gdLst/>
              <a:ahLst/>
              <a:cxnLst/>
              <a:rect l="l" t="t" r="r" b="b"/>
              <a:pathLst>
                <a:path w="167288" h="2270" extrusionOk="0">
                  <a:moveTo>
                    <a:pt x="735" y="1"/>
                  </a:moveTo>
                  <a:cubicBezTo>
                    <a:pt x="334" y="1"/>
                    <a:pt x="1" y="501"/>
                    <a:pt x="1" y="1135"/>
                  </a:cubicBezTo>
                  <a:cubicBezTo>
                    <a:pt x="1" y="1769"/>
                    <a:pt x="334" y="2269"/>
                    <a:pt x="735" y="2269"/>
                  </a:cubicBezTo>
                  <a:lnTo>
                    <a:pt x="166553" y="2269"/>
                  </a:lnTo>
                  <a:cubicBezTo>
                    <a:pt x="166954" y="2269"/>
                    <a:pt x="167287" y="1769"/>
                    <a:pt x="167287" y="1135"/>
                  </a:cubicBezTo>
                  <a:cubicBezTo>
                    <a:pt x="167287" y="501"/>
                    <a:pt x="166920" y="1"/>
                    <a:pt x="16655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0" name="Google Shape;360;p14"/>
            <p:cNvSpPr/>
            <p:nvPr/>
          </p:nvSpPr>
          <p:spPr>
            <a:xfrm>
              <a:off x="8630358" y="1301077"/>
              <a:ext cx="82147" cy="3181073"/>
            </a:xfrm>
            <a:custGeom>
              <a:avLst/>
              <a:gdLst/>
              <a:ahLst/>
              <a:cxnLst/>
              <a:rect l="l" t="t" r="r" b="b"/>
              <a:pathLst>
                <a:path w="1902" h="73653" extrusionOk="0">
                  <a:moveTo>
                    <a:pt x="1" y="0"/>
                  </a:moveTo>
                  <a:lnTo>
                    <a:pt x="1" y="73219"/>
                  </a:lnTo>
                  <a:cubicBezTo>
                    <a:pt x="1" y="73453"/>
                    <a:pt x="401" y="73653"/>
                    <a:pt x="935" y="73653"/>
                  </a:cubicBezTo>
                  <a:cubicBezTo>
                    <a:pt x="1468" y="73653"/>
                    <a:pt x="1902" y="73453"/>
                    <a:pt x="1902" y="73219"/>
                  </a:cubicBezTo>
                  <a:lnTo>
                    <a:pt x="190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1" name="Google Shape;361;p14"/>
            <p:cNvSpPr/>
            <p:nvPr/>
          </p:nvSpPr>
          <p:spPr>
            <a:xfrm>
              <a:off x="8337916" y="989847"/>
              <a:ext cx="701622" cy="704558"/>
            </a:xfrm>
            <a:custGeom>
              <a:avLst/>
              <a:gdLst/>
              <a:ahLst/>
              <a:cxnLst/>
              <a:rect l="l" t="t" r="r" b="b"/>
              <a:pathLst>
                <a:path w="16245" h="16313" extrusionOk="0">
                  <a:moveTo>
                    <a:pt x="1101" y="1"/>
                  </a:moveTo>
                  <a:cubicBezTo>
                    <a:pt x="500" y="1"/>
                    <a:pt x="0" y="501"/>
                    <a:pt x="0" y="1135"/>
                  </a:cubicBezTo>
                  <a:lnTo>
                    <a:pt x="0" y="15178"/>
                  </a:lnTo>
                  <a:cubicBezTo>
                    <a:pt x="0" y="15812"/>
                    <a:pt x="500" y="16313"/>
                    <a:pt x="1101" y="16313"/>
                  </a:cubicBezTo>
                  <a:lnTo>
                    <a:pt x="15111" y="16313"/>
                  </a:lnTo>
                  <a:cubicBezTo>
                    <a:pt x="15745" y="16313"/>
                    <a:pt x="16245" y="15812"/>
                    <a:pt x="16245" y="15178"/>
                  </a:cubicBezTo>
                  <a:lnTo>
                    <a:pt x="16245" y="1135"/>
                  </a:lnTo>
                  <a:cubicBezTo>
                    <a:pt x="16245" y="501"/>
                    <a:pt x="15745" y="1"/>
                    <a:pt x="151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2" name="Google Shape;362;p14"/>
            <p:cNvSpPr/>
            <p:nvPr/>
          </p:nvSpPr>
          <p:spPr>
            <a:xfrm>
              <a:off x="8371043" y="1023017"/>
              <a:ext cx="635368" cy="638262"/>
            </a:xfrm>
            <a:custGeom>
              <a:avLst/>
              <a:gdLst/>
              <a:ahLst/>
              <a:cxnLst/>
              <a:rect l="l" t="t" r="r" b="b"/>
              <a:pathLst>
                <a:path w="14711" h="14778" extrusionOk="0">
                  <a:moveTo>
                    <a:pt x="1001" y="0"/>
                  </a:moveTo>
                  <a:cubicBezTo>
                    <a:pt x="467" y="0"/>
                    <a:pt x="0" y="467"/>
                    <a:pt x="0" y="1034"/>
                  </a:cubicBezTo>
                  <a:lnTo>
                    <a:pt x="0" y="13743"/>
                  </a:lnTo>
                  <a:cubicBezTo>
                    <a:pt x="0" y="14310"/>
                    <a:pt x="467" y="14777"/>
                    <a:pt x="1001" y="14777"/>
                  </a:cubicBezTo>
                  <a:lnTo>
                    <a:pt x="13710" y="14777"/>
                  </a:lnTo>
                  <a:cubicBezTo>
                    <a:pt x="14244" y="14777"/>
                    <a:pt x="14711" y="14310"/>
                    <a:pt x="14711" y="13743"/>
                  </a:cubicBezTo>
                  <a:lnTo>
                    <a:pt x="14711" y="1034"/>
                  </a:lnTo>
                  <a:cubicBezTo>
                    <a:pt x="14711" y="467"/>
                    <a:pt x="14244" y="0"/>
                    <a:pt x="137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3" name="Google Shape;363;p14"/>
            <p:cNvSpPr/>
            <p:nvPr/>
          </p:nvSpPr>
          <p:spPr>
            <a:xfrm>
              <a:off x="8494913" y="1093590"/>
              <a:ext cx="391949" cy="497074"/>
            </a:xfrm>
            <a:custGeom>
              <a:avLst/>
              <a:gdLst/>
              <a:ahLst/>
              <a:cxnLst/>
              <a:rect l="l" t="t" r="r" b="b"/>
              <a:pathLst>
                <a:path w="9075" h="11509" extrusionOk="0">
                  <a:moveTo>
                    <a:pt x="6039" y="768"/>
                  </a:moveTo>
                  <a:lnTo>
                    <a:pt x="6039" y="1535"/>
                  </a:lnTo>
                  <a:lnTo>
                    <a:pt x="2970" y="1535"/>
                  </a:lnTo>
                  <a:lnTo>
                    <a:pt x="2970" y="768"/>
                  </a:lnTo>
                  <a:close/>
                  <a:moveTo>
                    <a:pt x="8307" y="2302"/>
                  </a:moveTo>
                  <a:lnTo>
                    <a:pt x="8307" y="6906"/>
                  </a:lnTo>
                  <a:lnTo>
                    <a:pt x="668" y="6906"/>
                  </a:lnTo>
                  <a:lnTo>
                    <a:pt x="668" y="2302"/>
                  </a:lnTo>
                  <a:close/>
                  <a:moveTo>
                    <a:pt x="1402" y="7673"/>
                  </a:moveTo>
                  <a:cubicBezTo>
                    <a:pt x="1502" y="7673"/>
                    <a:pt x="1635" y="7673"/>
                    <a:pt x="1736" y="7740"/>
                  </a:cubicBezTo>
                  <a:cubicBezTo>
                    <a:pt x="1969" y="7806"/>
                    <a:pt x="2169" y="8006"/>
                    <a:pt x="2236" y="8240"/>
                  </a:cubicBezTo>
                  <a:lnTo>
                    <a:pt x="2236" y="8307"/>
                  </a:lnTo>
                  <a:cubicBezTo>
                    <a:pt x="2236" y="8407"/>
                    <a:pt x="2236" y="8507"/>
                    <a:pt x="2236" y="8607"/>
                  </a:cubicBezTo>
                  <a:lnTo>
                    <a:pt x="2203" y="8640"/>
                  </a:lnTo>
                  <a:cubicBezTo>
                    <a:pt x="2136" y="8874"/>
                    <a:pt x="2002" y="9040"/>
                    <a:pt x="1769" y="9141"/>
                  </a:cubicBezTo>
                  <a:cubicBezTo>
                    <a:pt x="1669" y="9174"/>
                    <a:pt x="1569" y="9191"/>
                    <a:pt x="1469" y="9191"/>
                  </a:cubicBezTo>
                  <a:cubicBezTo>
                    <a:pt x="1369" y="9191"/>
                    <a:pt x="1269" y="9174"/>
                    <a:pt x="1168" y="9141"/>
                  </a:cubicBezTo>
                  <a:cubicBezTo>
                    <a:pt x="935" y="9040"/>
                    <a:pt x="768" y="8874"/>
                    <a:pt x="701" y="8640"/>
                  </a:cubicBezTo>
                  <a:cubicBezTo>
                    <a:pt x="701" y="8607"/>
                    <a:pt x="701" y="8540"/>
                    <a:pt x="701" y="8507"/>
                  </a:cubicBezTo>
                  <a:cubicBezTo>
                    <a:pt x="668" y="8440"/>
                    <a:pt x="668" y="8373"/>
                    <a:pt x="701" y="8307"/>
                  </a:cubicBezTo>
                  <a:lnTo>
                    <a:pt x="701" y="8240"/>
                  </a:lnTo>
                  <a:cubicBezTo>
                    <a:pt x="735" y="8040"/>
                    <a:pt x="868" y="7873"/>
                    <a:pt x="1068" y="7773"/>
                  </a:cubicBezTo>
                  <a:cubicBezTo>
                    <a:pt x="1168" y="7706"/>
                    <a:pt x="1269" y="7673"/>
                    <a:pt x="1402" y="7673"/>
                  </a:cubicBezTo>
                  <a:close/>
                  <a:moveTo>
                    <a:pt x="7573" y="7673"/>
                  </a:moveTo>
                  <a:cubicBezTo>
                    <a:pt x="7673" y="7673"/>
                    <a:pt x="7773" y="7673"/>
                    <a:pt x="7873" y="7706"/>
                  </a:cubicBezTo>
                  <a:cubicBezTo>
                    <a:pt x="8107" y="7806"/>
                    <a:pt x="8274" y="8006"/>
                    <a:pt x="8340" y="8240"/>
                  </a:cubicBezTo>
                  <a:lnTo>
                    <a:pt x="8340" y="8307"/>
                  </a:lnTo>
                  <a:cubicBezTo>
                    <a:pt x="8340" y="8373"/>
                    <a:pt x="8340" y="8440"/>
                    <a:pt x="8340" y="8507"/>
                  </a:cubicBezTo>
                  <a:cubicBezTo>
                    <a:pt x="8307" y="8573"/>
                    <a:pt x="8307" y="8607"/>
                    <a:pt x="8307" y="8640"/>
                  </a:cubicBezTo>
                  <a:cubicBezTo>
                    <a:pt x="8240" y="8840"/>
                    <a:pt x="8107" y="9040"/>
                    <a:pt x="7907" y="9141"/>
                  </a:cubicBezTo>
                  <a:cubicBezTo>
                    <a:pt x="7809" y="9180"/>
                    <a:pt x="7700" y="9196"/>
                    <a:pt x="7586" y="9196"/>
                  </a:cubicBezTo>
                  <a:cubicBezTo>
                    <a:pt x="7505" y="9196"/>
                    <a:pt x="7422" y="9188"/>
                    <a:pt x="7340" y="9174"/>
                  </a:cubicBezTo>
                  <a:lnTo>
                    <a:pt x="7273" y="9141"/>
                  </a:lnTo>
                  <a:cubicBezTo>
                    <a:pt x="7139" y="9074"/>
                    <a:pt x="7039" y="9007"/>
                    <a:pt x="6973" y="8907"/>
                  </a:cubicBezTo>
                  <a:cubicBezTo>
                    <a:pt x="6906" y="8807"/>
                    <a:pt x="6839" y="8674"/>
                    <a:pt x="6806" y="8573"/>
                  </a:cubicBezTo>
                  <a:cubicBezTo>
                    <a:pt x="6806" y="8473"/>
                    <a:pt x="6806" y="8373"/>
                    <a:pt x="6806" y="8307"/>
                  </a:cubicBezTo>
                  <a:lnTo>
                    <a:pt x="6806" y="8240"/>
                  </a:lnTo>
                  <a:cubicBezTo>
                    <a:pt x="6873" y="8040"/>
                    <a:pt x="7006" y="7873"/>
                    <a:pt x="7173" y="7773"/>
                  </a:cubicBezTo>
                  <a:cubicBezTo>
                    <a:pt x="7306" y="7706"/>
                    <a:pt x="7440" y="7673"/>
                    <a:pt x="7573" y="7673"/>
                  </a:cubicBezTo>
                  <a:close/>
                  <a:moveTo>
                    <a:pt x="2203" y="1"/>
                  </a:moveTo>
                  <a:cubicBezTo>
                    <a:pt x="2002" y="1"/>
                    <a:pt x="1769" y="34"/>
                    <a:pt x="1569" y="101"/>
                  </a:cubicBezTo>
                  <a:lnTo>
                    <a:pt x="1602" y="101"/>
                  </a:lnTo>
                  <a:cubicBezTo>
                    <a:pt x="1535" y="134"/>
                    <a:pt x="1435" y="167"/>
                    <a:pt x="1335" y="201"/>
                  </a:cubicBezTo>
                  <a:cubicBezTo>
                    <a:pt x="1302" y="234"/>
                    <a:pt x="1235" y="268"/>
                    <a:pt x="1168" y="301"/>
                  </a:cubicBezTo>
                  <a:cubicBezTo>
                    <a:pt x="1102" y="368"/>
                    <a:pt x="1035" y="368"/>
                    <a:pt x="968" y="434"/>
                  </a:cubicBezTo>
                  <a:cubicBezTo>
                    <a:pt x="735" y="601"/>
                    <a:pt x="535" y="835"/>
                    <a:pt x="368" y="1068"/>
                  </a:cubicBezTo>
                  <a:cubicBezTo>
                    <a:pt x="301" y="1168"/>
                    <a:pt x="268" y="1268"/>
                    <a:pt x="201" y="1368"/>
                  </a:cubicBezTo>
                  <a:cubicBezTo>
                    <a:pt x="168" y="1435"/>
                    <a:pt x="168" y="1502"/>
                    <a:pt x="134" y="1568"/>
                  </a:cubicBezTo>
                  <a:cubicBezTo>
                    <a:pt x="68" y="1735"/>
                    <a:pt x="34" y="1935"/>
                    <a:pt x="1" y="2102"/>
                  </a:cubicBezTo>
                  <a:lnTo>
                    <a:pt x="1" y="3136"/>
                  </a:lnTo>
                  <a:lnTo>
                    <a:pt x="1" y="9174"/>
                  </a:lnTo>
                  <a:cubicBezTo>
                    <a:pt x="1" y="9241"/>
                    <a:pt x="1" y="9307"/>
                    <a:pt x="1" y="9374"/>
                  </a:cubicBezTo>
                  <a:lnTo>
                    <a:pt x="1" y="9441"/>
                  </a:lnTo>
                  <a:cubicBezTo>
                    <a:pt x="34" y="9507"/>
                    <a:pt x="68" y="9541"/>
                    <a:pt x="101" y="9608"/>
                  </a:cubicBezTo>
                  <a:cubicBezTo>
                    <a:pt x="168" y="9741"/>
                    <a:pt x="301" y="9841"/>
                    <a:pt x="435" y="9908"/>
                  </a:cubicBezTo>
                  <a:cubicBezTo>
                    <a:pt x="535" y="9941"/>
                    <a:pt x="635" y="9974"/>
                    <a:pt x="735" y="9974"/>
                  </a:cubicBezTo>
                  <a:lnTo>
                    <a:pt x="735" y="10775"/>
                  </a:lnTo>
                  <a:cubicBezTo>
                    <a:pt x="735" y="10808"/>
                    <a:pt x="735" y="10842"/>
                    <a:pt x="735" y="10875"/>
                  </a:cubicBezTo>
                  <a:lnTo>
                    <a:pt x="735" y="10942"/>
                  </a:lnTo>
                  <a:cubicBezTo>
                    <a:pt x="768" y="11009"/>
                    <a:pt x="802" y="11075"/>
                    <a:pt x="802" y="11142"/>
                  </a:cubicBezTo>
                  <a:cubicBezTo>
                    <a:pt x="935" y="11342"/>
                    <a:pt x="1168" y="11476"/>
                    <a:pt x="1402" y="11509"/>
                  </a:cubicBezTo>
                  <a:lnTo>
                    <a:pt x="2069" y="11509"/>
                  </a:lnTo>
                  <a:cubicBezTo>
                    <a:pt x="2236" y="11509"/>
                    <a:pt x="2403" y="11476"/>
                    <a:pt x="2536" y="11442"/>
                  </a:cubicBezTo>
                  <a:cubicBezTo>
                    <a:pt x="2636" y="11409"/>
                    <a:pt x="2703" y="11342"/>
                    <a:pt x="2770" y="11275"/>
                  </a:cubicBezTo>
                  <a:cubicBezTo>
                    <a:pt x="2870" y="11175"/>
                    <a:pt x="2936" y="11075"/>
                    <a:pt x="2970" y="10942"/>
                  </a:cubicBezTo>
                  <a:cubicBezTo>
                    <a:pt x="2970" y="10908"/>
                    <a:pt x="2970" y="10875"/>
                    <a:pt x="2970" y="10842"/>
                  </a:cubicBezTo>
                  <a:lnTo>
                    <a:pt x="2970" y="9974"/>
                  </a:lnTo>
                  <a:lnTo>
                    <a:pt x="6039" y="9974"/>
                  </a:lnTo>
                  <a:lnTo>
                    <a:pt x="6039" y="10708"/>
                  </a:lnTo>
                  <a:cubicBezTo>
                    <a:pt x="6039" y="10775"/>
                    <a:pt x="6072" y="10842"/>
                    <a:pt x="6072" y="10908"/>
                  </a:cubicBezTo>
                  <a:cubicBezTo>
                    <a:pt x="6072" y="10975"/>
                    <a:pt x="6105" y="11075"/>
                    <a:pt x="6139" y="11142"/>
                  </a:cubicBezTo>
                  <a:lnTo>
                    <a:pt x="6205" y="11175"/>
                  </a:lnTo>
                  <a:lnTo>
                    <a:pt x="6272" y="11275"/>
                  </a:lnTo>
                  <a:cubicBezTo>
                    <a:pt x="6372" y="11375"/>
                    <a:pt x="6539" y="11442"/>
                    <a:pt x="6672" y="11476"/>
                  </a:cubicBezTo>
                  <a:lnTo>
                    <a:pt x="7406" y="11476"/>
                  </a:lnTo>
                  <a:cubicBezTo>
                    <a:pt x="7451" y="11484"/>
                    <a:pt x="7496" y="11489"/>
                    <a:pt x="7540" y="11489"/>
                  </a:cubicBezTo>
                  <a:cubicBezTo>
                    <a:pt x="7662" y="11489"/>
                    <a:pt x="7785" y="11458"/>
                    <a:pt x="7907" y="11409"/>
                  </a:cubicBezTo>
                  <a:cubicBezTo>
                    <a:pt x="7973" y="11375"/>
                    <a:pt x="8040" y="11342"/>
                    <a:pt x="8073" y="11309"/>
                  </a:cubicBezTo>
                  <a:cubicBezTo>
                    <a:pt x="8240" y="11175"/>
                    <a:pt x="8307" y="10975"/>
                    <a:pt x="8340" y="10775"/>
                  </a:cubicBezTo>
                  <a:lnTo>
                    <a:pt x="8340" y="9941"/>
                  </a:lnTo>
                  <a:cubicBezTo>
                    <a:pt x="8607" y="9941"/>
                    <a:pt x="8841" y="9808"/>
                    <a:pt x="9007" y="9574"/>
                  </a:cubicBezTo>
                  <a:cubicBezTo>
                    <a:pt x="9041" y="9507"/>
                    <a:pt x="9041" y="9441"/>
                    <a:pt x="9074" y="9407"/>
                  </a:cubicBezTo>
                  <a:lnTo>
                    <a:pt x="9074" y="9341"/>
                  </a:lnTo>
                  <a:lnTo>
                    <a:pt x="9074" y="8607"/>
                  </a:lnTo>
                  <a:lnTo>
                    <a:pt x="9074" y="2302"/>
                  </a:lnTo>
                  <a:cubicBezTo>
                    <a:pt x="9074" y="2169"/>
                    <a:pt x="9074" y="2035"/>
                    <a:pt x="9041" y="1902"/>
                  </a:cubicBezTo>
                  <a:cubicBezTo>
                    <a:pt x="9007" y="1769"/>
                    <a:pt x="8974" y="1669"/>
                    <a:pt x="8941" y="1535"/>
                  </a:cubicBezTo>
                  <a:cubicBezTo>
                    <a:pt x="8907" y="1468"/>
                    <a:pt x="8907" y="1368"/>
                    <a:pt x="8841" y="1302"/>
                  </a:cubicBezTo>
                  <a:cubicBezTo>
                    <a:pt x="8807" y="1235"/>
                    <a:pt x="8774" y="1135"/>
                    <a:pt x="8707" y="1068"/>
                  </a:cubicBezTo>
                  <a:lnTo>
                    <a:pt x="8607" y="935"/>
                  </a:lnTo>
                  <a:cubicBezTo>
                    <a:pt x="8374" y="634"/>
                    <a:pt x="8073" y="401"/>
                    <a:pt x="7740" y="234"/>
                  </a:cubicBezTo>
                  <a:cubicBezTo>
                    <a:pt x="7640" y="167"/>
                    <a:pt x="7506" y="134"/>
                    <a:pt x="7406" y="101"/>
                  </a:cubicBezTo>
                  <a:cubicBezTo>
                    <a:pt x="7206" y="34"/>
                    <a:pt x="7006" y="1"/>
                    <a:pt x="67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4" name="Google Shape;364;p14"/>
            <p:cNvSpPr/>
            <p:nvPr/>
          </p:nvSpPr>
          <p:spPr>
            <a:xfrm>
              <a:off x="8424340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367" y="1"/>
                  </a:moveTo>
                  <a:cubicBezTo>
                    <a:pt x="167" y="1"/>
                    <a:pt x="34" y="134"/>
                    <a:pt x="0" y="334"/>
                  </a:cubicBezTo>
                  <a:lnTo>
                    <a:pt x="34" y="267"/>
                  </a:lnTo>
                  <a:lnTo>
                    <a:pt x="34" y="1935"/>
                  </a:lnTo>
                  <a:cubicBezTo>
                    <a:pt x="34" y="2135"/>
                    <a:pt x="167" y="2269"/>
                    <a:pt x="367" y="2302"/>
                  </a:cubicBezTo>
                  <a:lnTo>
                    <a:pt x="768" y="2302"/>
                  </a:lnTo>
                  <a:lnTo>
                    <a:pt x="76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5" name="Google Shape;365;p14"/>
            <p:cNvSpPr/>
            <p:nvPr/>
          </p:nvSpPr>
          <p:spPr>
            <a:xfrm>
              <a:off x="8919949" y="1226142"/>
              <a:ext cx="33170" cy="99467"/>
            </a:xfrm>
            <a:custGeom>
              <a:avLst/>
              <a:gdLst/>
              <a:ahLst/>
              <a:cxnLst/>
              <a:rect l="l" t="t" r="r" b="b"/>
              <a:pathLst>
                <a:path w="768" h="2303" extrusionOk="0">
                  <a:moveTo>
                    <a:pt x="0" y="1"/>
                  </a:moveTo>
                  <a:cubicBezTo>
                    <a:pt x="0" y="768"/>
                    <a:pt x="0" y="1535"/>
                    <a:pt x="0" y="2302"/>
                  </a:cubicBezTo>
                  <a:lnTo>
                    <a:pt x="367" y="2302"/>
                  </a:lnTo>
                  <a:cubicBezTo>
                    <a:pt x="467" y="2302"/>
                    <a:pt x="567" y="2269"/>
                    <a:pt x="634" y="2202"/>
                  </a:cubicBezTo>
                  <a:cubicBezTo>
                    <a:pt x="701" y="2135"/>
                    <a:pt x="768" y="2035"/>
                    <a:pt x="768" y="1935"/>
                  </a:cubicBezTo>
                  <a:lnTo>
                    <a:pt x="768" y="367"/>
                  </a:lnTo>
                  <a:cubicBezTo>
                    <a:pt x="768" y="167"/>
                    <a:pt x="601" y="1"/>
                    <a:pt x="40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366" name="Google Shape;366;p14"/>
          <p:cNvSpPr txBox="1">
            <a:spLocks noGrp="1"/>
          </p:cNvSpPr>
          <p:nvPr>
            <p:ph type="title"/>
          </p:nvPr>
        </p:nvSpPr>
        <p:spPr>
          <a:xfrm>
            <a:off x="5049475" y="3651733"/>
            <a:ext cx="45856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14"/>
          <p:cNvSpPr txBox="1">
            <a:spLocks noGrp="1"/>
          </p:cNvSpPr>
          <p:nvPr>
            <p:ph type="subTitle" idx="1"/>
          </p:nvPr>
        </p:nvSpPr>
        <p:spPr>
          <a:xfrm>
            <a:off x="4885075" y="1418933"/>
            <a:ext cx="4750000" cy="22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933">
                <a:solidFill>
                  <a:srgbClr val="FFFFF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65745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16"/>
          <p:cNvGrpSpPr/>
          <p:nvPr/>
        </p:nvGrpSpPr>
        <p:grpSpPr>
          <a:xfrm>
            <a:off x="-1269267" y="-591681"/>
            <a:ext cx="14950621" cy="7982201"/>
            <a:chOff x="-951950" y="-824761"/>
            <a:chExt cx="11212966" cy="5986651"/>
          </a:xfrm>
        </p:grpSpPr>
        <p:sp>
          <p:nvSpPr>
            <p:cNvPr id="386" name="Google Shape;386;p1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7" name="Google Shape;387;p1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8" name="Google Shape;388;p16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9" name="Google Shape;389;p1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0" name="Google Shape;390;p16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1" name="Google Shape;391;p16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2" name="Google Shape;392;p16"/>
            <p:cNvSpPr/>
            <p:nvPr/>
          </p:nvSpPr>
          <p:spPr>
            <a:xfrm>
              <a:off x="-9519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3" name="Google Shape;393;p1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4" name="Google Shape;394;p1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5" name="Google Shape;395;p16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6" name="Google Shape;396;p16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7" name="Google Shape;397;p16"/>
            <p:cNvSpPr/>
            <p:nvPr/>
          </p:nvSpPr>
          <p:spPr>
            <a:xfrm>
              <a:off x="3836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8" name="Google Shape;398;p16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9" name="Google Shape;399;p1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01" name="Google Shape;401;p16"/>
          <p:cNvSpPr txBox="1">
            <a:spLocks noGrp="1"/>
          </p:cNvSpPr>
          <p:nvPr>
            <p:ph type="title" hasCustomPrompt="1"/>
          </p:nvPr>
        </p:nvSpPr>
        <p:spPr>
          <a:xfrm>
            <a:off x="3377400" y="923800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2" name="Google Shape;402;p16"/>
          <p:cNvSpPr txBox="1">
            <a:spLocks noGrp="1"/>
          </p:cNvSpPr>
          <p:nvPr>
            <p:ph type="subTitle" idx="1"/>
          </p:nvPr>
        </p:nvSpPr>
        <p:spPr>
          <a:xfrm>
            <a:off x="3809600" y="1813233"/>
            <a:ext cx="45728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16"/>
          <p:cNvSpPr txBox="1">
            <a:spLocks noGrp="1"/>
          </p:cNvSpPr>
          <p:nvPr>
            <p:ph type="title" idx="2" hasCustomPrompt="1"/>
          </p:nvPr>
        </p:nvSpPr>
        <p:spPr>
          <a:xfrm>
            <a:off x="3377400" y="3184233"/>
            <a:ext cx="5437200" cy="96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r>
              <a:t>xx%</a:t>
            </a:r>
          </a:p>
        </p:txBody>
      </p:sp>
      <p:sp>
        <p:nvSpPr>
          <p:cNvPr id="404" name="Google Shape;404;p16"/>
          <p:cNvSpPr txBox="1">
            <a:spLocks noGrp="1"/>
          </p:cNvSpPr>
          <p:nvPr>
            <p:ph type="subTitle" idx="3"/>
          </p:nvPr>
        </p:nvSpPr>
        <p:spPr>
          <a:xfrm>
            <a:off x="3809600" y="4074500"/>
            <a:ext cx="4572800" cy="8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214988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7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07" name="Google Shape;407;p17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408" name="Google Shape;408;p1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9" name="Google Shape;409;p17"/>
            <p:cNvSpPr/>
            <p:nvPr/>
          </p:nvSpPr>
          <p:spPr>
            <a:xfrm>
              <a:off x="77404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0" name="Google Shape;410;p17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11" name="Google Shape;411;p17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412" name="Google Shape;412;p1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grpSp>
          <p:nvGrpSpPr>
            <p:cNvPr id="413" name="Google Shape;413;p17"/>
            <p:cNvGrpSpPr/>
            <p:nvPr/>
          </p:nvGrpSpPr>
          <p:grpSpPr>
            <a:xfrm>
              <a:off x="-179259" y="4453048"/>
              <a:ext cx="9944799" cy="717401"/>
              <a:chOff x="-179259" y="4453048"/>
              <a:chExt cx="9944799" cy="717401"/>
            </a:xfrm>
          </p:grpSpPr>
          <p:sp>
            <p:nvSpPr>
              <p:cNvPr id="414" name="Google Shape;414;p17"/>
              <p:cNvSpPr/>
              <p:nvPr/>
            </p:nvSpPr>
            <p:spPr>
              <a:xfrm>
                <a:off x="-179250" y="4453048"/>
                <a:ext cx="9944790" cy="717401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1307" extrusionOk="0">
                    <a:moveTo>
                      <a:pt x="0" y="1"/>
                    </a:moveTo>
                    <a:lnTo>
                      <a:pt x="0" y="11307"/>
                    </a:lnTo>
                    <a:lnTo>
                      <a:pt x="209000" y="11307"/>
                    </a:lnTo>
                    <a:lnTo>
                      <a:pt x="209000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415" name="Google Shape;415;p17"/>
              <p:cNvSpPr/>
              <p:nvPr/>
            </p:nvSpPr>
            <p:spPr>
              <a:xfrm>
                <a:off x="-179259" y="4798245"/>
                <a:ext cx="9944790" cy="48"/>
              </a:xfrm>
              <a:custGeom>
                <a:avLst/>
                <a:gdLst/>
                <a:ahLst/>
                <a:cxnLst/>
                <a:rect l="l" t="t" r="r" b="b"/>
                <a:pathLst>
                  <a:path w="209001" h="1" fill="none" extrusionOk="0">
                    <a:moveTo>
                      <a:pt x="0" y="1"/>
                    </a:moveTo>
                    <a:lnTo>
                      <a:pt x="209000" y="1"/>
                    </a:lnTo>
                  </a:path>
                </a:pathLst>
              </a:custGeom>
              <a:noFill/>
              <a:ln w="43175" cap="rnd" cmpd="sng">
                <a:solidFill>
                  <a:srgbClr val="FFFFFF"/>
                </a:solidFill>
                <a:prstDash val="solid"/>
                <a:miter lim="3925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71907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8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18" name="Google Shape;418;p18"/>
          <p:cNvGrpSpPr/>
          <p:nvPr/>
        </p:nvGrpSpPr>
        <p:grpSpPr>
          <a:xfrm flipH="1">
            <a:off x="-705740" y="-1"/>
            <a:ext cx="13790195" cy="1392157"/>
            <a:chOff x="-376905" y="-1"/>
            <a:chExt cx="10342646" cy="1044118"/>
          </a:xfrm>
        </p:grpSpPr>
        <p:sp>
          <p:nvSpPr>
            <p:cNvPr id="419" name="Google Shape;419;p18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0" name="Google Shape;420;p18"/>
            <p:cNvSpPr/>
            <p:nvPr/>
          </p:nvSpPr>
          <p:spPr>
            <a:xfrm>
              <a:off x="6997474" y="-1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1" name="Google Shape;421;p18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7763587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4" name="Google Shape;424;p19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25" name="Google Shape;425;p1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40691436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29" name="Google Shape;429;p20"/>
          <p:cNvGrpSpPr/>
          <p:nvPr/>
        </p:nvGrpSpPr>
        <p:grpSpPr>
          <a:xfrm flipH="1">
            <a:off x="-502540" y="328601"/>
            <a:ext cx="13790195" cy="2193719"/>
            <a:chOff x="-376905" y="246450"/>
            <a:chExt cx="10342646" cy="1645289"/>
          </a:xfrm>
        </p:grpSpPr>
        <p:sp>
          <p:nvSpPr>
            <p:cNvPr id="430" name="Google Shape;430;p20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7199335" y="1419224"/>
              <a:ext cx="1092690" cy="472515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2" name="Google Shape;432;p2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20354939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1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35" name="Google Shape;435;p21"/>
          <p:cNvGrpSpPr/>
          <p:nvPr/>
        </p:nvGrpSpPr>
        <p:grpSpPr>
          <a:xfrm flipH="1">
            <a:off x="-1112140" y="328601"/>
            <a:ext cx="13790195" cy="1063556"/>
            <a:chOff x="-376905" y="246450"/>
            <a:chExt cx="10342646" cy="797667"/>
          </a:xfrm>
        </p:grpSpPr>
        <p:sp>
          <p:nvSpPr>
            <p:cNvPr id="436" name="Google Shape;436;p21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38" name="Google Shape;438;p21"/>
          <p:cNvGrpSpPr/>
          <p:nvPr/>
        </p:nvGrpSpPr>
        <p:grpSpPr>
          <a:xfrm>
            <a:off x="-647634" y="4121038"/>
            <a:ext cx="12978505" cy="3384925"/>
            <a:chOff x="-1945322" y="1131893"/>
            <a:chExt cx="12211615" cy="3184912"/>
          </a:xfrm>
        </p:grpSpPr>
        <p:sp>
          <p:nvSpPr>
            <p:cNvPr id="439" name="Google Shape;439;p21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-1945322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6887788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9349102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861313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54" name="Google Shape;454;p21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54487397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2"/>
          <p:cNvSpPr txBox="1">
            <a:spLocks noGrp="1"/>
          </p:cNvSpPr>
          <p:nvPr>
            <p:ph type="body" idx="1"/>
          </p:nvPr>
        </p:nvSpPr>
        <p:spPr>
          <a:xfrm>
            <a:off x="1421200" y="2127067"/>
            <a:ext cx="5234800" cy="330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56725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100"/>
              <a:buChar char="●"/>
              <a:defRPr sz="2133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57" name="Google Shape;457;p22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458" name="Google Shape;458;p22"/>
          <p:cNvGrpSpPr/>
          <p:nvPr/>
        </p:nvGrpSpPr>
        <p:grpSpPr>
          <a:xfrm flipH="1">
            <a:off x="-729623" y="4432785"/>
            <a:ext cx="1868392" cy="2589073"/>
            <a:chOff x="1002412" y="3043930"/>
            <a:chExt cx="1598009" cy="2214397"/>
          </a:xfrm>
        </p:grpSpPr>
        <p:sp>
          <p:nvSpPr>
            <p:cNvPr id="459" name="Google Shape;459;p22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461" name="Google Shape;461;p22"/>
          <p:cNvGrpSpPr/>
          <p:nvPr/>
        </p:nvGrpSpPr>
        <p:grpSpPr>
          <a:xfrm flipH="1">
            <a:off x="9384129" y="4252650"/>
            <a:ext cx="1293404" cy="2691756"/>
            <a:chOff x="464166" y="3124811"/>
            <a:chExt cx="1174114" cy="2443497"/>
          </a:xfrm>
        </p:grpSpPr>
        <p:sp>
          <p:nvSpPr>
            <p:cNvPr id="462" name="Google Shape;462;p22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64" name="Google Shape;464;p22"/>
          <p:cNvSpPr/>
          <p:nvPr/>
        </p:nvSpPr>
        <p:spPr>
          <a:xfrm flipH="1">
            <a:off x="-274589" y="878248"/>
            <a:ext cx="1756405" cy="837088"/>
          </a:xfrm>
          <a:custGeom>
            <a:avLst/>
            <a:gdLst/>
            <a:ahLst/>
            <a:cxnLst/>
            <a:rect l="l" t="t" r="r" b="b"/>
            <a:pathLst>
              <a:path w="35175" h="16763" extrusionOk="0">
                <a:moveTo>
                  <a:pt x="18530" y="0"/>
                </a:moveTo>
                <a:cubicBezTo>
                  <a:pt x="12681" y="0"/>
                  <a:pt x="7931" y="2866"/>
                  <a:pt x="7931" y="6399"/>
                </a:cubicBezTo>
                <a:lnTo>
                  <a:pt x="7931" y="6713"/>
                </a:lnTo>
                <a:cubicBezTo>
                  <a:pt x="3338" y="7341"/>
                  <a:pt x="1" y="9225"/>
                  <a:pt x="1" y="11502"/>
                </a:cubicBezTo>
                <a:cubicBezTo>
                  <a:pt x="1" y="14289"/>
                  <a:pt x="5026" y="16527"/>
                  <a:pt x="11228" y="16527"/>
                </a:cubicBezTo>
                <a:cubicBezTo>
                  <a:pt x="11328" y="16528"/>
                  <a:pt x="11427" y="16529"/>
                  <a:pt x="11527" y="16529"/>
                </a:cubicBezTo>
                <a:cubicBezTo>
                  <a:pt x="14211" y="16529"/>
                  <a:pt x="16854" y="16018"/>
                  <a:pt x="19315" y="14996"/>
                </a:cubicBezTo>
                <a:cubicBezTo>
                  <a:pt x="20846" y="16056"/>
                  <a:pt x="23515" y="16762"/>
                  <a:pt x="26499" y="16762"/>
                </a:cubicBezTo>
                <a:cubicBezTo>
                  <a:pt x="31288" y="16762"/>
                  <a:pt x="35174" y="14996"/>
                  <a:pt x="35174" y="12837"/>
                </a:cubicBezTo>
                <a:cubicBezTo>
                  <a:pt x="35174" y="10913"/>
                  <a:pt x="32230" y="9304"/>
                  <a:pt x="28265" y="8950"/>
                </a:cubicBezTo>
                <a:cubicBezTo>
                  <a:pt x="28815" y="8205"/>
                  <a:pt x="29129" y="7341"/>
                  <a:pt x="29129" y="6399"/>
                </a:cubicBezTo>
                <a:cubicBezTo>
                  <a:pt x="29129" y="2866"/>
                  <a:pt x="24379" y="0"/>
                  <a:pt x="185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5" name="Google Shape;465;p22"/>
          <p:cNvSpPr/>
          <p:nvPr/>
        </p:nvSpPr>
        <p:spPr>
          <a:xfrm flipH="1">
            <a:off x="10350956" y="11703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6" name="Google Shape;466;p22"/>
          <p:cNvSpPr/>
          <p:nvPr/>
        </p:nvSpPr>
        <p:spPr>
          <a:xfrm flipH="1">
            <a:off x="10325400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39214006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3"/>
          <p:cNvSpPr txBox="1">
            <a:spLocks noGrp="1"/>
          </p:cNvSpPr>
          <p:nvPr>
            <p:ph type="title"/>
          </p:nvPr>
        </p:nvSpPr>
        <p:spPr>
          <a:xfrm>
            <a:off x="1458967" y="1434417"/>
            <a:ext cx="4383200" cy="239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>
                <a:solidFill>
                  <a:schemeClr val="accent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69" name="Google Shape;469;p23"/>
          <p:cNvSpPr txBox="1">
            <a:spLocks noGrp="1"/>
          </p:cNvSpPr>
          <p:nvPr>
            <p:ph type="subTitle" idx="1"/>
          </p:nvPr>
        </p:nvSpPr>
        <p:spPr>
          <a:xfrm>
            <a:off x="2233767" y="4184784"/>
            <a:ext cx="3608400" cy="12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grpSp>
        <p:nvGrpSpPr>
          <p:cNvPr id="470" name="Google Shape;470;p23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471" name="Google Shape;471;p23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72" name="Google Shape;472;p23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73" name="Google Shape;473;p23"/>
          <p:cNvSpPr/>
          <p:nvPr/>
        </p:nvSpPr>
        <p:spPr>
          <a:xfrm>
            <a:off x="-247023" y="586182"/>
            <a:ext cx="1937749" cy="837052"/>
          </a:xfrm>
          <a:custGeom>
            <a:avLst/>
            <a:gdLst/>
            <a:ahLst/>
            <a:cxnLst/>
            <a:rect l="l" t="t" r="r" b="b"/>
            <a:pathLst>
              <a:path w="30543" h="13193" extrusionOk="0">
                <a:moveTo>
                  <a:pt x="18490" y="1"/>
                </a:moveTo>
                <a:cubicBezTo>
                  <a:pt x="15389" y="1"/>
                  <a:pt x="12838" y="1179"/>
                  <a:pt x="12406" y="2749"/>
                </a:cubicBezTo>
                <a:cubicBezTo>
                  <a:pt x="12013" y="2710"/>
                  <a:pt x="11581" y="2710"/>
                  <a:pt x="11150" y="2710"/>
                </a:cubicBezTo>
                <a:cubicBezTo>
                  <a:pt x="7616" y="2710"/>
                  <a:pt x="4790" y="3927"/>
                  <a:pt x="4790" y="5418"/>
                </a:cubicBezTo>
                <a:cubicBezTo>
                  <a:pt x="4790" y="5536"/>
                  <a:pt x="4790" y="5654"/>
                  <a:pt x="4829" y="5772"/>
                </a:cubicBezTo>
                <a:cubicBezTo>
                  <a:pt x="1964" y="6400"/>
                  <a:pt x="1" y="7734"/>
                  <a:pt x="1" y="9265"/>
                </a:cubicBezTo>
                <a:cubicBezTo>
                  <a:pt x="1" y="11425"/>
                  <a:pt x="3926" y="13191"/>
                  <a:pt x="8755" y="13191"/>
                </a:cubicBezTo>
                <a:cubicBezTo>
                  <a:pt x="11817" y="13191"/>
                  <a:pt x="14486" y="12484"/>
                  <a:pt x="16057" y="11425"/>
                </a:cubicBezTo>
                <a:cubicBezTo>
                  <a:pt x="17844" y="12603"/>
                  <a:pt x="19963" y="13193"/>
                  <a:pt x="22092" y="13193"/>
                </a:cubicBezTo>
                <a:cubicBezTo>
                  <a:pt x="22161" y="13193"/>
                  <a:pt x="22230" y="13192"/>
                  <a:pt x="22298" y="13191"/>
                </a:cubicBezTo>
                <a:cubicBezTo>
                  <a:pt x="26852" y="13191"/>
                  <a:pt x="30542" y="10953"/>
                  <a:pt x="30542" y="8206"/>
                </a:cubicBezTo>
                <a:cubicBezTo>
                  <a:pt x="30542" y="5929"/>
                  <a:pt x="28108" y="4005"/>
                  <a:pt x="24654" y="3416"/>
                </a:cubicBezTo>
                <a:cubicBezTo>
                  <a:pt x="24654" y="3338"/>
                  <a:pt x="24654" y="3259"/>
                  <a:pt x="24654" y="3220"/>
                </a:cubicBezTo>
                <a:cubicBezTo>
                  <a:pt x="24654" y="1414"/>
                  <a:pt x="21906" y="1"/>
                  <a:pt x="1849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74" name="Google Shape;474;p23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0799284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4" name="Google Shape;494;p25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495" name="Google Shape;495;p25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6" name="Google Shape;496;p25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7" name="Google Shape;497;p25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8" name="Google Shape;498;p25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99" name="Google Shape;499;p25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0" name="Google Shape;500;p25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1" name="Google Shape;501;p25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2" name="Google Shape;502;p25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3" name="Google Shape;503;p25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4" name="Google Shape;504;p25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5" name="Google Shape;505;p25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6" name="Google Shape;506;p25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07" name="Google Shape;507;p25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08" name="Google Shape;508;p25"/>
          <p:cNvSpPr txBox="1">
            <a:spLocks noGrp="1"/>
          </p:cNvSpPr>
          <p:nvPr>
            <p:ph type="title"/>
          </p:nvPr>
        </p:nvSpPr>
        <p:spPr>
          <a:xfrm>
            <a:off x="1860423" y="1404000"/>
            <a:ext cx="4181600" cy="12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5067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509" name="Google Shape;509;p25"/>
          <p:cNvSpPr txBox="1">
            <a:spLocks noGrp="1"/>
          </p:cNvSpPr>
          <p:nvPr>
            <p:ph type="subTitle" idx="1"/>
          </p:nvPr>
        </p:nvSpPr>
        <p:spPr>
          <a:xfrm>
            <a:off x="2301548" y="3625184"/>
            <a:ext cx="3261200" cy="14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rgbClr val="FFFFFF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30811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27"/>
          <p:cNvGrpSpPr/>
          <p:nvPr/>
        </p:nvGrpSpPr>
        <p:grpSpPr>
          <a:xfrm>
            <a:off x="-1573989" y="-570993"/>
            <a:ext cx="14616220" cy="7453848"/>
            <a:chOff x="-1180550" y="-672368"/>
            <a:chExt cx="11441566" cy="5834258"/>
          </a:xfrm>
        </p:grpSpPr>
        <p:sp>
          <p:nvSpPr>
            <p:cNvPr id="528" name="Google Shape;528;p27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29" name="Google Shape;529;p27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0" name="Google Shape;530;p27"/>
            <p:cNvSpPr/>
            <p:nvPr/>
          </p:nvSpPr>
          <p:spPr>
            <a:xfrm>
              <a:off x="1881042" y="110201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0" y="0"/>
                    <a:pt x="7930" y="2866"/>
                    <a:pt x="7930" y="6438"/>
                  </a:cubicBezTo>
                  <a:lnTo>
                    <a:pt x="7930" y="6713"/>
                  </a:lnTo>
                  <a:cubicBezTo>
                    <a:pt x="3337" y="7341"/>
                    <a:pt x="1" y="9265"/>
                    <a:pt x="1" y="11502"/>
                  </a:cubicBezTo>
                  <a:cubicBezTo>
                    <a:pt x="1" y="14289"/>
                    <a:pt x="5025" y="16527"/>
                    <a:pt x="11228" y="16527"/>
                  </a:cubicBezTo>
                  <a:cubicBezTo>
                    <a:pt x="11403" y="16532"/>
                    <a:pt x="11578" y="16534"/>
                    <a:pt x="11753" y="16534"/>
                  </a:cubicBezTo>
                  <a:cubicBezTo>
                    <a:pt x="14360" y="16534"/>
                    <a:pt x="16924" y="15989"/>
                    <a:pt x="19315" y="14996"/>
                  </a:cubicBezTo>
                  <a:cubicBezTo>
                    <a:pt x="20846" y="16056"/>
                    <a:pt x="23515" y="16762"/>
                    <a:pt x="26538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438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1" name="Google Shape;531;p27"/>
            <p:cNvSpPr/>
            <p:nvPr/>
          </p:nvSpPr>
          <p:spPr>
            <a:xfrm>
              <a:off x="8587302" y="-1248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2" name="Google Shape;532;p27"/>
            <p:cNvSpPr/>
            <p:nvPr/>
          </p:nvSpPr>
          <p:spPr>
            <a:xfrm>
              <a:off x="4514840" y="-672368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3" name="Google Shape;533;p27"/>
            <p:cNvSpPr/>
            <p:nvPr/>
          </p:nvSpPr>
          <p:spPr>
            <a:xfrm>
              <a:off x="3633147" y="3321100"/>
              <a:ext cx="1077839" cy="513728"/>
            </a:xfrm>
            <a:custGeom>
              <a:avLst/>
              <a:gdLst/>
              <a:ahLst/>
              <a:cxnLst/>
              <a:rect l="l" t="t" r="r" b="b"/>
              <a:pathLst>
                <a:path w="22652" h="10796" extrusionOk="0">
                  <a:moveTo>
                    <a:pt x="11935" y="0"/>
                  </a:moveTo>
                  <a:cubicBezTo>
                    <a:pt x="8166" y="0"/>
                    <a:pt x="5104" y="1846"/>
                    <a:pt x="5104" y="4122"/>
                  </a:cubicBezTo>
                  <a:lnTo>
                    <a:pt x="5104" y="4319"/>
                  </a:lnTo>
                  <a:cubicBezTo>
                    <a:pt x="2160" y="4711"/>
                    <a:pt x="1" y="5967"/>
                    <a:pt x="1" y="7420"/>
                  </a:cubicBezTo>
                  <a:cubicBezTo>
                    <a:pt x="1" y="9186"/>
                    <a:pt x="3259" y="10639"/>
                    <a:pt x="7224" y="10639"/>
                  </a:cubicBezTo>
                  <a:cubicBezTo>
                    <a:pt x="7324" y="10641"/>
                    <a:pt x="7424" y="10642"/>
                    <a:pt x="7524" y="10642"/>
                  </a:cubicBezTo>
                  <a:cubicBezTo>
                    <a:pt x="9225" y="10642"/>
                    <a:pt x="10888" y="10325"/>
                    <a:pt x="12445" y="9658"/>
                  </a:cubicBezTo>
                  <a:cubicBezTo>
                    <a:pt x="13427" y="10364"/>
                    <a:pt x="15154" y="10796"/>
                    <a:pt x="17077" y="10796"/>
                  </a:cubicBezTo>
                  <a:cubicBezTo>
                    <a:pt x="20139" y="10796"/>
                    <a:pt x="22652" y="9658"/>
                    <a:pt x="22652" y="8284"/>
                  </a:cubicBezTo>
                  <a:cubicBezTo>
                    <a:pt x="22652" y="7027"/>
                    <a:pt x="20728" y="6007"/>
                    <a:pt x="18216" y="5771"/>
                  </a:cubicBezTo>
                  <a:cubicBezTo>
                    <a:pt x="18569" y="5300"/>
                    <a:pt x="18765" y="4711"/>
                    <a:pt x="18765" y="4122"/>
                  </a:cubicBezTo>
                  <a:cubicBezTo>
                    <a:pt x="18765" y="1846"/>
                    <a:pt x="15703" y="0"/>
                    <a:pt x="119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4" name="Google Shape;534;p27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5" name="Google Shape;535;p27"/>
            <p:cNvSpPr/>
            <p:nvPr/>
          </p:nvSpPr>
          <p:spPr>
            <a:xfrm>
              <a:off x="-20521" y="3061439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6" name="Google Shape;536;p27"/>
            <p:cNvSpPr/>
            <p:nvPr/>
          </p:nvSpPr>
          <p:spPr>
            <a:xfrm>
              <a:off x="-535969" y="-45285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7" name="Google Shape;537;p27"/>
            <p:cNvSpPr/>
            <p:nvPr/>
          </p:nvSpPr>
          <p:spPr>
            <a:xfrm>
              <a:off x="5256778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8" name="Google Shape;538;p27"/>
            <p:cNvSpPr/>
            <p:nvPr/>
          </p:nvSpPr>
          <p:spPr>
            <a:xfrm>
              <a:off x="-1180550" y="1440279"/>
              <a:ext cx="2567552" cy="2854196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39" name="Google Shape;539;p27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0" name="Google Shape;540;p27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1" name="Google Shape;541;p27"/>
            <p:cNvSpPr/>
            <p:nvPr/>
          </p:nvSpPr>
          <p:spPr>
            <a:xfrm>
              <a:off x="8679926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2" name="Google Shape;542;p27"/>
            <p:cNvSpPr/>
            <p:nvPr/>
          </p:nvSpPr>
          <p:spPr>
            <a:xfrm>
              <a:off x="7943958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3" name="Google Shape;543;p27"/>
            <p:cNvSpPr/>
            <p:nvPr/>
          </p:nvSpPr>
          <p:spPr>
            <a:xfrm>
              <a:off x="2641278" y="1131893"/>
              <a:ext cx="1739093" cy="2295833"/>
            </a:xfrm>
            <a:custGeom>
              <a:avLst/>
              <a:gdLst/>
              <a:ahLst/>
              <a:cxnLst/>
              <a:rect l="l" t="t" r="r" b="b"/>
              <a:pathLst>
                <a:path w="36549" h="48247" extrusionOk="0">
                  <a:moveTo>
                    <a:pt x="18255" y="0"/>
                  </a:moveTo>
                  <a:cubicBezTo>
                    <a:pt x="11739" y="0"/>
                    <a:pt x="6478" y="3415"/>
                    <a:pt x="6478" y="7577"/>
                  </a:cubicBezTo>
                  <a:cubicBezTo>
                    <a:pt x="6478" y="8008"/>
                    <a:pt x="6517" y="8401"/>
                    <a:pt x="6635" y="8794"/>
                  </a:cubicBezTo>
                  <a:cubicBezTo>
                    <a:pt x="4437" y="9893"/>
                    <a:pt x="3024" y="11620"/>
                    <a:pt x="3024" y="13504"/>
                  </a:cubicBezTo>
                  <a:cubicBezTo>
                    <a:pt x="3024" y="14996"/>
                    <a:pt x="3887" y="16370"/>
                    <a:pt x="5261" y="17391"/>
                  </a:cubicBezTo>
                  <a:cubicBezTo>
                    <a:pt x="3063" y="18490"/>
                    <a:pt x="1610" y="20217"/>
                    <a:pt x="1610" y="22141"/>
                  </a:cubicBezTo>
                  <a:cubicBezTo>
                    <a:pt x="1610" y="23868"/>
                    <a:pt x="2749" y="25399"/>
                    <a:pt x="4555" y="26459"/>
                  </a:cubicBezTo>
                  <a:cubicBezTo>
                    <a:pt x="2631" y="27558"/>
                    <a:pt x="1414" y="29168"/>
                    <a:pt x="1414" y="30934"/>
                  </a:cubicBezTo>
                  <a:cubicBezTo>
                    <a:pt x="1414" y="32426"/>
                    <a:pt x="2239" y="33800"/>
                    <a:pt x="3652" y="34820"/>
                  </a:cubicBezTo>
                  <a:cubicBezTo>
                    <a:pt x="1414" y="35920"/>
                    <a:pt x="1" y="37647"/>
                    <a:pt x="1" y="39570"/>
                  </a:cubicBezTo>
                  <a:cubicBezTo>
                    <a:pt x="1" y="42829"/>
                    <a:pt x="4123" y="45498"/>
                    <a:pt x="9226" y="45498"/>
                  </a:cubicBezTo>
                  <a:cubicBezTo>
                    <a:pt x="9501" y="45498"/>
                    <a:pt x="9815" y="45498"/>
                    <a:pt x="10129" y="45459"/>
                  </a:cubicBezTo>
                  <a:cubicBezTo>
                    <a:pt x="11621" y="47108"/>
                    <a:pt x="14683" y="48246"/>
                    <a:pt x="18255" y="48246"/>
                  </a:cubicBezTo>
                  <a:cubicBezTo>
                    <a:pt x="21827" y="48246"/>
                    <a:pt x="24929" y="47108"/>
                    <a:pt x="26420" y="45459"/>
                  </a:cubicBezTo>
                  <a:cubicBezTo>
                    <a:pt x="26695" y="45459"/>
                    <a:pt x="27009" y="45498"/>
                    <a:pt x="27323" y="45498"/>
                  </a:cubicBezTo>
                  <a:cubicBezTo>
                    <a:pt x="32387" y="45498"/>
                    <a:pt x="36548" y="42829"/>
                    <a:pt x="36548" y="39570"/>
                  </a:cubicBezTo>
                  <a:cubicBezTo>
                    <a:pt x="36509" y="37647"/>
                    <a:pt x="35096" y="35920"/>
                    <a:pt x="32858" y="34820"/>
                  </a:cubicBezTo>
                  <a:cubicBezTo>
                    <a:pt x="34272" y="33800"/>
                    <a:pt x="35096" y="32426"/>
                    <a:pt x="35096" y="30934"/>
                  </a:cubicBezTo>
                  <a:cubicBezTo>
                    <a:pt x="35096" y="29168"/>
                    <a:pt x="33879" y="27558"/>
                    <a:pt x="31955" y="26459"/>
                  </a:cubicBezTo>
                  <a:cubicBezTo>
                    <a:pt x="33761" y="25399"/>
                    <a:pt x="34900" y="23868"/>
                    <a:pt x="34900" y="22141"/>
                  </a:cubicBezTo>
                  <a:cubicBezTo>
                    <a:pt x="34900" y="20217"/>
                    <a:pt x="33447" y="18490"/>
                    <a:pt x="31249" y="17391"/>
                  </a:cubicBezTo>
                  <a:cubicBezTo>
                    <a:pt x="32623" y="16370"/>
                    <a:pt x="33486" y="14996"/>
                    <a:pt x="33486" y="13504"/>
                  </a:cubicBezTo>
                  <a:cubicBezTo>
                    <a:pt x="33486" y="11620"/>
                    <a:pt x="32073" y="9893"/>
                    <a:pt x="29875" y="8794"/>
                  </a:cubicBezTo>
                  <a:cubicBezTo>
                    <a:pt x="29993" y="8401"/>
                    <a:pt x="30032" y="8008"/>
                    <a:pt x="30032" y="7577"/>
                  </a:cubicBezTo>
                  <a:cubicBezTo>
                    <a:pt x="30032" y="3415"/>
                    <a:pt x="24772" y="0"/>
                    <a:pt x="18255" y="0"/>
                  </a:cubicBez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4" name="Google Shape;544;p27"/>
            <p:cNvSpPr/>
            <p:nvPr/>
          </p:nvSpPr>
          <p:spPr>
            <a:xfrm>
              <a:off x="3414646" y="3326715"/>
              <a:ext cx="188665" cy="971400"/>
            </a:xfrm>
            <a:custGeom>
              <a:avLst/>
              <a:gdLst/>
              <a:ahLst/>
              <a:cxnLst/>
              <a:rect l="l" t="t" r="r" b="b"/>
              <a:pathLst>
                <a:path w="3965" h="20414" extrusionOk="0">
                  <a:moveTo>
                    <a:pt x="0" y="0"/>
                  </a:moveTo>
                  <a:lnTo>
                    <a:pt x="0" y="20414"/>
                  </a:lnTo>
                  <a:lnTo>
                    <a:pt x="3965" y="20414"/>
                  </a:lnTo>
                  <a:lnTo>
                    <a:pt x="3965" y="0"/>
                  </a:lnTo>
                  <a:close/>
                </a:path>
              </a:pathLst>
            </a:custGeom>
            <a:solidFill>
              <a:srgbClr val="708C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5" name="Google Shape;545;p27"/>
            <p:cNvSpPr/>
            <p:nvPr/>
          </p:nvSpPr>
          <p:spPr>
            <a:xfrm>
              <a:off x="3452950" y="1660018"/>
              <a:ext cx="2372226" cy="2634448"/>
            </a:xfrm>
            <a:custGeom>
              <a:avLst/>
              <a:gdLst/>
              <a:ahLst/>
              <a:cxnLst/>
              <a:rect l="l" t="t" r="r" b="b"/>
              <a:pathLst>
                <a:path w="49855" h="55363" extrusionOk="0">
                  <a:moveTo>
                    <a:pt x="22979" y="0"/>
                  </a:moveTo>
                  <a:cubicBezTo>
                    <a:pt x="21167" y="0"/>
                    <a:pt x="18970" y="358"/>
                    <a:pt x="16311" y="1267"/>
                  </a:cubicBezTo>
                  <a:cubicBezTo>
                    <a:pt x="7949" y="4093"/>
                    <a:pt x="5790" y="10571"/>
                    <a:pt x="11796" y="11199"/>
                  </a:cubicBezTo>
                  <a:cubicBezTo>
                    <a:pt x="11796" y="11199"/>
                    <a:pt x="2375" y="12298"/>
                    <a:pt x="2375" y="18500"/>
                  </a:cubicBezTo>
                  <a:cubicBezTo>
                    <a:pt x="2375" y="21544"/>
                    <a:pt x="4379" y="22319"/>
                    <a:pt x="6420" y="22319"/>
                  </a:cubicBezTo>
                  <a:cubicBezTo>
                    <a:pt x="8029" y="22319"/>
                    <a:pt x="9662" y="21837"/>
                    <a:pt x="10354" y="21605"/>
                  </a:cubicBezTo>
                  <a:lnTo>
                    <a:pt x="10354" y="21605"/>
                  </a:lnTo>
                  <a:cubicBezTo>
                    <a:pt x="8506" y="22289"/>
                    <a:pt x="1" y="25840"/>
                    <a:pt x="4495" y="31808"/>
                  </a:cubicBezTo>
                  <a:cubicBezTo>
                    <a:pt x="4495" y="31808"/>
                    <a:pt x="6651" y="33537"/>
                    <a:pt x="9332" y="33537"/>
                  </a:cubicBezTo>
                  <a:cubicBezTo>
                    <a:pt x="10869" y="33537"/>
                    <a:pt x="12578" y="32968"/>
                    <a:pt x="14152" y="31180"/>
                  </a:cubicBezTo>
                  <a:lnTo>
                    <a:pt x="14152" y="31180"/>
                  </a:lnTo>
                  <a:cubicBezTo>
                    <a:pt x="14151" y="31181"/>
                    <a:pt x="11247" y="34792"/>
                    <a:pt x="14466" y="36323"/>
                  </a:cubicBezTo>
                  <a:cubicBezTo>
                    <a:pt x="14949" y="36547"/>
                    <a:pt x="15420" y="36639"/>
                    <a:pt x="15880" y="36639"/>
                  </a:cubicBezTo>
                  <a:cubicBezTo>
                    <a:pt x="18026" y="36639"/>
                    <a:pt x="19922" y="34633"/>
                    <a:pt x="21568" y="34633"/>
                  </a:cubicBezTo>
                  <a:cubicBezTo>
                    <a:pt x="21921" y="34633"/>
                    <a:pt x="22262" y="34725"/>
                    <a:pt x="22592" y="34949"/>
                  </a:cubicBezTo>
                  <a:cubicBezTo>
                    <a:pt x="22592" y="34949"/>
                    <a:pt x="26871" y="40170"/>
                    <a:pt x="24319" y="55362"/>
                  </a:cubicBezTo>
                  <a:lnTo>
                    <a:pt x="29069" y="55362"/>
                  </a:lnTo>
                  <a:cubicBezTo>
                    <a:pt x="29069" y="55362"/>
                    <a:pt x="25183" y="37854"/>
                    <a:pt x="31307" y="34085"/>
                  </a:cubicBezTo>
                  <a:cubicBezTo>
                    <a:pt x="31307" y="34085"/>
                    <a:pt x="31834" y="33771"/>
                    <a:pt x="32605" y="33771"/>
                  </a:cubicBezTo>
                  <a:cubicBezTo>
                    <a:pt x="33351" y="33771"/>
                    <a:pt x="34325" y="34065"/>
                    <a:pt x="35271" y="35224"/>
                  </a:cubicBezTo>
                  <a:cubicBezTo>
                    <a:pt x="35792" y="35861"/>
                    <a:pt x="36708" y="36162"/>
                    <a:pt x="37761" y="36162"/>
                  </a:cubicBezTo>
                  <a:cubicBezTo>
                    <a:pt x="40597" y="36162"/>
                    <a:pt x="44433" y="33980"/>
                    <a:pt x="44261" y="30317"/>
                  </a:cubicBezTo>
                  <a:cubicBezTo>
                    <a:pt x="44149" y="27477"/>
                    <a:pt x="42879" y="26866"/>
                    <a:pt x="41806" y="26866"/>
                  </a:cubicBezTo>
                  <a:cubicBezTo>
                    <a:pt x="41725" y="26866"/>
                    <a:pt x="41646" y="26869"/>
                    <a:pt x="41568" y="26876"/>
                  </a:cubicBezTo>
                  <a:lnTo>
                    <a:pt x="41568" y="26876"/>
                  </a:lnTo>
                  <a:cubicBezTo>
                    <a:pt x="44176" y="26065"/>
                    <a:pt x="49855" y="23654"/>
                    <a:pt x="49521" y="18108"/>
                  </a:cubicBezTo>
                  <a:cubicBezTo>
                    <a:pt x="49304" y="14486"/>
                    <a:pt x="46911" y="13588"/>
                    <a:pt x="44592" y="13588"/>
                  </a:cubicBezTo>
                  <a:cubicBezTo>
                    <a:pt x="42310" y="13588"/>
                    <a:pt x="40100" y="14457"/>
                    <a:pt x="40100" y="14457"/>
                  </a:cubicBezTo>
                  <a:cubicBezTo>
                    <a:pt x="40100" y="14457"/>
                    <a:pt x="47598" y="11159"/>
                    <a:pt x="44379" y="8058"/>
                  </a:cubicBezTo>
                  <a:cubicBezTo>
                    <a:pt x="43412" y="7127"/>
                    <a:pt x="42381" y="6801"/>
                    <a:pt x="41412" y="6801"/>
                  </a:cubicBezTo>
                  <a:cubicBezTo>
                    <a:pt x="39173" y="6801"/>
                    <a:pt x="37264" y="8542"/>
                    <a:pt x="37235" y="8568"/>
                  </a:cubicBezTo>
                  <a:lnTo>
                    <a:pt x="37235" y="8568"/>
                  </a:lnTo>
                  <a:cubicBezTo>
                    <a:pt x="37275" y="8531"/>
                    <a:pt x="40956" y="5144"/>
                    <a:pt x="39668" y="3426"/>
                  </a:cubicBezTo>
                  <a:cubicBezTo>
                    <a:pt x="39279" y="2903"/>
                    <a:pt x="38471" y="2685"/>
                    <a:pt x="37491" y="2685"/>
                  </a:cubicBezTo>
                  <a:cubicBezTo>
                    <a:pt x="35310" y="2685"/>
                    <a:pt x="32275" y="3765"/>
                    <a:pt x="31110" y="4957"/>
                  </a:cubicBezTo>
                  <a:cubicBezTo>
                    <a:pt x="31110" y="4926"/>
                    <a:pt x="29698" y="0"/>
                    <a:pt x="2297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6" name="Google Shape;546;p27"/>
            <p:cNvSpPr/>
            <p:nvPr/>
          </p:nvSpPr>
          <p:spPr>
            <a:xfrm>
              <a:off x="5183548" y="3625585"/>
              <a:ext cx="194327" cy="691220"/>
            </a:xfrm>
            <a:custGeom>
              <a:avLst/>
              <a:gdLst/>
              <a:ahLst/>
              <a:cxnLst/>
              <a:rect l="l" t="t" r="r" b="b"/>
              <a:pathLst>
                <a:path w="4084" h="14526" extrusionOk="0">
                  <a:moveTo>
                    <a:pt x="1" y="0"/>
                  </a:moveTo>
                  <a:lnTo>
                    <a:pt x="1" y="14525"/>
                  </a:lnTo>
                  <a:lnTo>
                    <a:pt x="4083" y="14525"/>
                  </a:lnTo>
                  <a:lnTo>
                    <a:pt x="4083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7" name="Google Shape;547;p27"/>
            <p:cNvSpPr/>
            <p:nvPr/>
          </p:nvSpPr>
          <p:spPr>
            <a:xfrm>
              <a:off x="4341136" y="1752044"/>
              <a:ext cx="1881031" cy="2138517"/>
            </a:xfrm>
            <a:custGeom>
              <a:avLst/>
              <a:gdLst/>
              <a:ahLst/>
              <a:cxnLst/>
              <a:rect l="l" t="t" r="r" b="b"/>
              <a:pathLst>
                <a:path w="39532" h="44941" extrusionOk="0">
                  <a:moveTo>
                    <a:pt x="19510" y="0"/>
                  </a:moveTo>
                  <a:cubicBezTo>
                    <a:pt x="19510" y="13975"/>
                    <a:pt x="10560" y="20178"/>
                    <a:pt x="4201" y="21356"/>
                  </a:cubicBezTo>
                  <a:cubicBezTo>
                    <a:pt x="4874" y="21560"/>
                    <a:pt x="5558" y="21647"/>
                    <a:pt x="6235" y="21647"/>
                  </a:cubicBezTo>
                  <a:cubicBezTo>
                    <a:pt x="9974" y="21647"/>
                    <a:pt x="13465" y="19000"/>
                    <a:pt x="13465" y="19000"/>
                  </a:cubicBezTo>
                  <a:lnTo>
                    <a:pt x="13465" y="19040"/>
                  </a:lnTo>
                  <a:cubicBezTo>
                    <a:pt x="11110" y="22102"/>
                    <a:pt x="7694" y="24182"/>
                    <a:pt x="3886" y="24810"/>
                  </a:cubicBezTo>
                  <a:cubicBezTo>
                    <a:pt x="3886" y="24810"/>
                    <a:pt x="5143" y="25553"/>
                    <a:pt x="7418" y="25553"/>
                  </a:cubicBezTo>
                  <a:cubicBezTo>
                    <a:pt x="8409" y="25553"/>
                    <a:pt x="9594" y="25412"/>
                    <a:pt x="10953" y="25006"/>
                  </a:cubicBezTo>
                  <a:lnTo>
                    <a:pt x="10953" y="25006"/>
                  </a:lnTo>
                  <a:cubicBezTo>
                    <a:pt x="8676" y="28343"/>
                    <a:pt x="5574" y="30973"/>
                    <a:pt x="1924" y="32661"/>
                  </a:cubicBezTo>
                  <a:cubicBezTo>
                    <a:pt x="1962" y="32700"/>
                    <a:pt x="2102" y="32717"/>
                    <a:pt x="2320" y="32717"/>
                  </a:cubicBezTo>
                  <a:cubicBezTo>
                    <a:pt x="3668" y="32717"/>
                    <a:pt x="8017" y="32042"/>
                    <a:pt x="10010" y="31366"/>
                  </a:cubicBezTo>
                  <a:lnTo>
                    <a:pt x="10010" y="31366"/>
                  </a:lnTo>
                  <a:cubicBezTo>
                    <a:pt x="8597" y="34232"/>
                    <a:pt x="5260" y="39178"/>
                    <a:pt x="0" y="39845"/>
                  </a:cubicBezTo>
                  <a:cubicBezTo>
                    <a:pt x="0" y="39845"/>
                    <a:pt x="1511" y="40159"/>
                    <a:pt x="3602" y="40159"/>
                  </a:cubicBezTo>
                  <a:cubicBezTo>
                    <a:pt x="5692" y="40159"/>
                    <a:pt x="8362" y="39845"/>
                    <a:pt x="10678" y="38589"/>
                  </a:cubicBezTo>
                  <a:lnTo>
                    <a:pt x="10678" y="38589"/>
                  </a:lnTo>
                  <a:cubicBezTo>
                    <a:pt x="10364" y="39374"/>
                    <a:pt x="7262" y="43889"/>
                    <a:pt x="4201" y="44831"/>
                  </a:cubicBezTo>
                  <a:cubicBezTo>
                    <a:pt x="5130" y="44881"/>
                    <a:pt x="6003" y="44904"/>
                    <a:pt x="6824" y="44904"/>
                  </a:cubicBezTo>
                  <a:cubicBezTo>
                    <a:pt x="18314" y="44904"/>
                    <a:pt x="19510" y="40356"/>
                    <a:pt x="19510" y="40356"/>
                  </a:cubicBezTo>
                  <a:cubicBezTo>
                    <a:pt x="19510" y="40356"/>
                    <a:pt x="20298" y="44941"/>
                    <a:pt x="32995" y="44941"/>
                  </a:cubicBezTo>
                  <a:cubicBezTo>
                    <a:pt x="33590" y="44941"/>
                    <a:pt x="34211" y="44930"/>
                    <a:pt x="34860" y="44909"/>
                  </a:cubicBezTo>
                  <a:cubicBezTo>
                    <a:pt x="34860" y="44909"/>
                    <a:pt x="27990" y="41141"/>
                    <a:pt x="27990" y="38864"/>
                  </a:cubicBezTo>
                  <a:lnTo>
                    <a:pt x="27990" y="38864"/>
                  </a:lnTo>
                  <a:cubicBezTo>
                    <a:pt x="30500" y="40438"/>
                    <a:pt x="33243" y="40849"/>
                    <a:pt x="35425" y="40849"/>
                  </a:cubicBezTo>
                  <a:cubicBezTo>
                    <a:pt x="37815" y="40849"/>
                    <a:pt x="39531" y="40356"/>
                    <a:pt x="39531" y="40356"/>
                  </a:cubicBezTo>
                  <a:cubicBezTo>
                    <a:pt x="34271" y="39649"/>
                    <a:pt x="30463" y="34389"/>
                    <a:pt x="29050" y="31523"/>
                  </a:cubicBezTo>
                  <a:lnTo>
                    <a:pt x="29050" y="31523"/>
                  </a:lnTo>
                  <a:cubicBezTo>
                    <a:pt x="30795" y="32125"/>
                    <a:pt x="34616" y="33142"/>
                    <a:pt x="36305" y="33142"/>
                  </a:cubicBezTo>
                  <a:cubicBezTo>
                    <a:pt x="36820" y="33142"/>
                    <a:pt x="37136" y="33048"/>
                    <a:pt x="37136" y="32818"/>
                  </a:cubicBezTo>
                  <a:cubicBezTo>
                    <a:pt x="32190" y="30188"/>
                    <a:pt x="29364" y="27283"/>
                    <a:pt x="27754" y="24849"/>
                  </a:cubicBezTo>
                  <a:lnTo>
                    <a:pt x="27754" y="24849"/>
                  </a:lnTo>
                  <a:cubicBezTo>
                    <a:pt x="29390" y="25399"/>
                    <a:pt x="30794" y="25582"/>
                    <a:pt x="31940" y="25582"/>
                  </a:cubicBezTo>
                  <a:cubicBezTo>
                    <a:pt x="34231" y="25582"/>
                    <a:pt x="35488" y="24849"/>
                    <a:pt x="35488" y="24849"/>
                  </a:cubicBezTo>
                  <a:cubicBezTo>
                    <a:pt x="32151" y="24261"/>
                    <a:pt x="29128" y="22612"/>
                    <a:pt x="26812" y="20139"/>
                  </a:cubicBezTo>
                  <a:lnTo>
                    <a:pt x="26812" y="20139"/>
                  </a:lnTo>
                  <a:cubicBezTo>
                    <a:pt x="28739" y="21492"/>
                    <a:pt x="30806" y="21838"/>
                    <a:pt x="32363" y="21838"/>
                  </a:cubicBezTo>
                  <a:cubicBezTo>
                    <a:pt x="33787" y="21838"/>
                    <a:pt x="34785" y="21548"/>
                    <a:pt x="34860" y="21473"/>
                  </a:cubicBezTo>
                  <a:cubicBezTo>
                    <a:pt x="30698" y="21473"/>
                    <a:pt x="19510" y="14093"/>
                    <a:pt x="19510" y="79"/>
                  </a:cubicBezTo>
                  <a:lnTo>
                    <a:pt x="1951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8" name="Google Shape;548;p27"/>
            <p:cNvSpPr/>
            <p:nvPr/>
          </p:nvSpPr>
          <p:spPr>
            <a:xfrm>
              <a:off x="1834363" y="3511623"/>
              <a:ext cx="222305" cy="784629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9" name="Google Shape;549;p27"/>
            <p:cNvSpPr/>
            <p:nvPr/>
          </p:nvSpPr>
          <p:spPr>
            <a:xfrm>
              <a:off x="876087" y="1329886"/>
              <a:ext cx="2140689" cy="2485793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0" name="Google Shape;550;p27"/>
            <p:cNvSpPr/>
            <p:nvPr/>
          </p:nvSpPr>
          <p:spPr>
            <a:xfrm>
              <a:off x="1801721" y="1864246"/>
              <a:ext cx="2187177" cy="2430214"/>
            </a:xfrm>
            <a:custGeom>
              <a:avLst/>
              <a:gdLst/>
              <a:ahLst/>
              <a:cxnLst/>
              <a:rect l="l" t="t" r="r" b="b"/>
              <a:pathLst>
                <a:path w="45966" h="51071" extrusionOk="0">
                  <a:moveTo>
                    <a:pt x="21184" y="0"/>
                  </a:moveTo>
                  <a:cubicBezTo>
                    <a:pt x="19510" y="0"/>
                    <a:pt x="17477" y="332"/>
                    <a:pt x="15015" y="1175"/>
                  </a:cubicBezTo>
                  <a:cubicBezTo>
                    <a:pt x="7321" y="3805"/>
                    <a:pt x="5319" y="9772"/>
                    <a:pt x="10854" y="10361"/>
                  </a:cubicBezTo>
                  <a:cubicBezTo>
                    <a:pt x="10854" y="10361"/>
                    <a:pt x="2178" y="11343"/>
                    <a:pt x="2178" y="17074"/>
                  </a:cubicBezTo>
                  <a:cubicBezTo>
                    <a:pt x="2178" y="19911"/>
                    <a:pt x="4038" y="20632"/>
                    <a:pt x="5929" y="20632"/>
                  </a:cubicBezTo>
                  <a:cubicBezTo>
                    <a:pt x="7411" y="20632"/>
                    <a:pt x="8913" y="20189"/>
                    <a:pt x="9552" y="19975"/>
                  </a:cubicBezTo>
                  <a:lnTo>
                    <a:pt x="9552" y="19975"/>
                  </a:lnTo>
                  <a:cubicBezTo>
                    <a:pt x="7841" y="20609"/>
                    <a:pt x="0" y="23887"/>
                    <a:pt x="4141" y="29361"/>
                  </a:cubicBezTo>
                  <a:cubicBezTo>
                    <a:pt x="4141" y="29361"/>
                    <a:pt x="6135" y="30944"/>
                    <a:pt x="8606" y="30944"/>
                  </a:cubicBezTo>
                  <a:cubicBezTo>
                    <a:pt x="10026" y="30944"/>
                    <a:pt x="11605" y="30421"/>
                    <a:pt x="13052" y="28772"/>
                  </a:cubicBezTo>
                  <a:lnTo>
                    <a:pt x="13052" y="28772"/>
                  </a:lnTo>
                  <a:cubicBezTo>
                    <a:pt x="13051" y="28773"/>
                    <a:pt x="10383" y="32109"/>
                    <a:pt x="13327" y="33483"/>
                  </a:cubicBezTo>
                  <a:cubicBezTo>
                    <a:pt x="13783" y="33699"/>
                    <a:pt x="14228" y="33788"/>
                    <a:pt x="14662" y="33788"/>
                  </a:cubicBezTo>
                  <a:cubicBezTo>
                    <a:pt x="16633" y="33788"/>
                    <a:pt x="18378" y="31962"/>
                    <a:pt x="19895" y="31962"/>
                  </a:cubicBezTo>
                  <a:cubicBezTo>
                    <a:pt x="20229" y="31962"/>
                    <a:pt x="20552" y="32050"/>
                    <a:pt x="20864" y="32266"/>
                  </a:cubicBezTo>
                  <a:cubicBezTo>
                    <a:pt x="20864" y="32266"/>
                    <a:pt x="24790" y="37056"/>
                    <a:pt x="22434" y="51070"/>
                  </a:cubicBezTo>
                  <a:lnTo>
                    <a:pt x="26792" y="51070"/>
                  </a:lnTo>
                  <a:cubicBezTo>
                    <a:pt x="26792" y="51070"/>
                    <a:pt x="23219" y="34936"/>
                    <a:pt x="28833" y="31442"/>
                  </a:cubicBezTo>
                  <a:cubicBezTo>
                    <a:pt x="28833" y="31442"/>
                    <a:pt x="29313" y="31162"/>
                    <a:pt x="30020" y="31162"/>
                  </a:cubicBezTo>
                  <a:cubicBezTo>
                    <a:pt x="30714" y="31162"/>
                    <a:pt x="31628" y="31432"/>
                    <a:pt x="32523" y="32502"/>
                  </a:cubicBezTo>
                  <a:cubicBezTo>
                    <a:pt x="33003" y="33099"/>
                    <a:pt x="33849" y="33381"/>
                    <a:pt x="34822" y="33381"/>
                  </a:cubicBezTo>
                  <a:cubicBezTo>
                    <a:pt x="37428" y="33381"/>
                    <a:pt x="40949" y="31361"/>
                    <a:pt x="40806" y="27987"/>
                  </a:cubicBezTo>
                  <a:cubicBezTo>
                    <a:pt x="40695" y="25353"/>
                    <a:pt x="39548" y="24778"/>
                    <a:pt x="38569" y="24778"/>
                  </a:cubicBezTo>
                  <a:cubicBezTo>
                    <a:pt x="38510" y="24778"/>
                    <a:pt x="38451" y="24780"/>
                    <a:pt x="38393" y="24784"/>
                  </a:cubicBezTo>
                  <a:lnTo>
                    <a:pt x="38393" y="24784"/>
                  </a:lnTo>
                  <a:cubicBezTo>
                    <a:pt x="40825" y="24010"/>
                    <a:pt x="45965" y="21767"/>
                    <a:pt x="45635" y="16721"/>
                  </a:cubicBezTo>
                  <a:cubicBezTo>
                    <a:pt x="45437" y="13374"/>
                    <a:pt x="43230" y="12545"/>
                    <a:pt x="41093" y="12545"/>
                  </a:cubicBezTo>
                  <a:cubicBezTo>
                    <a:pt x="38993" y="12545"/>
                    <a:pt x="36959" y="13345"/>
                    <a:pt x="36959" y="13345"/>
                  </a:cubicBezTo>
                  <a:cubicBezTo>
                    <a:pt x="36959" y="13345"/>
                    <a:pt x="43868" y="10283"/>
                    <a:pt x="40924" y="7417"/>
                  </a:cubicBezTo>
                  <a:cubicBezTo>
                    <a:pt x="40028" y="6556"/>
                    <a:pt x="39071" y="6255"/>
                    <a:pt x="38171" y="6255"/>
                  </a:cubicBezTo>
                  <a:cubicBezTo>
                    <a:pt x="36095" y="6255"/>
                    <a:pt x="34322" y="7859"/>
                    <a:pt x="34290" y="7888"/>
                  </a:cubicBezTo>
                  <a:lnTo>
                    <a:pt x="34290" y="7888"/>
                  </a:lnTo>
                  <a:cubicBezTo>
                    <a:pt x="34334" y="7848"/>
                    <a:pt x="37737" y="4737"/>
                    <a:pt x="36566" y="3138"/>
                  </a:cubicBezTo>
                  <a:cubicBezTo>
                    <a:pt x="36200" y="2649"/>
                    <a:pt x="35449" y="2446"/>
                    <a:pt x="34541" y="2446"/>
                  </a:cubicBezTo>
                  <a:cubicBezTo>
                    <a:pt x="32530" y="2446"/>
                    <a:pt x="29746" y="3443"/>
                    <a:pt x="28637" y="4551"/>
                  </a:cubicBezTo>
                  <a:lnTo>
                    <a:pt x="28637" y="4551"/>
                  </a:lnTo>
                  <a:cubicBezTo>
                    <a:pt x="28654" y="4504"/>
                    <a:pt x="27352" y="0"/>
                    <a:pt x="21184" y="0"/>
                  </a:cubicBez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1" name="Google Shape;551;p27"/>
            <p:cNvSpPr/>
            <p:nvPr/>
          </p:nvSpPr>
          <p:spPr>
            <a:xfrm>
              <a:off x="155060" y="1438233"/>
              <a:ext cx="1572840" cy="2071661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2" name="Google Shape;552;p27"/>
            <p:cNvSpPr/>
            <p:nvPr/>
          </p:nvSpPr>
          <p:spPr>
            <a:xfrm>
              <a:off x="855579" y="3418218"/>
              <a:ext cx="170012" cy="878038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3" name="Google Shape;553;p27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4" name="Google Shape;554;p27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555" name="Google Shape;555;p27"/>
          <p:cNvSpPr/>
          <p:nvPr/>
        </p:nvSpPr>
        <p:spPr>
          <a:xfrm>
            <a:off x="1174800" y="579400"/>
            <a:ext cx="9842400" cy="5699200"/>
          </a:xfrm>
          <a:prstGeom prst="roundRect">
            <a:avLst>
              <a:gd name="adj" fmla="val 7687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56" name="Google Shape;556;p27"/>
          <p:cNvSpPr txBox="1">
            <a:spLocks noGrp="1"/>
          </p:cNvSpPr>
          <p:nvPr>
            <p:ph type="title"/>
          </p:nvPr>
        </p:nvSpPr>
        <p:spPr>
          <a:xfrm>
            <a:off x="1937900" y="1151133"/>
            <a:ext cx="746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8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557" name="Google Shape;557;p27"/>
          <p:cNvSpPr txBox="1">
            <a:spLocks noGrp="1"/>
          </p:cNvSpPr>
          <p:nvPr>
            <p:ph type="subTitle" idx="1"/>
          </p:nvPr>
        </p:nvSpPr>
        <p:spPr>
          <a:xfrm>
            <a:off x="1937900" y="2916051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use Memoirs"/>
              <a:buNone/>
              <a:defRPr sz="4667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27"/>
          <p:cNvSpPr txBox="1">
            <a:spLocks noGrp="1"/>
          </p:cNvSpPr>
          <p:nvPr>
            <p:ph type="subTitle" idx="2"/>
          </p:nvPr>
        </p:nvSpPr>
        <p:spPr>
          <a:xfrm>
            <a:off x="1937900" y="2255657"/>
            <a:ext cx="58136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59" name="Google Shape;559;p27"/>
          <p:cNvSpPr txBox="1">
            <a:spLocks noGrp="1"/>
          </p:cNvSpPr>
          <p:nvPr>
            <p:ph type="subTitle" idx="3"/>
          </p:nvPr>
        </p:nvSpPr>
        <p:spPr>
          <a:xfrm>
            <a:off x="1937900" y="5265567"/>
            <a:ext cx="2870400" cy="5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200"/>
              <a:buNone/>
              <a:defRPr sz="1600"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27"/>
          <p:cNvSpPr txBox="1">
            <a:spLocks noGrp="1"/>
          </p:cNvSpPr>
          <p:nvPr>
            <p:ph type="subTitle" idx="4"/>
          </p:nvPr>
        </p:nvSpPr>
        <p:spPr>
          <a:xfrm>
            <a:off x="1937900" y="3855869"/>
            <a:ext cx="5813600" cy="8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F2F"/>
              </a:buClr>
              <a:buSzPts val="1400"/>
              <a:buNone/>
              <a:defRPr>
                <a:solidFill>
                  <a:srgbClr val="302F2F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22840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9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9"/>
          <p:cNvSpPr txBox="1">
            <a:spLocks noGrp="1"/>
          </p:cNvSpPr>
          <p:nvPr>
            <p:ph type="title" idx="2"/>
          </p:nvPr>
        </p:nvSpPr>
        <p:spPr>
          <a:xfrm>
            <a:off x="159123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E1556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7" name="Google Shape;577;p29"/>
          <p:cNvSpPr txBox="1">
            <a:spLocks noGrp="1"/>
          </p:cNvSpPr>
          <p:nvPr>
            <p:ph type="subTitle" idx="1"/>
          </p:nvPr>
        </p:nvSpPr>
        <p:spPr>
          <a:xfrm>
            <a:off x="159123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8" name="Google Shape;578;p29"/>
          <p:cNvSpPr txBox="1">
            <a:spLocks noGrp="1"/>
          </p:cNvSpPr>
          <p:nvPr>
            <p:ph type="title" idx="3"/>
          </p:nvPr>
        </p:nvSpPr>
        <p:spPr>
          <a:xfrm>
            <a:off x="4729800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5587A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79" name="Google Shape;579;p29"/>
          <p:cNvSpPr txBox="1">
            <a:spLocks noGrp="1"/>
          </p:cNvSpPr>
          <p:nvPr>
            <p:ph type="subTitle" idx="4"/>
          </p:nvPr>
        </p:nvSpPr>
        <p:spPr>
          <a:xfrm>
            <a:off x="4729800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0" name="Google Shape;580;p29"/>
          <p:cNvSpPr txBox="1">
            <a:spLocks noGrp="1"/>
          </p:cNvSpPr>
          <p:nvPr>
            <p:ph type="title" idx="5"/>
          </p:nvPr>
        </p:nvSpPr>
        <p:spPr>
          <a:xfrm>
            <a:off x="7868365" y="4074600"/>
            <a:ext cx="2732400" cy="4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rgbClr val="D4852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1" name="Google Shape;581;p29"/>
          <p:cNvSpPr txBox="1">
            <a:spLocks noGrp="1"/>
          </p:cNvSpPr>
          <p:nvPr>
            <p:ph type="subTitle" idx="6"/>
          </p:nvPr>
        </p:nvSpPr>
        <p:spPr>
          <a:xfrm>
            <a:off x="7868365" y="4620633"/>
            <a:ext cx="2732400" cy="10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rgbClr val="3B3B3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582" name="Google Shape;582;p29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583" name="Google Shape;583;p29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4" name="Google Shape;584;p29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585" name="Google Shape;585;p29"/>
          <p:cNvGrpSpPr/>
          <p:nvPr/>
        </p:nvGrpSpPr>
        <p:grpSpPr>
          <a:xfrm>
            <a:off x="-502540" y="328600"/>
            <a:ext cx="13790195" cy="1699240"/>
            <a:chOff x="-376905" y="246450"/>
            <a:chExt cx="10342646" cy="1274430"/>
          </a:xfrm>
        </p:grpSpPr>
        <p:sp>
          <p:nvSpPr>
            <p:cNvPr id="586" name="Google Shape;586;p29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7" name="Google Shape;587;p29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8" name="Google Shape;588;p29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4003678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0"/>
          <p:cNvSpPr txBox="1">
            <a:spLocks noGrp="1"/>
          </p:cNvSpPr>
          <p:nvPr>
            <p:ph type="subTitle" idx="1"/>
          </p:nvPr>
        </p:nvSpPr>
        <p:spPr>
          <a:xfrm>
            <a:off x="14118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lt1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1" name="Google Shape;591;p30"/>
          <p:cNvSpPr txBox="1">
            <a:spLocks noGrp="1"/>
          </p:cNvSpPr>
          <p:nvPr>
            <p:ph type="subTitle" idx="2"/>
          </p:nvPr>
        </p:nvSpPr>
        <p:spPr>
          <a:xfrm>
            <a:off x="14118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30"/>
          <p:cNvSpPr txBox="1">
            <a:spLocks noGrp="1"/>
          </p:cNvSpPr>
          <p:nvPr>
            <p:ph type="subTitle" idx="3"/>
          </p:nvPr>
        </p:nvSpPr>
        <p:spPr>
          <a:xfrm>
            <a:off x="46872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4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3" name="Google Shape;593;p30"/>
          <p:cNvSpPr txBox="1">
            <a:spLocks noGrp="1"/>
          </p:cNvSpPr>
          <p:nvPr>
            <p:ph type="subTitle" idx="4"/>
          </p:nvPr>
        </p:nvSpPr>
        <p:spPr>
          <a:xfrm>
            <a:off x="46872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30"/>
          <p:cNvSpPr txBox="1">
            <a:spLocks noGrp="1"/>
          </p:cNvSpPr>
          <p:nvPr>
            <p:ph type="subTitle" idx="5"/>
          </p:nvPr>
        </p:nvSpPr>
        <p:spPr>
          <a:xfrm>
            <a:off x="7962600" y="4021384"/>
            <a:ext cx="2817600" cy="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3733">
                <a:solidFill>
                  <a:schemeClr val="accent3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Boogaloo"/>
              <a:buNone/>
              <a:defRPr sz="2667" b="1">
                <a:solidFill>
                  <a:schemeClr val="lt2"/>
                </a:solidFill>
                <a:latin typeface="Boogaloo"/>
                <a:ea typeface="Boogaloo"/>
                <a:cs typeface="Boogaloo"/>
                <a:sym typeface="Boogaloo"/>
              </a:defRPr>
            </a:lvl9pPr>
          </a:lstStyle>
          <a:p>
            <a:endParaRPr/>
          </a:p>
        </p:txBody>
      </p:sp>
      <p:sp>
        <p:nvSpPr>
          <p:cNvPr id="595" name="Google Shape;595;p30"/>
          <p:cNvSpPr txBox="1">
            <a:spLocks noGrp="1"/>
          </p:cNvSpPr>
          <p:nvPr>
            <p:ph type="subTitle" idx="6"/>
          </p:nvPr>
        </p:nvSpPr>
        <p:spPr>
          <a:xfrm>
            <a:off x="7962600" y="4647784"/>
            <a:ext cx="2817600" cy="11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6" name="Google Shape;596;p30"/>
          <p:cNvSpPr txBox="1">
            <a:spLocks noGrp="1"/>
          </p:cNvSpPr>
          <p:nvPr>
            <p:ph type="title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97" name="Google Shape;597;p30"/>
          <p:cNvGrpSpPr/>
          <p:nvPr/>
        </p:nvGrpSpPr>
        <p:grpSpPr>
          <a:xfrm flipH="1">
            <a:off x="-1010540" y="-286881"/>
            <a:ext cx="14183895" cy="2633004"/>
            <a:chOff x="-376905" y="-824761"/>
            <a:chExt cx="10637921" cy="1974753"/>
          </a:xfrm>
        </p:grpSpPr>
        <p:sp>
          <p:nvSpPr>
            <p:cNvPr id="598" name="Google Shape;598;p30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9" name="Google Shape;599;p30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0" name="Google Shape;600;p30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1" name="Google Shape;601;p30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40697984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3"/>
          <p:cNvSpPr txBox="1">
            <a:spLocks noGrp="1"/>
          </p:cNvSpPr>
          <p:nvPr>
            <p:ph type="title"/>
          </p:nvPr>
        </p:nvSpPr>
        <p:spPr>
          <a:xfrm>
            <a:off x="10214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3" name="Google Shape;653;p33"/>
          <p:cNvSpPr txBox="1">
            <a:spLocks noGrp="1"/>
          </p:cNvSpPr>
          <p:nvPr>
            <p:ph type="subTitle" idx="1"/>
          </p:nvPr>
        </p:nvSpPr>
        <p:spPr>
          <a:xfrm>
            <a:off x="9516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4" name="Google Shape;654;p33"/>
          <p:cNvSpPr txBox="1">
            <a:spLocks noGrp="1"/>
          </p:cNvSpPr>
          <p:nvPr>
            <p:ph type="title" idx="2"/>
          </p:nvPr>
        </p:nvSpPr>
        <p:spPr>
          <a:xfrm>
            <a:off x="4751200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5" name="Google Shape;655;p33"/>
          <p:cNvSpPr txBox="1">
            <a:spLocks noGrp="1"/>
          </p:cNvSpPr>
          <p:nvPr>
            <p:ph type="subTitle" idx="3"/>
          </p:nvPr>
        </p:nvSpPr>
        <p:spPr>
          <a:xfrm>
            <a:off x="4681400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6" name="Google Shape;656;p33"/>
          <p:cNvSpPr txBox="1">
            <a:spLocks noGrp="1"/>
          </p:cNvSpPr>
          <p:nvPr>
            <p:ph type="title" idx="4"/>
          </p:nvPr>
        </p:nvSpPr>
        <p:spPr>
          <a:xfrm>
            <a:off x="8480959" y="2300617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7" name="Google Shape;657;p33"/>
          <p:cNvSpPr txBox="1">
            <a:spLocks noGrp="1"/>
          </p:cNvSpPr>
          <p:nvPr>
            <p:ph type="subTitle" idx="5"/>
          </p:nvPr>
        </p:nvSpPr>
        <p:spPr>
          <a:xfrm>
            <a:off x="8411159" y="2873600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8" name="Google Shape;658;p33"/>
          <p:cNvSpPr txBox="1">
            <a:spLocks noGrp="1"/>
          </p:cNvSpPr>
          <p:nvPr>
            <p:ph type="title" idx="6"/>
          </p:nvPr>
        </p:nvSpPr>
        <p:spPr>
          <a:xfrm>
            <a:off x="10214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59" name="Google Shape;659;p33"/>
          <p:cNvSpPr txBox="1">
            <a:spLocks noGrp="1"/>
          </p:cNvSpPr>
          <p:nvPr>
            <p:ph type="subTitle" idx="7"/>
          </p:nvPr>
        </p:nvSpPr>
        <p:spPr>
          <a:xfrm>
            <a:off x="9516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0" name="Google Shape;660;p33"/>
          <p:cNvSpPr txBox="1">
            <a:spLocks noGrp="1"/>
          </p:cNvSpPr>
          <p:nvPr>
            <p:ph type="title" idx="8"/>
          </p:nvPr>
        </p:nvSpPr>
        <p:spPr>
          <a:xfrm>
            <a:off x="4751200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1" name="Google Shape;661;p33"/>
          <p:cNvSpPr txBox="1">
            <a:spLocks noGrp="1"/>
          </p:cNvSpPr>
          <p:nvPr>
            <p:ph type="subTitle" idx="9"/>
          </p:nvPr>
        </p:nvSpPr>
        <p:spPr>
          <a:xfrm>
            <a:off x="4681400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2" name="Google Shape;662;p33"/>
          <p:cNvSpPr txBox="1">
            <a:spLocks noGrp="1"/>
          </p:cNvSpPr>
          <p:nvPr>
            <p:ph type="title" idx="13"/>
          </p:nvPr>
        </p:nvSpPr>
        <p:spPr>
          <a:xfrm>
            <a:off x="8480959" y="4522451"/>
            <a:ext cx="268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663" name="Google Shape;663;p33"/>
          <p:cNvSpPr txBox="1">
            <a:spLocks noGrp="1"/>
          </p:cNvSpPr>
          <p:nvPr>
            <p:ph type="subTitle" idx="14"/>
          </p:nvPr>
        </p:nvSpPr>
        <p:spPr>
          <a:xfrm>
            <a:off x="8411159" y="5095433"/>
            <a:ext cx="282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4" name="Google Shape;664;p33"/>
          <p:cNvSpPr txBox="1">
            <a:spLocks noGrp="1"/>
          </p:cNvSpPr>
          <p:nvPr>
            <p:ph type="title" idx="15"/>
          </p:nvPr>
        </p:nvSpPr>
        <p:spPr>
          <a:xfrm>
            <a:off x="950967" y="440967"/>
            <a:ext cx="102904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067">
                <a:solidFill>
                  <a:srgbClr val="3B3B3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65" name="Google Shape;665;p33"/>
          <p:cNvSpPr/>
          <p:nvPr/>
        </p:nvSpPr>
        <p:spPr>
          <a:xfrm>
            <a:off x="-239012" y="6087290"/>
            <a:ext cx="13259720" cy="1100927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666" name="Google Shape;666;p33"/>
          <p:cNvGrpSpPr/>
          <p:nvPr/>
        </p:nvGrpSpPr>
        <p:grpSpPr>
          <a:xfrm>
            <a:off x="265268" y="326033"/>
            <a:ext cx="12773120" cy="6012087"/>
            <a:chOff x="-4046588" y="-2315520"/>
            <a:chExt cx="12952732" cy="6096626"/>
          </a:xfrm>
        </p:grpSpPr>
        <p:sp>
          <p:nvSpPr>
            <p:cNvPr id="667" name="Google Shape;667;p33"/>
            <p:cNvSpPr/>
            <p:nvPr/>
          </p:nvSpPr>
          <p:spPr>
            <a:xfrm>
              <a:off x="-4046588" y="-231552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8" name="Google Shape;668;p33"/>
            <p:cNvSpPr/>
            <p:nvPr/>
          </p:nvSpPr>
          <p:spPr>
            <a:xfrm>
              <a:off x="6344935" y="-1765791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69" name="Google Shape;669;p33"/>
            <p:cNvSpPr/>
            <p:nvPr/>
          </p:nvSpPr>
          <p:spPr>
            <a:xfrm>
              <a:off x="7828364" y="3063715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70" name="Google Shape;670;p33"/>
            <p:cNvSpPr/>
            <p:nvPr/>
          </p:nvSpPr>
          <p:spPr>
            <a:xfrm>
              <a:off x="6954167" y="1072501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71" name="Google Shape;671;p33"/>
          <p:cNvSpPr/>
          <p:nvPr/>
        </p:nvSpPr>
        <p:spPr>
          <a:xfrm>
            <a:off x="-1111904" y="4162696"/>
            <a:ext cx="1961267" cy="2180309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72" name="Google Shape;672;p33"/>
          <p:cNvSpPr/>
          <p:nvPr/>
        </p:nvSpPr>
        <p:spPr>
          <a:xfrm>
            <a:off x="-239000" y="6604006"/>
            <a:ext cx="13259720" cy="685809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7051732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5" name="Google Shape;865;p35"/>
          <p:cNvGrpSpPr/>
          <p:nvPr/>
        </p:nvGrpSpPr>
        <p:grpSpPr>
          <a:xfrm flipH="1">
            <a:off x="9840477" y="4284485"/>
            <a:ext cx="1868392" cy="2589073"/>
            <a:chOff x="1002412" y="3043930"/>
            <a:chExt cx="1598009" cy="2214397"/>
          </a:xfrm>
        </p:grpSpPr>
        <p:sp>
          <p:nvSpPr>
            <p:cNvPr id="866" name="Google Shape;866;p35"/>
            <p:cNvSpPr/>
            <p:nvPr/>
          </p:nvSpPr>
          <p:spPr>
            <a:xfrm>
              <a:off x="1717766" y="4672597"/>
              <a:ext cx="165949" cy="585731"/>
            </a:xfrm>
            <a:custGeom>
              <a:avLst/>
              <a:gdLst/>
              <a:ahLst/>
              <a:cxnLst/>
              <a:rect l="l" t="t" r="r" b="b"/>
              <a:pathLst>
                <a:path w="4672" h="16489" extrusionOk="0">
                  <a:moveTo>
                    <a:pt x="0" y="1"/>
                  </a:moveTo>
                  <a:lnTo>
                    <a:pt x="0" y="16488"/>
                  </a:lnTo>
                  <a:lnTo>
                    <a:pt x="4672" y="16488"/>
                  </a:lnTo>
                  <a:lnTo>
                    <a:pt x="467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7" name="Google Shape;867;p35"/>
            <p:cNvSpPr/>
            <p:nvPr/>
          </p:nvSpPr>
          <p:spPr>
            <a:xfrm>
              <a:off x="1002412" y="3043930"/>
              <a:ext cx="1598009" cy="1855660"/>
            </a:xfrm>
            <a:custGeom>
              <a:avLst/>
              <a:gdLst/>
              <a:ahLst/>
              <a:cxnLst/>
              <a:rect l="l" t="t" r="r" b="b"/>
              <a:pathLst>
                <a:path w="44989" h="52239" extrusionOk="0">
                  <a:moveTo>
                    <a:pt x="22220" y="0"/>
                  </a:moveTo>
                  <a:cubicBezTo>
                    <a:pt x="22220" y="15938"/>
                    <a:pt x="12053" y="24025"/>
                    <a:pt x="4751" y="25399"/>
                  </a:cubicBezTo>
                  <a:cubicBezTo>
                    <a:pt x="5509" y="25624"/>
                    <a:pt x="6279" y="25720"/>
                    <a:pt x="7040" y="25720"/>
                  </a:cubicBezTo>
                  <a:cubicBezTo>
                    <a:pt x="11330" y="25720"/>
                    <a:pt x="15350" y="22690"/>
                    <a:pt x="15350" y="22690"/>
                  </a:cubicBezTo>
                  <a:lnTo>
                    <a:pt x="15350" y="22730"/>
                  </a:lnTo>
                  <a:cubicBezTo>
                    <a:pt x="12681" y="26223"/>
                    <a:pt x="8755" y="28579"/>
                    <a:pt x="4398" y="29325"/>
                  </a:cubicBezTo>
                  <a:cubicBezTo>
                    <a:pt x="4398" y="29325"/>
                    <a:pt x="5834" y="30167"/>
                    <a:pt x="8438" y="30167"/>
                  </a:cubicBezTo>
                  <a:cubicBezTo>
                    <a:pt x="9563" y="30167"/>
                    <a:pt x="10906" y="30010"/>
                    <a:pt x="12445" y="29560"/>
                  </a:cubicBezTo>
                  <a:lnTo>
                    <a:pt x="12445" y="29560"/>
                  </a:lnTo>
                  <a:cubicBezTo>
                    <a:pt x="9893" y="33329"/>
                    <a:pt x="6321" y="36312"/>
                    <a:pt x="2199" y="38275"/>
                  </a:cubicBezTo>
                  <a:cubicBezTo>
                    <a:pt x="2233" y="38309"/>
                    <a:pt x="2361" y="38325"/>
                    <a:pt x="2562" y="38325"/>
                  </a:cubicBezTo>
                  <a:cubicBezTo>
                    <a:pt x="3980" y="38325"/>
                    <a:pt x="9082" y="37535"/>
                    <a:pt x="11385" y="36744"/>
                  </a:cubicBezTo>
                  <a:lnTo>
                    <a:pt x="11385" y="36744"/>
                  </a:lnTo>
                  <a:cubicBezTo>
                    <a:pt x="9815" y="40042"/>
                    <a:pt x="5968" y="45655"/>
                    <a:pt x="1" y="46440"/>
                  </a:cubicBezTo>
                  <a:cubicBezTo>
                    <a:pt x="1" y="46440"/>
                    <a:pt x="1672" y="46784"/>
                    <a:pt x="3996" y="46784"/>
                  </a:cubicBezTo>
                  <a:cubicBezTo>
                    <a:pt x="6385" y="46784"/>
                    <a:pt x="9465" y="46421"/>
                    <a:pt x="12131" y="44949"/>
                  </a:cubicBezTo>
                  <a:lnTo>
                    <a:pt x="12131" y="44949"/>
                  </a:lnTo>
                  <a:cubicBezTo>
                    <a:pt x="11817" y="45852"/>
                    <a:pt x="8284" y="51033"/>
                    <a:pt x="4790" y="52093"/>
                  </a:cubicBezTo>
                  <a:cubicBezTo>
                    <a:pt x="5860" y="52152"/>
                    <a:pt x="6866" y="52179"/>
                    <a:pt x="7810" y="52179"/>
                  </a:cubicBezTo>
                  <a:cubicBezTo>
                    <a:pt x="20860" y="52179"/>
                    <a:pt x="22259" y="46990"/>
                    <a:pt x="22259" y="46990"/>
                  </a:cubicBezTo>
                  <a:cubicBezTo>
                    <a:pt x="22259" y="46990"/>
                    <a:pt x="23164" y="52239"/>
                    <a:pt x="37835" y="52239"/>
                  </a:cubicBezTo>
                  <a:cubicBezTo>
                    <a:pt x="38442" y="52239"/>
                    <a:pt x="39073" y="52230"/>
                    <a:pt x="39728" y="52211"/>
                  </a:cubicBezTo>
                  <a:cubicBezTo>
                    <a:pt x="39728" y="52211"/>
                    <a:pt x="31916" y="47893"/>
                    <a:pt x="31916" y="45302"/>
                  </a:cubicBezTo>
                  <a:lnTo>
                    <a:pt x="31916" y="45302"/>
                  </a:lnTo>
                  <a:cubicBezTo>
                    <a:pt x="34712" y="47054"/>
                    <a:pt x="37799" y="47514"/>
                    <a:pt x="40271" y="47514"/>
                  </a:cubicBezTo>
                  <a:cubicBezTo>
                    <a:pt x="43006" y="47514"/>
                    <a:pt x="44988" y="46951"/>
                    <a:pt x="44988" y="46951"/>
                  </a:cubicBezTo>
                  <a:cubicBezTo>
                    <a:pt x="38982" y="46166"/>
                    <a:pt x="34664" y="40159"/>
                    <a:pt x="33055" y="36901"/>
                  </a:cubicBezTo>
                  <a:lnTo>
                    <a:pt x="33055" y="36901"/>
                  </a:lnTo>
                  <a:cubicBezTo>
                    <a:pt x="35053" y="37567"/>
                    <a:pt x="39435" y="38748"/>
                    <a:pt x="41334" y="38748"/>
                  </a:cubicBezTo>
                  <a:cubicBezTo>
                    <a:pt x="41896" y="38748"/>
                    <a:pt x="42241" y="38644"/>
                    <a:pt x="42241" y="38393"/>
                  </a:cubicBezTo>
                  <a:cubicBezTo>
                    <a:pt x="36627" y="35370"/>
                    <a:pt x="33408" y="32073"/>
                    <a:pt x="31563" y="29325"/>
                  </a:cubicBezTo>
                  <a:lnTo>
                    <a:pt x="31563" y="29325"/>
                  </a:lnTo>
                  <a:cubicBezTo>
                    <a:pt x="33421" y="29953"/>
                    <a:pt x="35022" y="30162"/>
                    <a:pt x="36330" y="30162"/>
                  </a:cubicBezTo>
                  <a:cubicBezTo>
                    <a:pt x="38947" y="30162"/>
                    <a:pt x="40395" y="29325"/>
                    <a:pt x="40395" y="29325"/>
                  </a:cubicBezTo>
                  <a:cubicBezTo>
                    <a:pt x="36627" y="28697"/>
                    <a:pt x="33172" y="26812"/>
                    <a:pt x="30542" y="23986"/>
                  </a:cubicBezTo>
                  <a:lnTo>
                    <a:pt x="30542" y="23986"/>
                  </a:lnTo>
                  <a:cubicBezTo>
                    <a:pt x="32739" y="25526"/>
                    <a:pt x="35097" y="25917"/>
                    <a:pt x="36870" y="25917"/>
                  </a:cubicBezTo>
                  <a:cubicBezTo>
                    <a:pt x="38485" y="25917"/>
                    <a:pt x="39614" y="25592"/>
                    <a:pt x="39689" y="25517"/>
                  </a:cubicBezTo>
                  <a:cubicBezTo>
                    <a:pt x="34939" y="25517"/>
                    <a:pt x="22220" y="16056"/>
                    <a:pt x="22220" y="118"/>
                  </a:cubicBezTo>
                  <a:lnTo>
                    <a:pt x="22220" y="0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68" name="Google Shape;868;p35"/>
          <p:cNvSpPr/>
          <p:nvPr/>
        </p:nvSpPr>
        <p:spPr>
          <a:xfrm flipH="1">
            <a:off x="10554933" y="51364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869" name="Google Shape;869;p35"/>
          <p:cNvGrpSpPr/>
          <p:nvPr/>
        </p:nvGrpSpPr>
        <p:grpSpPr>
          <a:xfrm>
            <a:off x="-1010540" y="-490081"/>
            <a:ext cx="14183895" cy="2633004"/>
            <a:chOff x="-376905" y="-824761"/>
            <a:chExt cx="10637921" cy="1974753"/>
          </a:xfrm>
        </p:grpSpPr>
        <p:sp>
          <p:nvSpPr>
            <p:cNvPr id="870" name="Google Shape;870;p35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1" name="Google Shape;871;p35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2" name="Google Shape;872;p35"/>
            <p:cNvSpPr/>
            <p:nvPr/>
          </p:nvSpPr>
          <p:spPr>
            <a:xfrm>
              <a:off x="589079" y="-824761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3" name="Google Shape;873;p35"/>
            <p:cNvSpPr/>
            <p:nvPr/>
          </p:nvSpPr>
          <p:spPr>
            <a:xfrm>
              <a:off x="-376905" y="352336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874" name="Google Shape;874;p35"/>
          <p:cNvGrpSpPr/>
          <p:nvPr/>
        </p:nvGrpSpPr>
        <p:grpSpPr>
          <a:xfrm>
            <a:off x="475151" y="4252650"/>
            <a:ext cx="1293404" cy="2691756"/>
            <a:chOff x="464166" y="3124811"/>
            <a:chExt cx="1174114" cy="2443497"/>
          </a:xfrm>
        </p:grpSpPr>
        <p:sp>
          <p:nvSpPr>
            <p:cNvPr id="875" name="Google Shape;875;p35"/>
            <p:cNvSpPr/>
            <p:nvPr/>
          </p:nvSpPr>
          <p:spPr>
            <a:xfrm>
              <a:off x="464166" y="3124811"/>
              <a:ext cx="1174114" cy="1546508"/>
            </a:xfrm>
            <a:custGeom>
              <a:avLst/>
              <a:gdLst/>
              <a:ahLst/>
              <a:cxnLst/>
              <a:rect l="l" t="t" r="r" b="b"/>
              <a:pathLst>
                <a:path w="33055" h="43536" extrusionOk="0">
                  <a:moveTo>
                    <a:pt x="16528" y="0"/>
                  </a:moveTo>
                  <a:cubicBezTo>
                    <a:pt x="10639" y="0"/>
                    <a:pt x="5889" y="3062"/>
                    <a:pt x="5889" y="6831"/>
                  </a:cubicBezTo>
                  <a:cubicBezTo>
                    <a:pt x="5889" y="7223"/>
                    <a:pt x="5929" y="7577"/>
                    <a:pt x="6046" y="7930"/>
                  </a:cubicBezTo>
                  <a:cubicBezTo>
                    <a:pt x="4084" y="8911"/>
                    <a:pt x="2749" y="10442"/>
                    <a:pt x="2749" y="12209"/>
                  </a:cubicBezTo>
                  <a:cubicBezTo>
                    <a:pt x="2749" y="13544"/>
                    <a:pt x="3534" y="14761"/>
                    <a:pt x="4790" y="15703"/>
                  </a:cubicBezTo>
                  <a:cubicBezTo>
                    <a:pt x="2788" y="16684"/>
                    <a:pt x="1493" y="18215"/>
                    <a:pt x="1493" y="19982"/>
                  </a:cubicBezTo>
                  <a:cubicBezTo>
                    <a:pt x="1493" y="21513"/>
                    <a:pt x="2513" y="22926"/>
                    <a:pt x="4123" y="23907"/>
                  </a:cubicBezTo>
                  <a:cubicBezTo>
                    <a:pt x="2396" y="24889"/>
                    <a:pt x="1296" y="26341"/>
                    <a:pt x="1296" y="27951"/>
                  </a:cubicBezTo>
                  <a:cubicBezTo>
                    <a:pt x="1296" y="29285"/>
                    <a:pt x="2042" y="30502"/>
                    <a:pt x="3338" y="31444"/>
                  </a:cubicBezTo>
                  <a:cubicBezTo>
                    <a:pt x="1296" y="32426"/>
                    <a:pt x="1" y="33957"/>
                    <a:pt x="1" y="35723"/>
                  </a:cubicBezTo>
                  <a:cubicBezTo>
                    <a:pt x="1" y="38668"/>
                    <a:pt x="3730" y="41062"/>
                    <a:pt x="8363" y="41062"/>
                  </a:cubicBezTo>
                  <a:cubicBezTo>
                    <a:pt x="8637" y="41062"/>
                    <a:pt x="8912" y="41062"/>
                    <a:pt x="9148" y="41023"/>
                  </a:cubicBezTo>
                  <a:cubicBezTo>
                    <a:pt x="10522" y="42515"/>
                    <a:pt x="13309" y="43535"/>
                    <a:pt x="16528" y="43535"/>
                  </a:cubicBezTo>
                  <a:cubicBezTo>
                    <a:pt x="19747" y="43535"/>
                    <a:pt x="22534" y="42515"/>
                    <a:pt x="23869" y="41023"/>
                  </a:cubicBezTo>
                  <a:cubicBezTo>
                    <a:pt x="24144" y="41023"/>
                    <a:pt x="24418" y="41062"/>
                    <a:pt x="24693" y="41062"/>
                  </a:cubicBezTo>
                  <a:cubicBezTo>
                    <a:pt x="29286" y="41062"/>
                    <a:pt x="33055" y="38668"/>
                    <a:pt x="33055" y="35723"/>
                  </a:cubicBezTo>
                  <a:cubicBezTo>
                    <a:pt x="33015" y="33957"/>
                    <a:pt x="31720" y="32426"/>
                    <a:pt x="29718" y="31444"/>
                  </a:cubicBezTo>
                  <a:cubicBezTo>
                    <a:pt x="30974" y="30502"/>
                    <a:pt x="31720" y="29246"/>
                    <a:pt x="31720" y="27911"/>
                  </a:cubicBezTo>
                  <a:cubicBezTo>
                    <a:pt x="31720" y="26302"/>
                    <a:pt x="30621" y="24889"/>
                    <a:pt x="28894" y="23907"/>
                  </a:cubicBezTo>
                  <a:cubicBezTo>
                    <a:pt x="30503" y="22926"/>
                    <a:pt x="31524" y="21513"/>
                    <a:pt x="31524" y="19982"/>
                  </a:cubicBezTo>
                  <a:cubicBezTo>
                    <a:pt x="31524" y="18215"/>
                    <a:pt x="30228" y="16684"/>
                    <a:pt x="28226" y="15703"/>
                  </a:cubicBezTo>
                  <a:cubicBezTo>
                    <a:pt x="29482" y="14761"/>
                    <a:pt x="30268" y="13544"/>
                    <a:pt x="30268" y="12170"/>
                  </a:cubicBezTo>
                  <a:cubicBezTo>
                    <a:pt x="30268" y="10442"/>
                    <a:pt x="28972" y="8911"/>
                    <a:pt x="27009" y="7930"/>
                  </a:cubicBezTo>
                  <a:cubicBezTo>
                    <a:pt x="27088" y="7577"/>
                    <a:pt x="27127" y="7184"/>
                    <a:pt x="27127" y="6831"/>
                  </a:cubicBezTo>
                  <a:cubicBezTo>
                    <a:pt x="27127" y="3062"/>
                    <a:pt x="22377" y="0"/>
                    <a:pt x="1652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6" name="Google Shape;876;p35"/>
            <p:cNvSpPr/>
            <p:nvPr/>
          </p:nvSpPr>
          <p:spPr>
            <a:xfrm>
              <a:off x="987117" y="4602853"/>
              <a:ext cx="126904" cy="965455"/>
            </a:xfrm>
            <a:custGeom>
              <a:avLst/>
              <a:gdLst/>
              <a:ahLst/>
              <a:cxnLst/>
              <a:rect l="l" t="t" r="r" b="b"/>
              <a:pathLst>
                <a:path w="3573" h="18452" extrusionOk="0">
                  <a:moveTo>
                    <a:pt x="0" y="1"/>
                  </a:moveTo>
                  <a:lnTo>
                    <a:pt x="0" y="18451"/>
                  </a:lnTo>
                  <a:lnTo>
                    <a:pt x="3572" y="18451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877" name="Google Shape;877;p35"/>
          <p:cNvSpPr/>
          <p:nvPr/>
        </p:nvSpPr>
        <p:spPr>
          <a:xfrm>
            <a:off x="-755183" y="5187205"/>
            <a:ext cx="1582467" cy="1759243"/>
          </a:xfrm>
          <a:custGeom>
            <a:avLst/>
            <a:gdLst/>
            <a:ahLst/>
            <a:cxnLst/>
            <a:rect l="l" t="t" r="r" b="b"/>
            <a:pathLst>
              <a:path w="53960" h="59981" extrusionOk="0">
                <a:moveTo>
                  <a:pt x="24850" y="0"/>
                </a:moveTo>
                <a:cubicBezTo>
                  <a:pt x="22889" y="0"/>
                  <a:pt x="20509" y="388"/>
                  <a:pt x="17628" y="1370"/>
                </a:cubicBezTo>
                <a:cubicBezTo>
                  <a:pt x="8560" y="4472"/>
                  <a:pt x="6244" y="11459"/>
                  <a:pt x="12760" y="12166"/>
                </a:cubicBezTo>
                <a:cubicBezTo>
                  <a:pt x="12760" y="12166"/>
                  <a:pt x="2514" y="13344"/>
                  <a:pt x="2514" y="20056"/>
                </a:cubicBezTo>
                <a:cubicBezTo>
                  <a:pt x="2514" y="23375"/>
                  <a:pt x="4704" y="24218"/>
                  <a:pt x="6932" y="24218"/>
                </a:cubicBezTo>
                <a:cubicBezTo>
                  <a:pt x="8673" y="24218"/>
                  <a:pt x="10438" y="23703"/>
                  <a:pt x="11196" y="23450"/>
                </a:cubicBezTo>
                <a:lnTo>
                  <a:pt x="11196" y="23450"/>
                </a:lnTo>
                <a:cubicBezTo>
                  <a:pt x="9167" y="24198"/>
                  <a:pt x="0" y="28018"/>
                  <a:pt x="4870" y="34463"/>
                </a:cubicBezTo>
                <a:cubicBezTo>
                  <a:pt x="4870" y="34463"/>
                  <a:pt x="7192" y="36328"/>
                  <a:pt x="10083" y="36328"/>
                </a:cubicBezTo>
                <a:cubicBezTo>
                  <a:pt x="11749" y="36328"/>
                  <a:pt x="13604" y="35709"/>
                  <a:pt x="15312" y="33757"/>
                </a:cubicBezTo>
                <a:lnTo>
                  <a:pt x="15312" y="33757"/>
                </a:lnTo>
                <a:cubicBezTo>
                  <a:pt x="15311" y="33757"/>
                  <a:pt x="12171" y="37683"/>
                  <a:pt x="15665" y="39331"/>
                </a:cubicBezTo>
                <a:cubicBezTo>
                  <a:pt x="16190" y="39582"/>
                  <a:pt x="16704" y="39684"/>
                  <a:pt x="17206" y="39684"/>
                </a:cubicBezTo>
                <a:cubicBezTo>
                  <a:pt x="19510" y="39684"/>
                  <a:pt x="21576" y="37525"/>
                  <a:pt x="23366" y="37525"/>
                </a:cubicBezTo>
                <a:cubicBezTo>
                  <a:pt x="23757" y="37525"/>
                  <a:pt x="24134" y="37628"/>
                  <a:pt x="24498" y="37879"/>
                </a:cubicBezTo>
                <a:cubicBezTo>
                  <a:pt x="24498" y="37879"/>
                  <a:pt x="29130" y="43492"/>
                  <a:pt x="26343" y="59980"/>
                </a:cubicBezTo>
                <a:lnTo>
                  <a:pt x="31446" y="59980"/>
                </a:lnTo>
                <a:cubicBezTo>
                  <a:pt x="31446" y="59980"/>
                  <a:pt x="27246" y="40980"/>
                  <a:pt x="33880" y="36897"/>
                </a:cubicBezTo>
                <a:cubicBezTo>
                  <a:pt x="33880" y="36897"/>
                  <a:pt x="34448" y="36568"/>
                  <a:pt x="35278" y="36568"/>
                </a:cubicBezTo>
                <a:cubicBezTo>
                  <a:pt x="36095" y="36568"/>
                  <a:pt x="37166" y="36887"/>
                  <a:pt x="38198" y="38154"/>
                </a:cubicBezTo>
                <a:cubicBezTo>
                  <a:pt x="38764" y="38848"/>
                  <a:pt x="39760" y="39176"/>
                  <a:pt x="40905" y="39176"/>
                </a:cubicBezTo>
                <a:cubicBezTo>
                  <a:pt x="43970" y="39176"/>
                  <a:pt x="48105" y="36826"/>
                  <a:pt x="47934" y="32854"/>
                </a:cubicBezTo>
                <a:cubicBezTo>
                  <a:pt x="47799" y="29765"/>
                  <a:pt x="46414" y="29101"/>
                  <a:pt x="45248" y="29101"/>
                </a:cubicBezTo>
                <a:cubicBezTo>
                  <a:pt x="45160" y="29101"/>
                  <a:pt x="45073" y="29105"/>
                  <a:pt x="44989" y="29111"/>
                </a:cubicBezTo>
                <a:lnTo>
                  <a:pt x="44989" y="29111"/>
                </a:lnTo>
                <a:cubicBezTo>
                  <a:pt x="47808" y="28235"/>
                  <a:pt x="53959" y="25627"/>
                  <a:pt x="53626" y="19625"/>
                </a:cubicBezTo>
                <a:cubicBezTo>
                  <a:pt x="53389" y="15718"/>
                  <a:pt x="50803" y="14747"/>
                  <a:pt x="48288" y="14747"/>
                </a:cubicBezTo>
                <a:cubicBezTo>
                  <a:pt x="45799" y="14747"/>
                  <a:pt x="43380" y="15699"/>
                  <a:pt x="43380" y="15699"/>
                </a:cubicBezTo>
                <a:cubicBezTo>
                  <a:pt x="43380" y="15699"/>
                  <a:pt x="51506" y="12087"/>
                  <a:pt x="48051" y="8711"/>
                </a:cubicBezTo>
                <a:cubicBezTo>
                  <a:pt x="47008" y="7703"/>
                  <a:pt x="45895" y="7350"/>
                  <a:pt x="44846" y="7350"/>
                </a:cubicBezTo>
                <a:cubicBezTo>
                  <a:pt x="42446" y="7350"/>
                  <a:pt x="40385" y="9203"/>
                  <a:pt x="40283" y="9296"/>
                </a:cubicBezTo>
                <a:lnTo>
                  <a:pt x="40283" y="9296"/>
                </a:lnTo>
                <a:cubicBezTo>
                  <a:pt x="40425" y="9166"/>
                  <a:pt x="44297" y="5576"/>
                  <a:pt x="42948" y="3726"/>
                </a:cubicBezTo>
                <a:cubicBezTo>
                  <a:pt x="42507" y="3151"/>
                  <a:pt x="41617" y="2911"/>
                  <a:pt x="40543" y="2911"/>
                </a:cubicBezTo>
                <a:cubicBezTo>
                  <a:pt x="38173" y="2911"/>
                  <a:pt x="34914" y="4078"/>
                  <a:pt x="33644" y="5375"/>
                </a:cubicBezTo>
                <a:cubicBezTo>
                  <a:pt x="33644" y="5344"/>
                  <a:pt x="32134" y="0"/>
                  <a:pt x="24850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9736222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36"/>
          <p:cNvGrpSpPr/>
          <p:nvPr/>
        </p:nvGrpSpPr>
        <p:grpSpPr>
          <a:xfrm flipH="1">
            <a:off x="-774680" y="407028"/>
            <a:ext cx="13295983" cy="6474833"/>
            <a:chOff x="-376905" y="-18529"/>
            <a:chExt cx="10637921" cy="5180419"/>
          </a:xfrm>
        </p:grpSpPr>
        <p:sp>
          <p:nvSpPr>
            <p:cNvPr id="880" name="Google Shape;880;p36"/>
            <p:cNvSpPr/>
            <p:nvPr/>
          </p:nvSpPr>
          <p:spPr>
            <a:xfrm>
              <a:off x="-179259" y="4165417"/>
              <a:ext cx="9944790" cy="825695"/>
            </a:xfrm>
            <a:custGeom>
              <a:avLst/>
              <a:gdLst/>
              <a:ahLst/>
              <a:cxnLst/>
              <a:rect l="l" t="t" r="r" b="b"/>
              <a:pathLst>
                <a:path w="209001" h="17352" extrusionOk="0">
                  <a:moveTo>
                    <a:pt x="0" y="0"/>
                  </a:moveTo>
                  <a:lnTo>
                    <a:pt x="0" y="17352"/>
                  </a:lnTo>
                  <a:lnTo>
                    <a:pt x="209000" y="17352"/>
                  </a:lnTo>
                  <a:lnTo>
                    <a:pt x="20900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1" name="Google Shape;881;p36"/>
            <p:cNvSpPr/>
            <p:nvPr/>
          </p:nvSpPr>
          <p:spPr>
            <a:xfrm>
              <a:off x="-179250" y="4444489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2" name="Google Shape;882;p36"/>
            <p:cNvSpPr/>
            <p:nvPr/>
          </p:nvSpPr>
          <p:spPr>
            <a:xfrm>
              <a:off x="8587302" y="2717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3" name="Google Shape;883;p36"/>
            <p:cNvSpPr/>
            <p:nvPr/>
          </p:nvSpPr>
          <p:spPr>
            <a:xfrm>
              <a:off x="2828101" y="-18529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6645" y="0"/>
                  </a:moveTo>
                  <a:cubicBezTo>
                    <a:pt x="10796" y="0"/>
                    <a:pt x="6046" y="2866"/>
                    <a:pt x="6046" y="6399"/>
                  </a:cubicBezTo>
                  <a:cubicBezTo>
                    <a:pt x="6046" y="7341"/>
                    <a:pt x="6360" y="8205"/>
                    <a:pt x="6910" y="8951"/>
                  </a:cubicBezTo>
                  <a:cubicBezTo>
                    <a:pt x="2984" y="9304"/>
                    <a:pt x="0" y="10913"/>
                    <a:pt x="40" y="12837"/>
                  </a:cubicBezTo>
                  <a:cubicBezTo>
                    <a:pt x="40" y="14996"/>
                    <a:pt x="3887" y="16763"/>
                    <a:pt x="8676" y="16763"/>
                  </a:cubicBezTo>
                  <a:cubicBezTo>
                    <a:pt x="11660" y="16763"/>
                    <a:pt x="14329" y="16056"/>
                    <a:pt x="15860" y="14996"/>
                  </a:cubicBezTo>
                  <a:cubicBezTo>
                    <a:pt x="18321" y="16018"/>
                    <a:pt x="20964" y="16529"/>
                    <a:pt x="23648" y="16529"/>
                  </a:cubicBezTo>
                  <a:cubicBezTo>
                    <a:pt x="23748" y="16529"/>
                    <a:pt x="23847" y="16528"/>
                    <a:pt x="23947" y="16527"/>
                  </a:cubicBezTo>
                  <a:cubicBezTo>
                    <a:pt x="30149" y="16527"/>
                    <a:pt x="35174" y="14289"/>
                    <a:pt x="35174" y="11502"/>
                  </a:cubicBezTo>
                  <a:cubicBezTo>
                    <a:pt x="35174" y="9225"/>
                    <a:pt x="31837" y="7341"/>
                    <a:pt x="27244" y="6713"/>
                  </a:cubicBezTo>
                  <a:lnTo>
                    <a:pt x="27244" y="6399"/>
                  </a:lnTo>
                  <a:cubicBezTo>
                    <a:pt x="27244" y="2866"/>
                    <a:pt x="22534" y="0"/>
                    <a:pt x="166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4" name="Google Shape;884;p36"/>
            <p:cNvSpPr/>
            <p:nvPr/>
          </p:nvSpPr>
          <p:spPr>
            <a:xfrm>
              <a:off x="6924471" y="920560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5" name="Google Shape;885;p36"/>
            <p:cNvSpPr/>
            <p:nvPr/>
          </p:nvSpPr>
          <p:spPr>
            <a:xfrm>
              <a:off x="-376905" y="758779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6" name="Google Shape;886;p36"/>
            <p:cNvSpPr/>
            <p:nvPr/>
          </p:nvSpPr>
          <p:spPr>
            <a:xfrm>
              <a:off x="4362603" y="1440279"/>
              <a:ext cx="2570740" cy="2854196"/>
            </a:xfrm>
            <a:custGeom>
              <a:avLst/>
              <a:gdLst/>
              <a:ahLst/>
              <a:cxnLst/>
              <a:rect l="l" t="t" r="r" b="b"/>
              <a:pathLst>
                <a:path w="54027" h="59981" extrusionOk="0">
                  <a:moveTo>
                    <a:pt x="24883" y="0"/>
                  </a:moveTo>
                  <a:cubicBezTo>
                    <a:pt x="22921" y="0"/>
                    <a:pt x="20541" y="387"/>
                    <a:pt x="17658" y="1370"/>
                  </a:cubicBezTo>
                  <a:cubicBezTo>
                    <a:pt x="8590" y="4472"/>
                    <a:pt x="6274" y="11459"/>
                    <a:pt x="12751" y="12166"/>
                  </a:cubicBezTo>
                  <a:cubicBezTo>
                    <a:pt x="12751" y="12166"/>
                    <a:pt x="2544" y="13344"/>
                    <a:pt x="2544" y="20056"/>
                  </a:cubicBezTo>
                  <a:cubicBezTo>
                    <a:pt x="2544" y="23375"/>
                    <a:pt x="4734" y="24218"/>
                    <a:pt x="6962" y="24218"/>
                  </a:cubicBezTo>
                  <a:cubicBezTo>
                    <a:pt x="8693" y="24218"/>
                    <a:pt x="10448" y="23708"/>
                    <a:pt x="11213" y="23455"/>
                  </a:cubicBezTo>
                  <a:lnTo>
                    <a:pt x="11213" y="23455"/>
                  </a:lnTo>
                  <a:cubicBezTo>
                    <a:pt x="9153" y="24213"/>
                    <a:pt x="1" y="28030"/>
                    <a:pt x="4860" y="34463"/>
                  </a:cubicBezTo>
                  <a:cubicBezTo>
                    <a:pt x="4860" y="34463"/>
                    <a:pt x="7199" y="36328"/>
                    <a:pt x="10101" y="36328"/>
                  </a:cubicBezTo>
                  <a:cubicBezTo>
                    <a:pt x="11774" y="36328"/>
                    <a:pt x="13634" y="35709"/>
                    <a:pt x="15342" y="33757"/>
                  </a:cubicBezTo>
                  <a:lnTo>
                    <a:pt x="15342" y="33757"/>
                  </a:lnTo>
                  <a:cubicBezTo>
                    <a:pt x="15341" y="33758"/>
                    <a:pt x="12202" y="37683"/>
                    <a:pt x="15656" y="39331"/>
                  </a:cubicBezTo>
                  <a:cubicBezTo>
                    <a:pt x="16187" y="39582"/>
                    <a:pt x="16706" y="39684"/>
                    <a:pt x="17212" y="39684"/>
                  </a:cubicBezTo>
                  <a:cubicBezTo>
                    <a:pt x="19535" y="39684"/>
                    <a:pt x="21601" y="37525"/>
                    <a:pt x="23372" y="37525"/>
                  </a:cubicBezTo>
                  <a:cubicBezTo>
                    <a:pt x="23758" y="37525"/>
                    <a:pt x="24131" y="37628"/>
                    <a:pt x="24488" y="37879"/>
                  </a:cubicBezTo>
                  <a:cubicBezTo>
                    <a:pt x="24488" y="37879"/>
                    <a:pt x="29160" y="43492"/>
                    <a:pt x="26373" y="59980"/>
                  </a:cubicBezTo>
                  <a:lnTo>
                    <a:pt x="31476" y="59980"/>
                  </a:lnTo>
                  <a:cubicBezTo>
                    <a:pt x="31476" y="59980"/>
                    <a:pt x="27315" y="40980"/>
                    <a:pt x="33949" y="36897"/>
                  </a:cubicBezTo>
                  <a:cubicBezTo>
                    <a:pt x="33949" y="36897"/>
                    <a:pt x="34507" y="36568"/>
                    <a:pt x="35327" y="36568"/>
                  </a:cubicBezTo>
                  <a:cubicBezTo>
                    <a:pt x="36134" y="36568"/>
                    <a:pt x="37196" y="36887"/>
                    <a:pt x="38228" y="38154"/>
                  </a:cubicBezTo>
                  <a:cubicBezTo>
                    <a:pt x="38790" y="38843"/>
                    <a:pt x="39777" y="39169"/>
                    <a:pt x="40914" y="39169"/>
                  </a:cubicBezTo>
                  <a:cubicBezTo>
                    <a:pt x="43983" y="39169"/>
                    <a:pt x="48146" y="36796"/>
                    <a:pt x="48003" y="32815"/>
                  </a:cubicBezTo>
                  <a:cubicBezTo>
                    <a:pt x="47869" y="29719"/>
                    <a:pt x="46497" y="29049"/>
                    <a:pt x="45335" y="29049"/>
                  </a:cubicBezTo>
                  <a:cubicBezTo>
                    <a:pt x="45257" y="29049"/>
                    <a:pt x="45180" y="29052"/>
                    <a:pt x="45104" y="29058"/>
                  </a:cubicBezTo>
                  <a:lnTo>
                    <a:pt x="45104" y="29058"/>
                  </a:lnTo>
                  <a:cubicBezTo>
                    <a:pt x="47944" y="28167"/>
                    <a:pt x="54027" y="25555"/>
                    <a:pt x="53695" y="19585"/>
                  </a:cubicBezTo>
                  <a:cubicBezTo>
                    <a:pt x="53458" y="15679"/>
                    <a:pt x="50872" y="14708"/>
                    <a:pt x="48357" y="14708"/>
                  </a:cubicBezTo>
                  <a:cubicBezTo>
                    <a:pt x="45868" y="14708"/>
                    <a:pt x="43449" y="15660"/>
                    <a:pt x="43449" y="15660"/>
                  </a:cubicBezTo>
                  <a:cubicBezTo>
                    <a:pt x="43449" y="15660"/>
                    <a:pt x="51575" y="12048"/>
                    <a:pt x="48121" y="8672"/>
                  </a:cubicBezTo>
                  <a:cubicBezTo>
                    <a:pt x="47079" y="7677"/>
                    <a:pt x="45967" y="7328"/>
                    <a:pt x="44919" y="7328"/>
                  </a:cubicBezTo>
                  <a:cubicBezTo>
                    <a:pt x="42477" y="7328"/>
                    <a:pt x="40385" y="9227"/>
                    <a:pt x="40348" y="9260"/>
                  </a:cubicBezTo>
                  <a:lnTo>
                    <a:pt x="40348" y="9260"/>
                  </a:lnTo>
                  <a:cubicBezTo>
                    <a:pt x="40399" y="9214"/>
                    <a:pt x="44382" y="5559"/>
                    <a:pt x="42978" y="3687"/>
                  </a:cubicBezTo>
                  <a:cubicBezTo>
                    <a:pt x="42550" y="3111"/>
                    <a:pt x="41667" y="2872"/>
                    <a:pt x="40600" y="2872"/>
                  </a:cubicBezTo>
                  <a:cubicBezTo>
                    <a:pt x="38243" y="2872"/>
                    <a:pt x="34983" y="4038"/>
                    <a:pt x="33714" y="5335"/>
                  </a:cubicBezTo>
                  <a:cubicBezTo>
                    <a:pt x="33683" y="5335"/>
                    <a:pt x="32166" y="0"/>
                    <a:pt x="2488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7" name="Google Shape;887;p36"/>
            <p:cNvSpPr/>
            <p:nvPr/>
          </p:nvSpPr>
          <p:spPr>
            <a:xfrm>
              <a:off x="7570792" y="3578859"/>
              <a:ext cx="203606" cy="717391"/>
            </a:xfrm>
            <a:custGeom>
              <a:avLst/>
              <a:gdLst/>
              <a:ahLst/>
              <a:cxnLst/>
              <a:rect l="l" t="t" r="r" b="b"/>
              <a:pathLst>
                <a:path w="4279" h="15076" extrusionOk="0">
                  <a:moveTo>
                    <a:pt x="0" y="1"/>
                  </a:moveTo>
                  <a:lnTo>
                    <a:pt x="0" y="15075"/>
                  </a:lnTo>
                  <a:lnTo>
                    <a:pt x="4279" y="15075"/>
                  </a:lnTo>
                  <a:lnTo>
                    <a:pt x="4279" y="1"/>
                  </a:lnTo>
                  <a:close/>
                </a:path>
              </a:pathLst>
            </a:custGeom>
            <a:solidFill>
              <a:srgbClr val="82A6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8" name="Google Shape;888;p36"/>
            <p:cNvSpPr/>
            <p:nvPr/>
          </p:nvSpPr>
          <p:spPr>
            <a:xfrm>
              <a:off x="6696595" y="1587644"/>
              <a:ext cx="1951977" cy="2269233"/>
            </a:xfrm>
            <a:custGeom>
              <a:avLst/>
              <a:gdLst/>
              <a:ahLst/>
              <a:cxnLst/>
              <a:rect l="l" t="t" r="r" b="b"/>
              <a:pathLst>
                <a:path w="41023" h="47688" extrusionOk="0">
                  <a:moveTo>
                    <a:pt x="20256" y="1"/>
                  </a:moveTo>
                  <a:cubicBezTo>
                    <a:pt x="20256" y="14565"/>
                    <a:pt x="10953" y="21945"/>
                    <a:pt x="4318" y="23162"/>
                  </a:cubicBezTo>
                  <a:cubicBezTo>
                    <a:pt x="5031" y="23381"/>
                    <a:pt x="5755" y="23474"/>
                    <a:pt x="6470" y="23474"/>
                  </a:cubicBezTo>
                  <a:cubicBezTo>
                    <a:pt x="10361" y="23474"/>
                    <a:pt x="13975" y="20728"/>
                    <a:pt x="13975" y="20728"/>
                  </a:cubicBezTo>
                  <a:lnTo>
                    <a:pt x="13975" y="20767"/>
                  </a:lnTo>
                  <a:cubicBezTo>
                    <a:pt x="11541" y="23947"/>
                    <a:pt x="7969" y="26106"/>
                    <a:pt x="4004" y="26773"/>
                  </a:cubicBezTo>
                  <a:cubicBezTo>
                    <a:pt x="4004" y="26773"/>
                    <a:pt x="5296" y="27533"/>
                    <a:pt x="7655" y="27533"/>
                  </a:cubicBezTo>
                  <a:cubicBezTo>
                    <a:pt x="8687" y="27533"/>
                    <a:pt x="9923" y="27388"/>
                    <a:pt x="11345" y="26970"/>
                  </a:cubicBezTo>
                  <a:lnTo>
                    <a:pt x="11345" y="26970"/>
                  </a:lnTo>
                  <a:cubicBezTo>
                    <a:pt x="8990" y="30424"/>
                    <a:pt x="5771" y="33172"/>
                    <a:pt x="2002" y="34939"/>
                  </a:cubicBezTo>
                  <a:cubicBezTo>
                    <a:pt x="2039" y="34976"/>
                    <a:pt x="2174" y="34993"/>
                    <a:pt x="2385" y="34993"/>
                  </a:cubicBezTo>
                  <a:cubicBezTo>
                    <a:pt x="3752" y="34993"/>
                    <a:pt x="8324" y="34279"/>
                    <a:pt x="10364" y="33565"/>
                  </a:cubicBezTo>
                  <a:lnTo>
                    <a:pt x="10364" y="33565"/>
                  </a:lnTo>
                  <a:cubicBezTo>
                    <a:pt x="8951" y="36548"/>
                    <a:pt x="5457" y="41691"/>
                    <a:pt x="0" y="42397"/>
                  </a:cubicBezTo>
                  <a:cubicBezTo>
                    <a:pt x="0" y="42397"/>
                    <a:pt x="1522" y="42702"/>
                    <a:pt x="3640" y="42702"/>
                  </a:cubicBezTo>
                  <a:cubicBezTo>
                    <a:pt x="5823" y="42702"/>
                    <a:pt x="8639" y="42378"/>
                    <a:pt x="11070" y="41063"/>
                  </a:cubicBezTo>
                  <a:lnTo>
                    <a:pt x="11070" y="41063"/>
                  </a:lnTo>
                  <a:cubicBezTo>
                    <a:pt x="10756" y="41887"/>
                    <a:pt x="7537" y="46598"/>
                    <a:pt x="4358" y="47540"/>
                  </a:cubicBezTo>
                  <a:cubicBezTo>
                    <a:pt x="5334" y="47593"/>
                    <a:pt x="6250" y="47618"/>
                    <a:pt x="7111" y="47618"/>
                  </a:cubicBezTo>
                  <a:cubicBezTo>
                    <a:pt x="18993" y="47618"/>
                    <a:pt x="20256" y="42908"/>
                    <a:pt x="20256" y="42908"/>
                  </a:cubicBezTo>
                  <a:cubicBezTo>
                    <a:pt x="20256" y="42908"/>
                    <a:pt x="21083" y="47688"/>
                    <a:pt x="34325" y="47688"/>
                  </a:cubicBezTo>
                  <a:cubicBezTo>
                    <a:pt x="34923" y="47688"/>
                    <a:pt x="35545" y="47678"/>
                    <a:pt x="36194" y="47658"/>
                  </a:cubicBezTo>
                  <a:cubicBezTo>
                    <a:pt x="36194" y="47658"/>
                    <a:pt x="29089" y="43732"/>
                    <a:pt x="29089" y="41377"/>
                  </a:cubicBezTo>
                  <a:lnTo>
                    <a:pt x="29089" y="41377"/>
                  </a:lnTo>
                  <a:cubicBezTo>
                    <a:pt x="31633" y="42944"/>
                    <a:pt x="34419" y="43359"/>
                    <a:pt x="36660" y="43359"/>
                  </a:cubicBezTo>
                  <a:cubicBezTo>
                    <a:pt x="39190" y="43359"/>
                    <a:pt x="41023" y="42829"/>
                    <a:pt x="41023" y="42829"/>
                  </a:cubicBezTo>
                  <a:cubicBezTo>
                    <a:pt x="35566" y="42123"/>
                    <a:pt x="31601" y="36666"/>
                    <a:pt x="30149" y="33643"/>
                  </a:cubicBezTo>
                  <a:lnTo>
                    <a:pt x="30149" y="33643"/>
                  </a:lnTo>
                  <a:cubicBezTo>
                    <a:pt x="31989" y="34277"/>
                    <a:pt x="35963" y="35351"/>
                    <a:pt x="37704" y="35351"/>
                  </a:cubicBezTo>
                  <a:cubicBezTo>
                    <a:pt x="38228" y="35351"/>
                    <a:pt x="38550" y="35254"/>
                    <a:pt x="38550" y="35017"/>
                  </a:cubicBezTo>
                  <a:cubicBezTo>
                    <a:pt x="33407" y="32269"/>
                    <a:pt x="30463" y="29286"/>
                    <a:pt x="28814" y="26734"/>
                  </a:cubicBezTo>
                  <a:lnTo>
                    <a:pt x="28814" y="26734"/>
                  </a:lnTo>
                  <a:cubicBezTo>
                    <a:pt x="30502" y="27310"/>
                    <a:pt x="31955" y="27502"/>
                    <a:pt x="33141" y="27502"/>
                  </a:cubicBezTo>
                  <a:cubicBezTo>
                    <a:pt x="35514" y="27502"/>
                    <a:pt x="36822" y="26734"/>
                    <a:pt x="36822" y="26734"/>
                  </a:cubicBezTo>
                  <a:cubicBezTo>
                    <a:pt x="33407" y="26145"/>
                    <a:pt x="30227" y="24457"/>
                    <a:pt x="27833" y="21906"/>
                  </a:cubicBezTo>
                  <a:lnTo>
                    <a:pt x="27833" y="21906"/>
                  </a:lnTo>
                  <a:cubicBezTo>
                    <a:pt x="29824" y="23308"/>
                    <a:pt x="31952" y="23669"/>
                    <a:pt x="33564" y="23669"/>
                  </a:cubicBezTo>
                  <a:cubicBezTo>
                    <a:pt x="35066" y="23669"/>
                    <a:pt x="36119" y="23355"/>
                    <a:pt x="36194" y="23280"/>
                  </a:cubicBezTo>
                  <a:cubicBezTo>
                    <a:pt x="31837" y="23280"/>
                    <a:pt x="20256" y="14643"/>
                    <a:pt x="20256" y="118"/>
                  </a:cubicBezTo>
                  <a:lnTo>
                    <a:pt x="2025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9" name="Google Shape;889;p36"/>
            <p:cNvSpPr/>
            <p:nvPr/>
          </p:nvSpPr>
          <p:spPr>
            <a:xfrm>
              <a:off x="8822181" y="3369683"/>
              <a:ext cx="179386" cy="924719"/>
            </a:xfrm>
            <a:custGeom>
              <a:avLst/>
              <a:gdLst/>
              <a:ahLst/>
              <a:cxnLst/>
              <a:rect l="l" t="t" r="r" b="b"/>
              <a:pathLst>
                <a:path w="3770" h="19433" extrusionOk="0">
                  <a:moveTo>
                    <a:pt x="1" y="0"/>
                  </a:moveTo>
                  <a:lnTo>
                    <a:pt x="1" y="19432"/>
                  </a:lnTo>
                  <a:lnTo>
                    <a:pt x="3769" y="19432"/>
                  </a:lnTo>
                  <a:lnTo>
                    <a:pt x="3769" y="0"/>
                  </a:lnTo>
                  <a:close/>
                </a:path>
              </a:pathLst>
            </a:custGeom>
            <a:solidFill>
              <a:srgbClr val="9ABC4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0" name="Google Shape;890;p36"/>
            <p:cNvSpPr/>
            <p:nvPr/>
          </p:nvSpPr>
          <p:spPr>
            <a:xfrm>
              <a:off x="8086214" y="1285063"/>
              <a:ext cx="1653159" cy="2181867"/>
            </a:xfrm>
            <a:custGeom>
              <a:avLst/>
              <a:gdLst/>
              <a:ahLst/>
              <a:cxnLst/>
              <a:rect l="l" t="t" r="r" b="b"/>
              <a:pathLst>
                <a:path w="34743" h="45852" extrusionOk="0">
                  <a:moveTo>
                    <a:pt x="17352" y="0"/>
                  </a:moveTo>
                  <a:cubicBezTo>
                    <a:pt x="11189" y="0"/>
                    <a:pt x="6164" y="3258"/>
                    <a:pt x="6164" y="7223"/>
                  </a:cubicBezTo>
                  <a:cubicBezTo>
                    <a:pt x="6164" y="7616"/>
                    <a:pt x="6242" y="8008"/>
                    <a:pt x="6321" y="8362"/>
                  </a:cubicBezTo>
                  <a:cubicBezTo>
                    <a:pt x="4240" y="9422"/>
                    <a:pt x="2906" y="11031"/>
                    <a:pt x="2906" y="12876"/>
                  </a:cubicBezTo>
                  <a:cubicBezTo>
                    <a:pt x="2906" y="14250"/>
                    <a:pt x="3691" y="15546"/>
                    <a:pt x="5026" y="16527"/>
                  </a:cubicBezTo>
                  <a:cubicBezTo>
                    <a:pt x="2906" y="17587"/>
                    <a:pt x="1532" y="19196"/>
                    <a:pt x="1532" y="21042"/>
                  </a:cubicBezTo>
                  <a:cubicBezTo>
                    <a:pt x="1532" y="22690"/>
                    <a:pt x="2631" y="24143"/>
                    <a:pt x="4319" y="25163"/>
                  </a:cubicBezTo>
                  <a:cubicBezTo>
                    <a:pt x="2474" y="26223"/>
                    <a:pt x="1335" y="27715"/>
                    <a:pt x="1335" y="29403"/>
                  </a:cubicBezTo>
                  <a:cubicBezTo>
                    <a:pt x="1335" y="30816"/>
                    <a:pt x="2121" y="32112"/>
                    <a:pt x="3455" y="33093"/>
                  </a:cubicBezTo>
                  <a:cubicBezTo>
                    <a:pt x="1335" y="34153"/>
                    <a:pt x="1" y="35763"/>
                    <a:pt x="1" y="37608"/>
                  </a:cubicBezTo>
                  <a:cubicBezTo>
                    <a:pt x="1" y="40709"/>
                    <a:pt x="3926" y="43261"/>
                    <a:pt x="8755" y="43261"/>
                  </a:cubicBezTo>
                  <a:cubicBezTo>
                    <a:pt x="9030" y="43261"/>
                    <a:pt x="9344" y="43261"/>
                    <a:pt x="9619" y="43221"/>
                  </a:cubicBezTo>
                  <a:cubicBezTo>
                    <a:pt x="11032" y="44792"/>
                    <a:pt x="13976" y="45851"/>
                    <a:pt x="17352" y="45851"/>
                  </a:cubicBezTo>
                  <a:cubicBezTo>
                    <a:pt x="20728" y="45851"/>
                    <a:pt x="23672" y="44792"/>
                    <a:pt x="25085" y="43221"/>
                  </a:cubicBezTo>
                  <a:cubicBezTo>
                    <a:pt x="25399" y="43221"/>
                    <a:pt x="25674" y="43261"/>
                    <a:pt x="25949" y="43261"/>
                  </a:cubicBezTo>
                  <a:cubicBezTo>
                    <a:pt x="30817" y="43261"/>
                    <a:pt x="34742" y="40709"/>
                    <a:pt x="34742" y="37608"/>
                  </a:cubicBezTo>
                  <a:cubicBezTo>
                    <a:pt x="34742" y="35763"/>
                    <a:pt x="33368" y="34153"/>
                    <a:pt x="31249" y="33093"/>
                  </a:cubicBezTo>
                  <a:cubicBezTo>
                    <a:pt x="32583" y="32112"/>
                    <a:pt x="33368" y="30816"/>
                    <a:pt x="33368" y="29403"/>
                  </a:cubicBezTo>
                  <a:cubicBezTo>
                    <a:pt x="33368" y="27715"/>
                    <a:pt x="32230" y="26184"/>
                    <a:pt x="30385" y="25163"/>
                  </a:cubicBezTo>
                  <a:cubicBezTo>
                    <a:pt x="32112" y="24143"/>
                    <a:pt x="33172" y="22651"/>
                    <a:pt x="33172" y="21042"/>
                  </a:cubicBezTo>
                  <a:cubicBezTo>
                    <a:pt x="33172" y="19196"/>
                    <a:pt x="31798" y="17587"/>
                    <a:pt x="29678" y="16527"/>
                  </a:cubicBezTo>
                  <a:cubicBezTo>
                    <a:pt x="31013" y="15546"/>
                    <a:pt x="31838" y="14250"/>
                    <a:pt x="31838" y="12837"/>
                  </a:cubicBezTo>
                  <a:cubicBezTo>
                    <a:pt x="31838" y="11031"/>
                    <a:pt x="30464" y="9422"/>
                    <a:pt x="28383" y="8362"/>
                  </a:cubicBezTo>
                  <a:cubicBezTo>
                    <a:pt x="28501" y="8008"/>
                    <a:pt x="28540" y="7616"/>
                    <a:pt x="28540" y="7223"/>
                  </a:cubicBezTo>
                  <a:cubicBezTo>
                    <a:pt x="28540" y="3219"/>
                    <a:pt x="23515" y="0"/>
                    <a:pt x="173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1" name="Google Shape;891;p36"/>
            <p:cNvSpPr/>
            <p:nvPr/>
          </p:nvSpPr>
          <p:spPr>
            <a:xfrm>
              <a:off x="-179259" y="4378351"/>
              <a:ext cx="9944790" cy="74756"/>
            </a:xfrm>
            <a:custGeom>
              <a:avLst/>
              <a:gdLst/>
              <a:ahLst/>
              <a:cxnLst/>
              <a:rect l="l" t="t" r="r" b="b"/>
              <a:pathLst>
                <a:path w="209001" h="1571" extrusionOk="0">
                  <a:moveTo>
                    <a:pt x="0" y="1"/>
                  </a:moveTo>
                  <a:lnTo>
                    <a:pt x="209000" y="1"/>
                  </a:lnTo>
                  <a:lnTo>
                    <a:pt x="209000" y="1571"/>
                  </a:lnTo>
                  <a:lnTo>
                    <a:pt x="0" y="157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2" name="Google Shape;892;p36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893" name="Google Shape;893;p36"/>
          <p:cNvGrpSpPr/>
          <p:nvPr/>
        </p:nvGrpSpPr>
        <p:grpSpPr>
          <a:xfrm flipH="1">
            <a:off x="8270069" y="4470284"/>
            <a:ext cx="3668707" cy="1827857"/>
            <a:chOff x="404850" y="2182975"/>
            <a:chExt cx="2230850" cy="1111475"/>
          </a:xfrm>
        </p:grpSpPr>
        <p:sp>
          <p:nvSpPr>
            <p:cNvPr id="894" name="Google Shape;894;p36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5" name="Google Shape;895;p36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6" name="Google Shape;896;p36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7" name="Google Shape;897;p36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8" name="Google Shape;898;p36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9" name="Google Shape;899;p36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0" name="Google Shape;900;p36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1" name="Google Shape;901;p36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2" name="Google Shape;902;p36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3" name="Google Shape;903;p36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4" name="Google Shape;904;p36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5" name="Google Shape;905;p36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6" name="Google Shape;906;p36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7" name="Google Shape;907;p36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8" name="Google Shape;908;p36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9" name="Google Shape;909;p36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0" name="Google Shape;910;p36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1" name="Google Shape;911;p36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2" name="Google Shape;912;p36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3" name="Google Shape;913;p36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4" name="Google Shape;914;p36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5" name="Google Shape;915;p36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6" name="Google Shape;916;p36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7" name="Google Shape;917;p36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8" name="Google Shape;918;p36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9" name="Google Shape;919;p36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0" name="Google Shape;920;p36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1" name="Google Shape;921;p36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9873547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37"/>
          <p:cNvSpPr/>
          <p:nvPr/>
        </p:nvSpPr>
        <p:spPr>
          <a:xfrm>
            <a:off x="-1139997" y="1229667"/>
            <a:ext cx="2914396" cy="3235775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4" name="Google Shape;924;p37"/>
          <p:cNvSpPr/>
          <p:nvPr/>
        </p:nvSpPr>
        <p:spPr>
          <a:xfrm>
            <a:off x="1096385" y="3739734"/>
            <a:ext cx="206419" cy="727316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5" name="Google Shape;925;p37"/>
          <p:cNvSpPr/>
          <p:nvPr/>
        </p:nvSpPr>
        <p:spPr>
          <a:xfrm>
            <a:off x="492230" y="1396724"/>
            <a:ext cx="2212917" cy="2572608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6" name="Google Shape;926;p37"/>
          <p:cNvSpPr/>
          <p:nvPr/>
        </p:nvSpPr>
        <p:spPr>
          <a:xfrm>
            <a:off x="-1323913" y="3787109"/>
            <a:ext cx="197012" cy="700783"/>
          </a:xfrm>
          <a:custGeom>
            <a:avLst/>
            <a:gdLst/>
            <a:ahLst/>
            <a:cxnLst/>
            <a:rect l="l" t="t" r="r" b="b"/>
            <a:pathLst>
              <a:path w="4084" h="14526" extrusionOk="0">
                <a:moveTo>
                  <a:pt x="1" y="0"/>
                </a:moveTo>
                <a:lnTo>
                  <a:pt x="1" y="14525"/>
                </a:lnTo>
                <a:lnTo>
                  <a:pt x="4083" y="14525"/>
                </a:lnTo>
                <a:lnTo>
                  <a:pt x="4083" y="0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7" name="Google Shape;927;p37"/>
          <p:cNvSpPr/>
          <p:nvPr/>
        </p:nvSpPr>
        <p:spPr>
          <a:xfrm>
            <a:off x="-2178001" y="1583093"/>
            <a:ext cx="2132488" cy="2424417"/>
          </a:xfrm>
          <a:custGeom>
            <a:avLst/>
            <a:gdLst/>
            <a:ahLst/>
            <a:cxnLst/>
            <a:rect l="l" t="t" r="r" b="b"/>
            <a:pathLst>
              <a:path w="39532" h="44941" extrusionOk="0">
                <a:moveTo>
                  <a:pt x="19510" y="0"/>
                </a:moveTo>
                <a:cubicBezTo>
                  <a:pt x="19510" y="13975"/>
                  <a:pt x="10560" y="20178"/>
                  <a:pt x="4201" y="21356"/>
                </a:cubicBezTo>
                <a:cubicBezTo>
                  <a:pt x="4874" y="21560"/>
                  <a:pt x="5558" y="21647"/>
                  <a:pt x="6235" y="21647"/>
                </a:cubicBezTo>
                <a:cubicBezTo>
                  <a:pt x="9974" y="21647"/>
                  <a:pt x="13465" y="19000"/>
                  <a:pt x="13465" y="19000"/>
                </a:cubicBezTo>
                <a:lnTo>
                  <a:pt x="13465" y="19040"/>
                </a:lnTo>
                <a:cubicBezTo>
                  <a:pt x="11110" y="22102"/>
                  <a:pt x="7694" y="24182"/>
                  <a:pt x="3886" y="24810"/>
                </a:cubicBezTo>
                <a:cubicBezTo>
                  <a:pt x="3886" y="24810"/>
                  <a:pt x="5143" y="25553"/>
                  <a:pt x="7418" y="25553"/>
                </a:cubicBezTo>
                <a:cubicBezTo>
                  <a:pt x="8409" y="25553"/>
                  <a:pt x="9594" y="25412"/>
                  <a:pt x="10953" y="25006"/>
                </a:cubicBezTo>
                <a:lnTo>
                  <a:pt x="10953" y="25006"/>
                </a:lnTo>
                <a:cubicBezTo>
                  <a:pt x="8676" y="28343"/>
                  <a:pt x="5574" y="30973"/>
                  <a:pt x="1924" y="32661"/>
                </a:cubicBezTo>
                <a:cubicBezTo>
                  <a:pt x="1962" y="32700"/>
                  <a:pt x="2102" y="32717"/>
                  <a:pt x="2320" y="32717"/>
                </a:cubicBezTo>
                <a:cubicBezTo>
                  <a:pt x="3668" y="32717"/>
                  <a:pt x="8017" y="32042"/>
                  <a:pt x="10010" y="31366"/>
                </a:cubicBezTo>
                <a:lnTo>
                  <a:pt x="10010" y="31366"/>
                </a:lnTo>
                <a:cubicBezTo>
                  <a:pt x="8597" y="34232"/>
                  <a:pt x="5260" y="39178"/>
                  <a:pt x="0" y="39845"/>
                </a:cubicBezTo>
                <a:cubicBezTo>
                  <a:pt x="0" y="39845"/>
                  <a:pt x="1511" y="40159"/>
                  <a:pt x="3602" y="40159"/>
                </a:cubicBezTo>
                <a:cubicBezTo>
                  <a:pt x="5692" y="40159"/>
                  <a:pt x="8362" y="39845"/>
                  <a:pt x="10678" y="38589"/>
                </a:cubicBezTo>
                <a:lnTo>
                  <a:pt x="10678" y="38589"/>
                </a:lnTo>
                <a:cubicBezTo>
                  <a:pt x="10364" y="39374"/>
                  <a:pt x="7262" y="43889"/>
                  <a:pt x="4201" y="44831"/>
                </a:cubicBezTo>
                <a:cubicBezTo>
                  <a:pt x="5130" y="44881"/>
                  <a:pt x="6003" y="44904"/>
                  <a:pt x="6824" y="44904"/>
                </a:cubicBezTo>
                <a:cubicBezTo>
                  <a:pt x="18314" y="44904"/>
                  <a:pt x="19510" y="40356"/>
                  <a:pt x="19510" y="40356"/>
                </a:cubicBezTo>
                <a:cubicBezTo>
                  <a:pt x="19510" y="40356"/>
                  <a:pt x="20298" y="44941"/>
                  <a:pt x="32995" y="44941"/>
                </a:cubicBezTo>
                <a:cubicBezTo>
                  <a:pt x="33590" y="44941"/>
                  <a:pt x="34211" y="44930"/>
                  <a:pt x="34860" y="44909"/>
                </a:cubicBezTo>
                <a:cubicBezTo>
                  <a:pt x="34860" y="44909"/>
                  <a:pt x="27990" y="41141"/>
                  <a:pt x="27990" y="38864"/>
                </a:cubicBezTo>
                <a:lnTo>
                  <a:pt x="27990" y="38864"/>
                </a:lnTo>
                <a:cubicBezTo>
                  <a:pt x="30500" y="40438"/>
                  <a:pt x="33243" y="40849"/>
                  <a:pt x="35425" y="40849"/>
                </a:cubicBezTo>
                <a:cubicBezTo>
                  <a:pt x="37815" y="40849"/>
                  <a:pt x="39531" y="40356"/>
                  <a:pt x="39531" y="40356"/>
                </a:cubicBezTo>
                <a:cubicBezTo>
                  <a:pt x="34271" y="39649"/>
                  <a:pt x="30463" y="34389"/>
                  <a:pt x="29050" y="31523"/>
                </a:cubicBezTo>
                <a:lnTo>
                  <a:pt x="29050" y="31523"/>
                </a:lnTo>
                <a:cubicBezTo>
                  <a:pt x="30795" y="32125"/>
                  <a:pt x="34616" y="33142"/>
                  <a:pt x="36305" y="33142"/>
                </a:cubicBezTo>
                <a:cubicBezTo>
                  <a:pt x="36820" y="33142"/>
                  <a:pt x="37136" y="33048"/>
                  <a:pt x="37136" y="32818"/>
                </a:cubicBezTo>
                <a:cubicBezTo>
                  <a:pt x="32190" y="30188"/>
                  <a:pt x="29364" y="27283"/>
                  <a:pt x="27754" y="24849"/>
                </a:cubicBezTo>
                <a:lnTo>
                  <a:pt x="27754" y="24849"/>
                </a:lnTo>
                <a:cubicBezTo>
                  <a:pt x="29390" y="25399"/>
                  <a:pt x="30794" y="25582"/>
                  <a:pt x="31940" y="25582"/>
                </a:cubicBezTo>
                <a:cubicBezTo>
                  <a:pt x="34231" y="25582"/>
                  <a:pt x="35488" y="24849"/>
                  <a:pt x="35488" y="24849"/>
                </a:cubicBezTo>
                <a:cubicBezTo>
                  <a:pt x="32151" y="24261"/>
                  <a:pt x="29128" y="22612"/>
                  <a:pt x="26812" y="20139"/>
                </a:cubicBezTo>
                <a:lnTo>
                  <a:pt x="26812" y="20139"/>
                </a:lnTo>
                <a:cubicBezTo>
                  <a:pt x="28739" y="21492"/>
                  <a:pt x="30806" y="21838"/>
                  <a:pt x="32363" y="21838"/>
                </a:cubicBezTo>
                <a:cubicBezTo>
                  <a:pt x="33787" y="21838"/>
                  <a:pt x="34785" y="21548"/>
                  <a:pt x="34860" y="21473"/>
                </a:cubicBezTo>
                <a:cubicBezTo>
                  <a:pt x="30698" y="21473"/>
                  <a:pt x="19510" y="14093"/>
                  <a:pt x="19510" y="79"/>
                </a:cubicBezTo>
                <a:lnTo>
                  <a:pt x="19510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8" name="Google Shape;928;p37"/>
          <p:cNvSpPr/>
          <p:nvPr/>
        </p:nvSpPr>
        <p:spPr>
          <a:xfrm>
            <a:off x="-112573" y="6516225"/>
            <a:ext cx="101133" cy="27488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5"/>
                  <a:pt x="745" y="0"/>
                  <a:pt x="1685" y="0"/>
                </a:cubicBezTo>
                <a:cubicBezTo>
                  <a:pt x="2591" y="0"/>
                  <a:pt x="3336" y="195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29" name="Google Shape;929;p37"/>
          <p:cNvSpPr/>
          <p:nvPr/>
        </p:nvSpPr>
        <p:spPr>
          <a:xfrm>
            <a:off x="686302" y="6784131"/>
            <a:ext cx="59885" cy="28488"/>
          </a:xfrm>
          <a:custGeom>
            <a:avLst/>
            <a:gdLst/>
            <a:ahLst/>
            <a:cxnLst/>
            <a:rect l="l" t="t" r="r" b="b"/>
            <a:pathLst>
              <a:path w="1976" h="940" extrusionOk="0">
                <a:moveTo>
                  <a:pt x="1976" y="454"/>
                </a:moveTo>
                <a:cubicBezTo>
                  <a:pt x="1976" y="713"/>
                  <a:pt x="1522" y="940"/>
                  <a:pt x="1004" y="940"/>
                </a:cubicBezTo>
                <a:cubicBezTo>
                  <a:pt x="454" y="940"/>
                  <a:pt x="0" y="713"/>
                  <a:pt x="0" y="454"/>
                </a:cubicBezTo>
                <a:cubicBezTo>
                  <a:pt x="0" y="228"/>
                  <a:pt x="454" y="1"/>
                  <a:pt x="1004" y="1"/>
                </a:cubicBezTo>
                <a:cubicBezTo>
                  <a:pt x="1522" y="1"/>
                  <a:pt x="1976" y="228"/>
                  <a:pt x="197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0" name="Google Shape;930;p37"/>
          <p:cNvSpPr/>
          <p:nvPr/>
        </p:nvSpPr>
        <p:spPr>
          <a:xfrm>
            <a:off x="1763872" y="6574109"/>
            <a:ext cx="122712" cy="30459"/>
          </a:xfrm>
          <a:custGeom>
            <a:avLst/>
            <a:gdLst/>
            <a:ahLst/>
            <a:cxnLst/>
            <a:rect l="l" t="t" r="r" b="b"/>
            <a:pathLst>
              <a:path w="4049" h="1005" extrusionOk="0">
                <a:moveTo>
                  <a:pt x="4049" y="487"/>
                </a:moveTo>
                <a:cubicBezTo>
                  <a:pt x="4049" y="778"/>
                  <a:pt x="3142" y="1005"/>
                  <a:pt x="2041" y="1005"/>
                </a:cubicBezTo>
                <a:cubicBezTo>
                  <a:pt x="908" y="1005"/>
                  <a:pt x="1" y="778"/>
                  <a:pt x="1" y="487"/>
                </a:cubicBezTo>
                <a:cubicBezTo>
                  <a:pt x="1" y="195"/>
                  <a:pt x="908" y="1"/>
                  <a:pt x="2041" y="1"/>
                </a:cubicBezTo>
                <a:cubicBezTo>
                  <a:pt x="3142" y="1"/>
                  <a:pt x="4049" y="195"/>
                  <a:pt x="4049" y="487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1" name="Google Shape;931;p37"/>
          <p:cNvSpPr/>
          <p:nvPr/>
        </p:nvSpPr>
        <p:spPr>
          <a:xfrm>
            <a:off x="-232910" y="6273214"/>
            <a:ext cx="104951" cy="26879"/>
          </a:xfrm>
          <a:custGeom>
            <a:avLst/>
            <a:gdLst/>
            <a:ahLst/>
            <a:cxnLst/>
            <a:rect l="l" t="t" r="r" b="b"/>
            <a:pathLst>
              <a:path w="4049" h="1037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7"/>
                  <a:pt x="907" y="0"/>
                  <a:pt x="2008" y="0"/>
                </a:cubicBezTo>
                <a:cubicBezTo>
                  <a:pt x="3142" y="0"/>
                  <a:pt x="4049" y="227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2" name="Google Shape;932;p37"/>
          <p:cNvSpPr/>
          <p:nvPr/>
        </p:nvSpPr>
        <p:spPr>
          <a:xfrm>
            <a:off x="609789" y="627909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8" y="292"/>
                </a:moveTo>
                <a:cubicBezTo>
                  <a:pt x="3238" y="454"/>
                  <a:pt x="2526" y="583"/>
                  <a:pt x="1619" y="583"/>
                </a:cubicBezTo>
                <a:cubicBezTo>
                  <a:pt x="713" y="583"/>
                  <a:pt x="0" y="454"/>
                  <a:pt x="0" y="292"/>
                </a:cubicBezTo>
                <a:cubicBezTo>
                  <a:pt x="0" y="130"/>
                  <a:pt x="713" y="0"/>
                  <a:pt x="1619" y="0"/>
                </a:cubicBezTo>
                <a:cubicBezTo>
                  <a:pt x="2526" y="0"/>
                  <a:pt x="3238" y="130"/>
                  <a:pt x="323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3" name="Google Shape;933;p37"/>
          <p:cNvSpPr/>
          <p:nvPr/>
        </p:nvSpPr>
        <p:spPr>
          <a:xfrm>
            <a:off x="512413" y="6322744"/>
            <a:ext cx="49559" cy="23509"/>
          </a:xfrm>
          <a:custGeom>
            <a:avLst/>
            <a:gdLst/>
            <a:ahLst/>
            <a:cxnLst/>
            <a:rect l="l" t="t" r="r" b="b"/>
            <a:pathLst>
              <a:path w="1912" h="907" extrusionOk="0">
                <a:moveTo>
                  <a:pt x="1911" y="453"/>
                </a:moveTo>
                <a:cubicBezTo>
                  <a:pt x="1911" y="712"/>
                  <a:pt x="1490" y="907"/>
                  <a:pt x="972" y="907"/>
                </a:cubicBezTo>
                <a:cubicBezTo>
                  <a:pt x="422" y="907"/>
                  <a:pt x="1" y="712"/>
                  <a:pt x="1" y="453"/>
                </a:cubicBezTo>
                <a:cubicBezTo>
                  <a:pt x="1" y="194"/>
                  <a:pt x="422" y="0"/>
                  <a:pt x="972" y="0"/>
                </a:cubicBezTo>
                <a:cubicBezTo>
                  <a:pt x="1490" y="0"/>
                  <a:pt x="1911" y="194"/>
                  <a:pt x="1911" y="45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4" name="Google Shape;934;p37"/>
          <p:cNvSpPr/>
          <p:nvPr/>
        </p:nvSpPr>
        <p:spPr>
          <a:xfrm>
            <a:off x="693715" y="6342883"/>
            <a:ext cx="63815" cy="6739"/>
          </a:xfrm>
          <a:custGeom>
            <a:avLst/>
            <a:gdLst/>
            <a:ahLst/>
            <a:cxnLst/>
            <a:rect l="l" t="t" r="r" b="b"/>
            <a:pathLst>
              <a:path w="2462" h="260" extrusionOk="0">
                <a:moveTo>
                  <a:pt x="2462" y="130"/>
                </a:moveTo>
                <a:cubicBezTo>
                  <a:pt x="2462" y="195"/>
                  <a:pt x="1911" y="259"/>
                  <a:pt x="1231" y="259"/>
                </a:cubicBezTo>
                <a:cubicBezTo>
                  <a:pt x="551" y="259"/>
                  <a:pt x="0" y="195"/>
                  <a:pt x="0" y="130"/>
                </a:cubicBezTo>
                <a:cubicBezTo>
                  <a:pt x="0" y="65"/>
                  <a:pt x="551" y="0"/>
                  <a:pt x="1231" y="0"/>
                </a:cubicBezTo>
                <a:cubicBezTo>
                  <a:pt x="1911" y="0"/>
                  <a:pt x="2462" y="65"/>
                  <a:pt x="2462" y="13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5" name="Google Shape;935;p37"/>
          <p:cNvSpPr/>
          <p:nvPr/>
        </p:nvSpPr>
        <p:spPr>
          <a:xfrm>
            <a:off x="-1117532" y="6455372"/>
            <a:ext cx="56947" cy="16729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6" name="Google Shape;936;p37"/>
          <p:cNvSpPr/>
          <p:nvPr/>
        </p:nvSpPr>
        <p:spPr>
          <a:xfrm>
            <a:off x="-1016460" y="6471069"/>
            <a:ext cx="106043" cy="45187"/>
          </a:xfrm>
          <a:custGeom>
            <a:avLst/>
            <a:gdLst/>
            <a:ahLst/>
            <a:cxnLst/>
            <a:rect l="l" t="t" r="r" b="b"/>
            <a:pathLst>
              <a:path w="3499" h="1491" extrusionOk="0">
                <a:moveTo>
                  <a:pt x="3498" y="745"/>
                </a:moveTo>
                <a:cubicBezTo>
                  <a:pt x="3498" y="1166"/>
                  <a:pt x="2721" y="1490"/>
                  <a:pt x="1750" y="1490"/>
                </a:cubicBezTo>
                <a:cubicBezTo>
                  <a:pt x="778" y="1490"/>
                  <a:pt x="1" y="1166"/>
                  <a:pt x="1" y="745"/>
                </a:cubicBezTo>
                <a:cubicBezTo>
                  <a:pt x="1" y="357"/>
                  <a:pt x="778" y="1"/>
                  <a:pt x="1750" y="1"/>
                </a:cubicBezTo>
                <a:cubicBezTo>
                  <a:pt x="2721" y="1"/>
                  <a:pt x="3498" y="357"/>
                  <a:pt x="3498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7" name="Google Shape;937;p37"/>
          <p:cNvSpPr/>
          <p:nvPr/>
        </p:nvSpPr>
        <p:spPr>
          <a:xfrm>
            <a:off x="-1077283" y="6537803"/>
            <a:ext cx="37308" cy="11820"/>
          </a:xfrm>
          <a:custGeom>
            <a:avLst/>
            <a:gdLst/>
            <a:ahLst/>
            <a:cxnLst/>
            <a:rect l="l" t="t" r="r" b="b"/>
            <a:pathLst>
              <a:path w="1231" h="390" extrusionOk="0">
                <a:moveTo>
                  <a:pt x="1231" y="195"/>
                </a:moveTo>
                <a:cubicBezTo>
                  <a:pt x="1231" y="292"/>
                  <a:pt x="972" y="389"/>
                  <a:pt x="616" y="389"/>
                </a:cubicBezTo>
                <a:cubicBezTo>
                  <a:pt x="259" y="389"/>
                  <a:pt x="0" y="292"/>
                  <a:pt x="0" y="195"/>
                </a:cubicBezTo>
                <a:cubicBezTo>
                  <a:pt x="0" y="98"/>
                  <a:pt x="259" y="1"/>
                  <a:pt x="616" y="1"/>
                </a:cubicBezTo>
                <a:cubicBezTo>
                  <a:pt x="972" y="1"/>
                  <a:pt x="1231" y="98"/>
                  <a:pt x="1231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8" name="Google Shape;938;p37"/>
          <p:cNvSpPr/>
          <p:nvPr/>
        </p:nvSpPr>
        <p:spPr>
          <a:xfrm>
            <a:off x="-691607" y="6580990"/>
            <a:ext cx="46157" cy="16729"/>
          </a:xfrm>
          <a:custGeom>
            <a:avLst/>
            <a:gdLst/>
            <a:ahLst/>
            <a:cxnLst/>
            <a:rect l="l" t="t" r="r" b="b"/>
            <a:pathLst>
              <a:path w="1523" h="552" extrusionOk="0">
                <a:moveTo>
                  <a:pt x="1523" y="260"/>
                </a:moveTo>
                <a:cubicBezTo>
                  <a:pt x="1523" y="422"/>
                  <a:pt x="1167" y="551"/>
                  <a:pt x="746" y="551"/>
                </a:cubicBezTo>
                <a:cubicBezTo>
                  <a:pt x="357" y="551"/>
                  <a:pt x="1" y="422"/>
                  <a:pt x="1" y="260"/>
                </a:cubicBezTo>
                <a:cubicBezTo>
                  <a:pt x="1" y="98"/>
                  <a:pt x="357" y="1"/>
                  <a:pt x="746" y="1"/>
                </a:cubicBezTo>
                <a:cubicBezTo>
                  <a:pt x="1167" y="1"/>
                  <a:pt x="1523" y="98"/>
                  <a:pt x="1523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39" name="Google Shape;939;p37"/>
          <p:cNvSpPr/>
          <p:nvPr/>
        </p:nvSpPr>
        <p:spPr>
          <a:xfrm>
            <a:off x="-1599328" y="6295868"/>
            <a:ext cx="83955" cy="15137"/>
          </a:xfrm>
          <a:custGeom>
            <a:avLst/>
            <a:gdLst/>
            <a:ahLst/>
            <a:cxnLst/>
            <a:rect l="l" t="t" r="r" b="b"/>
            <a:pathLst>
              <a:path w="3239" h="584" extrusionOk="0">
                <a:moveTo>
                  <a:pt x="3239" y="292"/>
                </a:moveTo>
                <a:cubicBezTo>
                  <a:pt x="3239" y="454"/>
                  <a:pt x="2526" y="584"/>
                  <a:pt x="1619" y="584"/>
                </a:cubicBezTo>
                <a:cubicBezTo>
                  <a:pt x="745" y="584"/>
                  <a:pt x="0" y="454"/>
                  <a:pt x="0" y="292"/>
                </a:cubicBezTo>
                <a:cubicBezTo>
                  <a:pt x="0" y="130"/>
                  <a:pt x="745" y="1"/>
                  <a:pt x="1619" y="1"/>
                </a:cubicBezTo>
                <a:cubicBezTo>
                  <a:pt x="2526" y="1"/>
                  <a:pt x="3239" y="130"/>
                  <a:pt x="3239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0" name="Google Shape;940;p37"/>
          <p:cNvSpPr/>
          <p:nvPr/>
        </p:nvSpPr>
        <p:spPr>
          <a:xfrm>
            <a:off x="-1496921" y="6334486"/>
            <a:ext cx="49533" cy="24365"/>
          </a:xfrm>
          <a:custGeom>
            <a:avLst/>
            <a:gdLst/>
            <a:ahLst/>
            <a:cxnLst/>
            <a:rect l="l" t="t" r="r" b="b"/>
            <a:pathLst>
              <a:path w="1911" h="940" extrusionOk="0">
                <a:moveTo>
                  <a:pt x="1911" y="486"/>
                </a:moveTo>
                <a:cubicBezTo>
                  <a:pt x="1911" y="713"/>
                  <a:pt x="1490" y="940"/>
                  <a:pt x="972" y="940"/>
                </a:cubicBezTo>
                <a:cubicBezTo>
                  <a:pt x="421" y="940"/>
                  <a:pt x="0" y="713"/>
                  <a:pt x="0" y="486"/>
                </a:cubicBezTo>
                <a:cubicBezTo>
                  <a:pt x="0" y="227"/>
                  <a:pt x="421" y="0"/>
                  <a:pt x="972" y="0"/>
                </a:cubicBezTo>
                <a:cubicBezTo>
                  <a:pt x="1490" y="0"/>
                  <a:pt x="1911" y="227"/>
                  <a:pt x="1911" y="48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1" name="Google Shape;941;p37"/>
          <p:cNvSpPr/>
          <p:nvPr/>
        </p:nvSpPr>
        <p:spPr>
          <a:xfrm>
            <a:off x="-1781937" y="6420033"/>
            <a:ext cx="74615" cy="8880"/>
          </a:xfrm>
          <a:custGeom>
            <a:avLst/>
            <a:gdLst/>
            <a:ahLst/>
            <a:cxnLst/>
            <a:rect l="l" t="t" r="r" b="b"/>
            <a:pathLst>
              <a:path w="2462" h="293" extrusionOk="0">
                <a:moveTo>
                  <a:pt x="2461" y="163"/>
                </a:moveTo>
                <a:cubicBezTo>
                  <a:pt x="2461" y="227"/>
                  <a:pt x="1911" y="292"/>
                  <a:pt x="1231" y="292"/>
                </a:cubicBezTo>
                <a:cubicBezTo>
                  <a:pt x="551" y="292"/>
                  <a:pt x="0" y="227"/>
                  <a:pt x="0" y="163"/>
                </a:cubicBezTo>
                <a:cubicBezTo>
                  <a:pt x="0" y="66"/>
                  <a:pt x="551" y="1"/>
                  <a:pt x="1231" y="1"/>
                </a:cubicBezTo>
                <a:cubicBezTo>
                  <a:pt x="1911" y="1"/>
                  <a:pt x="2461" y="66"/>
                  <a:pt x="2461" y="16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2" name="Google Shape;942;p37"/>
          <p:cNvSpPr/>
          <p:nvPr/>
        </p:nvSpPr>
        <p:spPr>
          <a:xfrm>
            <a:off x="20895" y="6616325"/>
            <a:ext cx="79525" cy="35368"/>
          </a:xfrm>
          <a:custGeom>
            <a:avLst/>
            <a:gdLst/>
            <a:ahLst/>
            <a:cxnLst/>
            <a:rect l="l" t="t" r="r" b="b"/>
            <a:pathLst>
              <a:path w="2624" h="1167" extrusionOk="0">
                <a:moveTo>
                  <a:pt x="2624" y="583"/>
                </a:moveTo>
                <a:cubicBezTo>
                  <a:pt x="2624" y="907"/>
                  <a:pt x="2041" y="1166"/>
                  <a:pt x="1296" y="1166"/>
                </a:cubicBezTo>
                <a:cubicBezTo>
                  <a:pt x="584" y="1166"/>
                  <a:pt x="1" y="907"/>
                  <a:pt x="1" y="583"/>
                </a:cubicBezTo>
                <a:cubicBezTo>
                  <a:pt x="1" y="259"/>
                  <a:pt x="584" y="0"/>
                  <a:pt x="1296" y="0"/>
                </a:cubicBezTo>
                <a:cubicBezTo>
                  <a:pt x="2041" y="0"/>
                  <a:pt x="2624" y="259"/>
                  <a:pt x="2624" y="58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3" name="Google Shape;943;p37"/>
          <p:cNvSpPr/>
          <p:nvPr/>
        </p:nvSpPr>
        <p:spPr>
          <a:xfrm>
            <a:off x="1512633" y="6798860"/>
            <a:ext cx="56976" cy="16729"/>
          </a:xfrm>
          <a:custGeom>
            <a:avLst/>
            <a:gdLst/>
            <a:ahLst/>
            <a:cxnLst/>
            <a:rect l="l" t="t" r="r" b="b"/>
            <a:pathLst>
              <a:path w="1880" h="552" extrusionOk="0">
                <a:moveTo>
                  <a:pt x="1879" y="260"/>
                </a:moveTo>
                <a:cubicBezTo>
                  <a:pt x="1879" y="422"/>
                  <a:pt x="1458" y="551"/>
                  <a:pt x="940" y="551"/>
                </a:cubicBezTo>
                <a:cubicBezTo>
                  <a:pt x="422" y="551"/>
                  <a:pt x="1" y="422"/>
                  <a:pt x="1" y="260"/>
                </a:cubicBezTo>
                <a:cubicBezTo>
                  <a:pt x="1" y="98"/>
                  <a:pt x="422" y="1"/>
                  <a:pt x="940" y="1"/>
                </a:cubicBezTo>
                <a:cubicBezTo>
                  <a:pt x="1458" y="1"/>
                  <a:pt x="1879" y="98"/>
                  <a:pt x="1879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4" name="Google Shape;944;p37"/>
          <p:cNvSpPr/>
          <p:nvPr/>
        </p:nvSpPr>
        <p:spPr>
          <a:xfrm>
            <a:off x="1362495" y="6814557"/>
            <a:ext cx="106983" cy="45187"/>
          </a:xfrm>
          <a:custGeom>
            <a:avLst/>
            <a:gdLst/>
            <a:ahLst/>
            <a:cxnLst/>
            <a:rect l="l" t="t" r="r" b="b"/>
            <a:pathLst>
              <a:path w="3530" h="1491" extrusionOk="0">
                <a:moveTo>
                  <a:pt x="3530" y="746"/>
                </a:moveTo>
                <a:cubicBezTo>
                  <a:pt x="3530" y="1166"/>
                  <a:pt x="2720" y="1490"/>
                  <a:pt x="1781" y="1490"/>
                </a:cubicBezTo>
                <a:cubicBezTo>
                  <a:pt x="810" y="1490"/>
                  <a:pt x="0" y="1166"/>
                  <a:pt x="0" y="746"/>
                </a:cubicBezTo>
                <a:cubicBezTo>
                  <a:pt x="0" y="357"/>
                  <a:pt x="810" y="1"/>
                  <a:pt x="1781" y="1"/>
                </a:cubicBezTo>
                <a:cubicBezTo>
                  <a:pt x="2720" y="1"/>
                  <a:pt x="3530" y="357"/>
                  <a:pt x="3530" y="74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5" name="Google Shape;945;p37"/>
          <p:cNvSpPr/>
          <p:nvPr/>
        </p:nvSpPr>
        <p:spPr>
          <a:xfrm>
            <a:off x="-865607" y="6499230"/>
            <a:ext cx="35515" cy="10957"/>
          </a:xfrm>
          <a:custGeom>
            <a:avLst/>
            <a:gdLst/>
            <a:ahLst/>
            <a:cxnLst/>
            <a:rect l="l" t="t" r="r" b="b"/>
            <a:pathLst>
              <a:path w="1264" h="390" extrusionOk="0">
                <a:moveTo>
                  <a:pt x="1264" y="195"/>
                </a:moveTo>
                <a:cubicBezTo>
                  <a:pt x="1264" y="292"/>
                  <a:pt x="972" y="389"/>
                  <a:pt x="616" y="389"/>
                </a:cubicBezTo>
                <a:cubicBezTo>
                  <a:pt x="292" y="389"/>
                  <a:pt x="1" y="292"/>
                  <a:pt x="1" y="195"/>
                </a:cubicBezTo>
                <a:cubicBezTo>
                  <a:pt x="1" y="98"/>
                  <a:pt x="292" y="1"/>
                  <a:pt x="616" y="1"/>
                </a:cubicBezTo>
                <a:cubicBezTo>
                  <a:pt x="972" y="1"/>
                  <a:pt x="1264" y="98"/>
                  <a:pt x="1264" y="19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6" name="Google Shape;946;p37"/>
          <p:cNvSpPr/>
          <p:nvPr/>
        </p:nvSpPr>
        <p:spPr>
          <a:xfrm>
            <a:off x="1176991" y="6798860"/>
            <a:ext cx="45187" cy="16729"/>
          </a:xfrm>
          <a:custGeom>
            <a:avLst/>
            <a:gdLst/>
            <a:ahLst/>
            <a:cxnLst/>
            <a:rect l="l" t="t" r="r" b="b"/>
            <a:pathLst>
              <a:path w="1491" h="552" extrusionOk="0">
                <a:moveTo>
                  <a:pt x="1490" y="260"/>
                </a:moveTo>
                <a:cubicBezTo>
                  <a:pt x="1490" y="422"/>
                  <a:pt x="1167" y="551"/>
                  <a:pt x="746" y="551"/>
                </a:cubicBezTo>
                <a:cubicBezTo>
                  <a:pt x="325" y="551"/>
                  <a:pt x="1" y="422"/>
                  <a:pt x="1" y="260"/>
                </a:cubicBezTo>
                <a:cubicBezTo>
                  <a:pt x="1" y="98"/>
                  <a:pt x="325" y="1"/>
                  <a:pt x="746" y="1"/>
                </a:cubicBezTo>
                <a:cubicBezTo>
                  <a:pt x="1167" y="1"/>
                  <a:pt x="1490" y="98"/>
                  <a:pt x="1490" y="26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7" name="Google Shape;947;p37"/>
          <p:cNvSpPr/>
          <p:nvPr/>
        </p:nvSpPr>
        <p:spPr>
          <a:xfrm>
            <a:off x="1560752" y="6387359"/>
            <a:ext cx="48704" cy="14308"/>
          </a:xfrm>
          <a:custGeom>
            <a:avLst/>
            <a:gdLst/>
            <a:ahLst/>
            <a:cxnLst/>
            <a:rect l="l" t="t" r="r" b="b"/>
            <a:pathLst>
              <a:path w="1879" h="552" extrusionOk="0">
                <a:moveTo>
                  <a:pt x="1878" y="292"/>
                </a:moveTo>
                <a:cubicBezTo>
                  <a:pt x="1878" y="422"/>
                  <a:pt x="1457" y="551"/>
                  <a:pt x="939" y="551"/>
                </a:cubicBezTo>
                <a:cubicBezTo>
                  <a:pt x="421" y="551"/>
                  <a:pt x="0" y="422"/>
                  <a:pt x="0" y="292"/>
                </a:cubicBezTo>
                <a:cubicBezTo>
                  <a:pt x="0" y="130"/>
                  <a:pt x="421" y="1"/>
                  <a:pt x="939" y="1"/>
                </a:cubicBezTo>
                <a:cubicBezTo>
                  <a:pt x="1457" y="1"/>
                  <a:pt x="1878" y="130"/>
                  <a:pt x="1878" y="292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8" name="Google Shape;948;p37"/>
          <p:cNvSpPr/>
          <p:nvPr/>
        </p:nvSpPr>
        <p:spPr>
          <a:xfrm>
            <a:off x="1432325" y="6401640"/>
            <a:ext cx="91524" cy="37792"/>
          </a:xfrm>
          <a:custGeom>
            <a:avLst/>
            <a:gdLst/>
            <a:ahLst/>
            <a:cxnLst/>
            <a:rect l="l" t="t" r="r" b="b"/>
            <a:pathLst>
              <a:path w="3531" h="1458" extrusionOk="0">
                <a:moveTo>
                  <a:pt x="3530" y="745"/>
                </a:moveTo>
                <a:cubicBezTo>
                  <a:pt x="3530" y="1133"/>
                  <a:pt x="2721" y="1457"/>
                  <a:pt x="1749" y="1457"/>
                </a:cubicBezTo>
                <a:cubicBezTo>
                  <a:pt x="810" y="1457"/>
                  <a:pt x="0" y="1133"/>
                  <a:pt x="0" y="745"/>
                </a:cubicBezTo>
                <a:cubicBezTo>
                  <a:pt x="0" y="324"/>
                  <a:pt x="810" y="0"/>
                  <a:pt x="1749" y="0"/>
                </a:cubicBezTo>
                <a:cubicBezTo>
                  <a:pt x="2721" y="0"/>
                  <a:pt x="3530" y="324"/>
                  <a:pt x="3530" y="745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49" name="Google Shape;949;p37"/>
          <p:cNvSpPr/>
          <p:nvPr/>
        </p:nvSpPr>
        <p:spPr>
          <a:xfrm>
            <a:off x="1543127" y="6458714"/>
            <a:ext cx="31908" cy="9253"/>
          </a:xfrm>
          <a:custGeom>
            <a:avLst/>
            <a:gdLst/>
            <a:ahLst/>
            <a:cxnLst/>
            <a:rect l="l" t="t" r="r" b="b"/>
            <a:pathLst>
              <a:path w="1231" h="357" extrusionOk="0">
                <a:moveTo>
                  <a:pt x="1231" y="194"/>
                </a:moveTo>
                <a:cubicBezTo>
                  <a:pt x="1231" y="292"/>
                  <a:pt x="972" y="356"/>
                  <a:pt x="615" y="356"/>
                </a:cubicBezTo>
                <a:cubicBezTo>
                  <a:pt x="259" y="356"/>
                  <a:pt x="0" y="292"/>
                  <a:pt x="0" y="194"/>
                </a:cubicBezTo>
                <a:cubicBezTo>
                  <a:pt x="0" y="97"/>
                  <a:pt x="259" y="0"/>
                  <a:pt x="615" y="0"/>
                </a:cubicBezTo>
                <a:cubicBezTo>
                  <a:pt x="972" y="0"/>
                  <a:pt x="1231" y="97"/>
                  <a:pt x="1231" y="19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0" name="Google Shape;950;p37"/>
          <p:cNvSpPr/>
          <p:nvPr/>
        </p:nvSpPr>
        <p:spPr>
          <a:xfrm>
            <a:off x="1821782" y="3177804"/>
            <a:ext cx="462516" cy="803287"/>
          </a:xfrm>
          <a:custGeom>
            <a:avLst/>
            <a:gdLst/>
            <a:ahLst/>
            <a:cxnLst/>
            <a:rect l="l" t="t" r="r" b="b"/>
            <a:pathLst>
              <a:path w="17844" h="30991" extrusionOk="0">
                <a:moveTo>
                  <a:pt x="7222" y="0"/>
                </a:moveTo>
                <a:lnTo>
                  <a:pt x="10622" y="0"/>
                </a:lnTo>
                <a:cubicBezTo>
                  <a:pt x="14605" y="0"/>
                  <a:pt x="17843" y="3206"/>
                  <a:pt x="17843" y="7222"/>
                </a:cubicBezTo>
                <a:lnTo>
                  <a:pt x="17843" y="23769"/>
                </a:lnTo>
                <a:cubicBezTo>
                  <a:pt x="17843" y="27785"/>
                  <a:pt x="14605" y="30991"/>
                  <a:pt x="10622" y="30991"/>
                </a:cubicBezTo>
                <a:lnTo>
                  <a:pt x="7222" y="30991"/>
                </a:lnTo>
                <a:cubicBezTo>
                  <a:pt x="3238" y="30991"/>
                  <a:pt x="0" y="27785"/>
                  <a:pt x="0" y="23769"/>
                </a:cubicBezTo>
                <a:lnTo>
                  <a:pt x="0" y="7222"/>
                </a:lnTo>
                <a:cubicBezTo>
                  <a:pt x="0" y="3206"/>
                  <a:pt x="3238" y="0"/>
                  <a:pt x="7222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1" name="Google Shape;951;p37"/>
          <p:cNvSpPr/>
          <p:nvPr/>
        </p:nvSpPr>
        <p:spPr>
          <a:xfrm>
            <a:off x="-661821" y="4370957"/>
            <a:ext cx="3366800" cy="2704400"/>
          </a:xfrm>
          <a:prstGeom prst="trapezoid">
            <a:avLst>
              <a:gd name="adj" fmla="val 34293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2" name="Google Shape;952;p37"/>
          <p:cNvSpPr/>
          <p:nvPr/>
        </p:nvSpPr>
        <p:spPr>
          <a:xfrm>
            <a:off x="-1355922" y="3862341"/>
            <a:ext cx="26049" cy="20503"/>
          </a:xfrm>
          <a:custGeom>
            <a:avLst/>
            <a:gdLst/>
            <a:ahLst/>
            <a:cxnLst/>
            <a:rect l="l" t="t" r="r" b="b"/>
            <a:pathLst>
              <a:path w="1005" h="791" extrusionOk="0">
                <a:moveTo>
                  <a:pt x="440" y="1"/>
                </a:moveTo>
                <a:cubicBezTo>
                  <a:pt x="369" y="1"/>
                  <a:pt x="298" y="31"/>
                  <a:pt x="227" y="78"/>
                </a:cubicBezTo>
                <a:cubicBezTo>
                  <a:pt x="162" y="78"/>
                  <a:pt x="130" y="111"/>
                  <a:pt x="98" y="176"/>
                </a:cubicBezTo>
                <a:cubicBezTo>
                  <a:pt x="65" y="208"/>
                  <a:pt x="33" y="273"/>
                  <a:pt x="0" y="337"/>
                </a:cubicBezTo>
                <a:cubicBezTo>
                  <a:pt x="0" y="370"/>
                  <a:pt x="0" y="435"/>
                  <a:pt x="0" y="467"/>
                </a:cubicBezTo>
                <a:cubicBezTo>
                  <a:pt x="33" y="597"/>
                  <a:pt x="98" y="661"/>
                  <a:pt x="162" y="726"/>
                </a:cubicBezTo>
                <a:lnTo>
                  <a:pt x="227" y="791"/>
                </a:lnTo>
                <a:lnTo>
                  <a:pt x="227" y="726"/>
                </a:lnTo>
                <a:lnTo>
                  <a:pt x="227" y="661"/>
                </a:lnTo>
                <a:lnTo>
                  <a:pt x="227" y="564"/>
                </a:lnTo>
                <a:cubicBezTo>
                  <a:pt x="227" y="532"/>
                  <a:pt x="227" y="499"/>
                  <a:pt x="227" y="467"/>
                </a:cubicBezTo>
                <a:cubicBezTo>
                  <a:pt x="227" y="435"/>
                  <a:pt x="227" y="402"/>
                  <a:pt x="227" y="402"/>
                </a:cubicBezTo>
                <a:cubicBezTo>
                  <a:pt x="259" y="370"/>
                  <a:pt x="259" y="337"/>
                  <a:pt x="292" y="337"/>
                </a:cubicBezTo>
                <a:cubicBezTo>
                  <a:pt x="324" y="305"/>
                  <a:pt x="357" y="273"/>
                  <a:pt x="357" y="273"/>
                </a:cubicBezTo>
                <a:cubicBezTo>
                  <a:pt x="389" y="240"/>
                  <a:pt x="421" y="240"/>
                  <a:pt x="454" y="240"/>
                </a:cubicBezTo>
                <a:lnTo>
                  <a:pt x="583" y="208"/>
                </a:lnTo>
                <a:cubicBezTo>
                  <a:pt x="648" y="176"/>
                  <a:pt x="713" y="176"/>
                  <a:pt x="778" y="176"/>
                </a:cubicBezTo>
                <a:lnTo>
                  <a:pt x="1004" y="176"/>
                </a:lnTo>
                <a:lnTo>
                  <a:pt x="939" y="143"/>
                </a:lnTo>
                <a:cubicBezTo>
                  <a:pt x="875" y="111"/>
                  <a:pt x="842" y="78"/>
                  <a:pt x="778" y="46"/>
                </a:cubicBezTo>
                <a:cubicBezTo>
                  <a:pt x="713" y="14"/>
                  <a:pt x="616" y="14"/>
                  <a:pt x="518" y="14"/>
                </a:cubicBezTo>
                <a:cubicBezTo>
                  <a:pt x="492" y="5"/>
                  <a:pt x="466" y="1"/>
                  <a:pt x="44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3" name="Google Shape;953;p37"/>
          <p:cNvSpPr/>
          <p:nvPr/>
        </p:nvSpPr>
        <p:spPr>
          <a:xfrm>
            <a:off x="-1304733" y="3752731"/>
            <a:ext cx="57957" cy="40099"/>
          </a:xfrm>
          <a:custGeom>
            <a:avLst/>
            <a:gdLst/>
            <a:ahLst/>
            <a:cxnLst/>
            <a:rect l="l" t="t" r="r" b="b"/>
            <a:pathLst>
              <a:path w="2236" h="1547" extrusionOk="0">
                <a:moveTo>
                  <a:pt x="519" y="1"/>
                </a:moveTo>
                <a:cubicBezTo>
                  <a:pt x="422" y="1"/>
                  <a:pt x="357" y="33"/>
                  <a:pt x="292" y="33"/>
                </a:cubicBezTo>
                <a:cubicBezTo>
                  <a:pt x="260" y="65"/>
                  <a:pt x="227" y="65"/>
                  <a:pt x="227" y="98"/>
                </a:cubicBezTo>
                <a:cubicBezTo>
                  <a:pt x="195" y="98"/>
                  <a:pt x="163" y="130"/>
                  <a:pt x="130" y="162"/>
                </a:cubicBezTo>
                <a:cubicBezTo>
                  <a:pt x="65" y="227"/>
                  <a:pt x="33" y="292"/>
                  <a:pt x="33" y="357"/>
                </a:cubicBezTo>
                <a:cubicBezTo>
                  <a:pt x="1" y="389"/>
                  <a:pt x="1" y="454"/>
                  <a:pt x="33" y="486"/>
                </a:cubicBezTo>
                <a:cubicBezTo>
                  <a:pt x="33" y="519"/>
                  <a:pt x="33" y="551"/>
                  <a:pt x="33" y="583"/>
                </a:cubicBezTo>
                <a:cubicBezTo>
                  <a:pt x="65" y="648"/>
                  <a:pt x="65" y="681"/>
                  <a:pt x="98" y="713"/>
                </a:cubicBezTo>
                <a:cubicBezTo>
                  <a:pt x="98" y="745"/>
                  <a:pt x="130" y="778"/>
                  <a:pt x="163" y="810"/>
                </a:cubicBezTo>
                <a:cubicBezTo>
                  <a:pt x="195" y="842"/>
                  <a:pt x="227" y="842"/>
                  <a:pt x="260" y="875"/>
                </a:cubicBezTo>
                <a:cubicBezTo>
                  <a:pt x="292" y="907"/>
                  <a:pt x="325" y="907"/>
                  <a:pt x="357" y="940"/>
                </a:cubicBezTo>
                <a:cubicBezTo>
                  <a:pt x="389" y="940"/>
                  <a:pt x="422" y="972"/>
                  <a:pt x="454" y="972"/>
                </a:cubicBezTo>
                <a:lnTo>
                  <a:pt x="681" y="972"/>
                </a:lnTo>
                <a:cubicBezTo>
                  <a:pt x="681" y="994"/>
                  <a:pt x="681" y="1015"/>
                  <a:pt x="681" y="1037"/>
                </a:cubicBezTo>
                <a:cubicBezTo>
                  <a:pt x="681" y="1134"/>
                  <a:pt x="713" y="1199"/>
                  <a:pt x="746" y="1263"/>
                </a:cubicBezTo>
                <a:cubicBezTo>
                  <a:pt x="778" y="1296"/>
                  <a:pt x="810" y="1296"/>
                  <a:pt x="843" y="1328"/>
                </a:cubicBezTo>
                <a:cubicBezTo>
                  <a:pt x="843" y="1361"/>
                  <a:pt x="875" y="1393"/>
                  <a:pt x="907" y="1425"/>
                </a:cubicBezTo>
                <a:cubicBezTo>
                  <a:pt x="972" y="1458"/>
                  <a:pt x="1037" y="1490"/>
                  <a:pt x="1102" y="1490"/>
                </a:cubicBezTo>
                <a:cubicBezTo>
                  <a:pt x="1145" y="1499"/>
                  <a:pt x="1186" y="1503"/>
                  <a:pt x="1226" y="1503"/>
                </a:cubicBezTo>
                <a:cubicBezTo>
                  <a:pt x="1333" y="1503"/>
                  <a:pt x="1428" y="1473"/>
                  <a:pt x="1523" y="1425"/>
                </a:cubicBezTo>
                <a:cubicBezTo>
                  <a:pt x="1555" y="1393"/>
                  <a:pt x="1587" y="1393"/>
                  <a:pt x="1620" y="1361"/>
                </a:cubicBezTo>
                <a:cubicBezTo>
                  <a:pt x="1620" y="1336"/>
                  <a:pt x="1639" y="1330"/>
                  <a:pt x="1662" y="1314"/>
                </a:cubicBezTo>
                <a:lnTo>
                  <a:pt x="1662" y="1314"/>
                </a:lnTo>
                <a:cubicBezTo>
                  <a:pt x="1691" y="1367"/>
                  <a:pt x="1723" y="1399"/>
                  <a:pt x="1782" y="1458"/>
                </a:cubicBezTo>
                <a:cubicBezTo>
                  <a:pt x="1782" y="1490"/>
                  <a:pt x="1847" y="1522"/>
                  <a:pt x="1879" y="1522"/>
                </a:cubicBezTo>
                <a:cubicBezTo>
                  <a:pt x="1895" y="1539"/>
                  <a:pt x="1919" y="1547"/>
                  <a:pt x="1944" y="1547"/>
                </a:cubicBezTo>
                <a:cubicBezTo>
                  <a:pt x="1968" y="1547"/>
                  <a:pt x="1992" y="1539"/>
                  <a:pt x="2008" y="1522"/>
                </a:cubicBezTo>
                <a:cubicBezTo>
                  <a:pt x="2041" y="1522"/>
                  <a:pt x="2073" y="1490"/>
                  <a:pt x="2106" y="1458"/>
                </a:cubicBezTo>
                <a:cubicBezTo>
                  <a:pt x="2138" y="1425"/>
                  <a:pt x="2138" y="1393"/>
                  <a:pt x="2170" y="1361"/>
                </a:cubicBezTo>
                <a:cubicBezTo>
                  <a:pt x="2203" y="1328"/>
                  <a:pt x="2203" y="1263"/>
                  <a:pt x="2235" y="1199"/>
                </a:cubicBezTo>
                <a:cubicBezTo>
                  <a:pt x="2235" y="1134"/>
                  <a:pt x="2235" y="1069"/>
                  <a:pt x="2235" y="1004"/>
                </a:cubicBezTo>
                <a:cubicBezTo>
                  <a:pt x="2203" y="875"/>
                  <a:pt x="2170" y="778"/>
                  <a:pt x="2138" y="681"/>
                </a:cubicBezTo>
                <a:lnTo>
                  <a:pt x="2106" y="745"/>
                </a:lnTo>
                <a:cubicBezTo>
                  <a:pt x="2106" y="778"/>
                  <a:pt x="2106" y="810"/>
                  <a:pt x="2106" y="810"/>
                </a:cubicBezTo>
                <a:cubicBezTo>
                  <a:pt x="2106" y="875"/>
                  <a:pt x="2106" y="940"/>
                  <a:pt x="2106" y="972"/>
                </a:cubicBezTo>
                <a:cubicBezTo>
                  <a:pt x="2106" y="1037"/>
                  <a:pt x="2106" y="1102"/>
                  <a:pt x="2073" y="1134"/>
                </a:cubicBezTo>
                <a:cubicBezTo>
                  <a:pt x="2041" y="1199"/>
                  <a:pt x="2041" y="1231"/>
                  <a:pt x="2008" y="1296"/>
                </a:cubicBezTo>
                <a:cubicBezTo>
                  <a:pt x="1976" y="1296"/>
                  <a:pt x="1976" y="1328"/>
                  <a:pt x="1976" y="1328"/>
                </a:cubicBezTo>
                <a:cubicBezTo>
                  <a:pt x="1944" y="1361"/>
                  <a:pt x="1944" y="1361"/>
                  <a:pt x="1911" y="1361"/>
                </a:cubicBezTo>
                <a:cubicBezTo>
                  <a:pt x="1911" y="1361"/>
                  <a:pt x="1879" y="1328"/>
                  <a:pt x="1879" y="1328"/>
                </a:cubicBezTo>
                <a:cubicBezTo>
                  <a:pt x="1847" y="1296"/>
                  <a:pt x="1847" y="1263"/>
                  <a:pt x="1847" y="1231"/>
                </a:cubicBezTo>
                <a:cubicBezTo>
                  <a:pt x="1782" y="1166"/>
                  <a:pt x="1782" y="1102"/>
                  <a:pt x="1782" y="1069"/>
                </a:cubicBezTo>
                <a:cubicBezTo>
                  <a:pt x="1782" y="1037"/>
                  <a:pt x="1782" y="1004"/>
                  <a:pt x="1749" y="1004"/>
                </a:cubicBezTo>
                <a:cubicBezTo>
                  <a:pt x="1736" y="991"/>
                  <a:pt x="1717" y="983"/>
                  <a:pt x="1697" y="983"/>
                </a:cubicBezTo>
                <a:cubicBezTo>
                  <a:pt x="1669" y="983"/>
                  <a:pt x="1639" y="999"/>
                  <a:pt x="1620" y="1037"/>
                </a:cubicBezTo>
                <a:cubicBezTo>
                  <a:pt x="1587" y="1069"/>
                  <a:pt x="1555" y="1102"/>
                  <a:pt x="1523" y="1134"/>
                </a:cubicBezTo>
                <a:cubicBezTo>
                  <a:pt x="1490" y="1166"/>
                  <a:pt x="1490" y="1166"/>
                  <a:pt x="1458" y="1199"/>
                </a:cubicBezTo>
                <a:cubicBezTo>
                  <a:pt x="1458" y="1199"/>
                  <a:pt x="1426" y="1199"/>
                  <a:pt x="1393" y="1231"/>
                </a:cubicBezTo>
                <a:cubicBezTo>
                  <a:pt x="1361" y="1231"/>
                  <a:pt x="1328" y="1263"/>
                  <a:pt x="1264" y="1263"/>
                </a:cubicBezTo>
                <a:lnTo>
                  <a:pt x="1134" y="1263"/>
                </a:lnTo>
                <a:cubicBezTo>
                  <a:pt x="1102" y="1263"/>
                  <a:pt x="1069" y="1231"/>
                  <a:pt x="1037" y="1231"/>
                </a:cubicBezTo>
                <a:cubicBezTo>
                  <a:pt x="1005" y="1199"/>
                  <a:pt x="1005" y="1199"/>
                  <a:pt x="972" y="1199"/>
                </a:cubicBezTo>
                <a:cubicBezTo>
                  <a:pt x="972" y="1166"/>
                  <a:pt x="940" y="1166"/>
                  <a:pt x="940" y="1134"/>
                </a:cubicBezTo>
                <a:cubicBezTo>
                  <a:pt x="907" y="1102"/>
                  <a:pt x="907" y="1069"/>
                  <a:pt x="907" y="1004"/>
                </a:cubicBezTo>
                <a:cubicBezTo>
                  <a:pt x="907" y="1004"/>
                  <a:pt x="907" y="972"/>
                  <a:pt x="907" y="940"/>
                </a:cubicBezTo>
                <a:lnTo>
                  <a:pt x="907" y="875"/>
                </a:lnTo>
                <a:cubicBezTo>
                  <a:pt x="875" y="810"/>
                  <a:pt x="810" y="778"/>
                  <a:pt x="778" y="778"/>
                </a:cubicBezTo>
                <a:lnTo>
                  <a:pt x="519" y="778"/>
                </a:lnTo>
                <a:lnTo>
                  <a:pt x="422" y="745"/>
                </a:lnTo>
                <a:cubicBezTo>
                  <a:pt x="357" y="745"/>
                  <a:pt x="325" y="713"/>
                  <a:pt x="292" y="681"/>
                </a:cubicBezTo>
                <a:cubicBezTo>
                  <a:pt x="260" y="648"/>
                  <a:pt x="227" y="648"/>
                  <a:pt x="227" y="616"/>
                </a:cubicBezTo>
                <a:cubicBezTo>
                  <a:pt x="195" y="583"/>
                  <a:pt x="195" y="583"/>
                  <a:pt x="195" y="551"/>
                </a:cubicBezTo>
                <a:cubicBezTo>
                  <a:pt x="163" y="519"/>
                  <a:pt x="163" y="486"/>
                  <a:pt x="163" y="454"/>
                </a:cubicBezTo>
                <a:cubicBezTo>
                  <a:pt x="163" y="454"/>
                  <a:pt x="163" y="421"/>
                  <a:pt x="163" y="389"/>
                </a:cubicBezTo>
                <a:cubicBezTo>
                  <a:pt x="163" y="357"/>
                  <a:pt x="163" y="324"/>
                  <a:pt x="163" y="292"/>
                </a:cubicBezTo>
                <a:cubicBezTo>
                  <a:pt x="163" y="260"/>
                  <a:pt x="163" y="227"/>
                  <a:pt x="195" y="227"/>
                </a:cubicBezTo>
                <a:cubicBezTo>
                  <a:pt x="195" y="195"/>
                  <a:pt x="227" y="162"/>
                  <a:pt x="260" y="162"/>
                </a:cubicBezTo>
                <a:cubicBezTo>
                  <a:pt x="260" y="130"/>
                  <a:pt x="292" y="98"/>
                  <a:pt x="325" y="98"/>
                </a:cubicBezTo>
                <a:cubicBezTo>
                  <a:pt x="389" y="65"/>
                  <a:pt x="454" y="33"/>
                  <a:pt x="519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4" name="Google Shape;954;p37"/>
          <p:cNvSpPr/>
          <p:nvPr/>
        </p:nvSpPr>
        <p:spPr>
          <a:xfrm>
            <a:off x="-1291307" y="3662923"/>
            <a:ext cx="25220" cy="12623"/>
          </a:xfrm>
          <a:custGeom>
            <a:avLst/>
            <a:gdLst/>
            <a:ahLst/>
            <a:cxnLst/>
            <a:rect l="l" t="t" r="r" b="b"/>
            <a:pathLst>
              <a:path w="973" h="487" extrusionOk="0">
                <a:moveTo>
                  <a:pt x="1" y="1"/>
                </a:moveTo>
                <a:cubicBezTo>
                  <a:pt x="1" y="33"/>
                  <a:pt x="1" y="33"/>
                  <a:pt x="1" y="65"/>
                </a:cubicBezTo>
                <a:cubicBezTo>
                  <a:pt x="1" y="195"/>
                  <a:pt x="33" y="324"/>
                  <a:pt x="163" y="389"/>
                </a:cubicBezTo>
                <a:cubicBezTo>
                  <a:pt x="195" y="422"/>
                  <a:pt x="228" y="454"/>
                  <a:pt x="260" y="454"/>
                </a:cubicBezTo>
                <a:cubicBezTo>
                  <a:pt x="325" y="486"/>
                  <a:pt x="357" y="486"/>
                  <a:pt x="422" y="486"/>
                </a:cubicBezTo>
                <a:cubicBezTo>
                  <a:pt x="487" y="486"/>
                  <a:pt x="584" y="486"/>
                  <a:pt x="648" y="454"/>
                </a:cubicBezTo>
                <a:cubicBezTo>
                  <a:pt x="713" y="422"/>
                  <a:pt x="778" y="389"/>
                  <a:pt x="843" y="324"/>
                </a:cubicBezTo>
                <a:cubicBezTo>
                  <a:pt x="908" y="292"/>
                  <a:pt x="940" y="227"/>
                  <a:pt x="972" y="162"/>
                </a:cubicBezTo>
                <a:lnTo>
                  <a:pt x="972" y="162"/>
                </a:lnTo>
                <a:lnTo>
                  <a:pt x="908" y="195"/>
                </a:lnTo>
                <a:lnTo>
                  <a:pt x="778" y="195"/>
                </a:lnTo>
                <a:cubicBezTo>
                  <a:pt x="648" y="227"/>
                  <a:pt x="551" y="260"/>
                  <a:pt x="422" y="260"/>
                </a:cubicBezTo>
                <a:cubicBezTo>
                  <a:pt x="325" y="260"/>
                  <a:pt x="195" y="227"/>
                  <a:pt x="130" y="130"/>
                </a:cubicBezTo>
                <a:lnTo>
                  <a:pt x="33" y="65"/>
                </a:lnTo>
                <a:lnTo>
                  <a:pt x="1" y="1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5" name="Google Shape;955;p37"/>
          <p:cNvSpPr/>
          <p:nvPr/>
        </p:nvSpPr>
        <p:spPr>
          <a:xfrm>
            <a:off x="-1280396" y="3563889"/>
            <a:ext cx="45360" cy="31908"/>
          </a:xfrm>
          <a:custGeom>
            <a:avLst/>
            <a:gdLst/>
            <a:ahLst/>
            <a:cxnLst/>
            <a:rect l="l" t="t" r="r" b="b"/>
            <a:pathLst>
              <a:path w="1750" h="1231" extrusionOk="0">
                <a:moveTo>
                  <a:pt x="130" y="0"/>
                </a:moveTo>
                <a:lnTo>
                  <a:pt x="66" y="130"/>
                </a:lnTo>
                <a:cubicBezTo>
                  <a:pt x="33" y="162"/>
                  <a:pt x="33" y="195"/>
                  <a:pt x="1" y="227"/>
                </a:cubicBezTo>
                <a:cubicBezTo>
                  <a:pt x="1" y="259"/>
                  <a:pt x="1" y="324"/>
                  <a:pt x="1" y="357"/>
                </a:cubicBezTo>
                <a:cubicBezTo>
                  <a:pt x="1" y="421"/>
                  <a:pt x="33" y="454"/>
                  <a:pt x="33" y="518"/>
                </a:cubicBezTo>
                <a:cubicBezTo>
                  <a:pt x="66" y="551"/>
                  <a:pt x="98" y="583"/>
                  <a:pt x="130" y="616"/>
                </a:cubicBezTo>
                <a:cubicBezTo>
                  <a:pt x="195" y="648"/>
                  <a:pt x="227" y="680"/>
                  <a:pt x="260" y="680"/>
                </a:cubicBezTo>
                <a:cubicBezTo>
                  <a:pt x="325" y="713"/>
                  <a:pt x="357" y="713"/>
                  <a:pt x="422" y="713"/>
                </a:cubicBezTo>
                <a:lnTo>
                  <a:pt x="454" y="713"/>
                </a:lnTo>
                <a:cubicBezTo>
                  <a:pt x="475" y="759"/>
                  <a:pt x="497" y="809"/>
                  <a:pt x="519" y="875"/>
                </a:cubicBezTo>
                <a:cubicBezTo>
                  <a:pt x="519" y="907"/>
                  <a:pt x="551" y="939"/>
                  <a:pt x="584" y="972"/>
                </a:cubicBezTo>
                <a:cubicBezTo>
                  <a:pt x="616" y="1004"/>
                  <a:pt x="681" y="1037"/>
                  <a:pt x="713" y="1069"/>
                </a:cubicBezTo>
                <a:lnTo>
                  <a:pt x="908" y="1069"/>
                </a:lnTo>
                <a:cubicBezTo>
                  <a:pt x="940" y="1037"/>
                  <a:pt x="972" y="1004"/>
                  <a:pt x="1005" y="972"/>
                </a:cubicBezTo>
                <a:cubicBezTo>
                  <a:pt x="1006" y="971"/>
                  <a:pt x="1006" y="971"/>
                  <a:pt x="1007" y="971"/>
                </a:cubicBezTo>
                <a:lnTo>
                  <a:pt x="1007" y="971"/>
                </a:lnTo>
                <a:cubicBezTo>
                  <a:pt x="1015" y="1015"/>
                  <a:pt x="1037" y="1042"/>
                  <a:pt x="1037" y="1069"/>
                </a:cubicBezTo>
                <a:cubicBezTo>
                  <a:pt x="1069" y="1101"/>
                  <a:pt x="1102" y="1134"/>
                  <a:pt x="1134" y="1166"/>
                </a:cubicBezTo>
                <a:lnTo>
                  <a:pt x="1167" y="1199"/>
                </a:lnTo>
                <a:lnTo>
                  <a:pt x="1264" y="1231"/>
                </a:lnTo>
                <a:lnTo>
                  <a:pt x="1393" y="1231"/>
                </a:lnTo>
                <a:cubicBezTo>
                  <a:pt x="1458" y="1231"/>
                  <a:pt x="1490" y="1199"/>
                  <a:pt x="1523" y="1166"/>
                </a:cubicBezTo>
                <a:cubicBezTo>
                  <a:pt x="1555" y="1134"/>
                  <a:pt x="1555" y="1101"/>
                  <a:pt x="1588" y="1069"/>
                </a:cubicBezTo>
                <a:cubicBezTo>
                  <a:pt x="1620" y="1004"/>
                  <a:pt x="1652" y="972"/>
                  <a:pt x="1685" y="907"/>
                </a:cubicBezTo>
                <a:cubicBezTo>
                  <a:pt x="1717" y="842"/>
                  <a:pt x="1717" y="745"/>
                  <a:pt x="1717" y="680"/>
                </a:cubicBezTo>
                <a:cubicBezTo>
                  <a:pt x="1749" y="616"/>
                  <a:pt x="1749" y="551"/>
                  <a:pt x="1717" y="486"/>
                </a:cubicBezTo>
                <a:cubicBezTo>
                  <a:pt x="1717" y="454"/>
                  <a:pt x="1717" y="421"/>
                  <a:pt x="1717" y="389"/>
                </a:cubicBezTo>
                <a:lnTo>
                  <a:pt x="1685" y="324"/>
                </a:lnTo>
                <a:cubicBezTo>
                  <a:pt x="1685" y="357"/>
                  <a:pt x="1685" y="421"/>
                  <a:pt x="1685" y="454"/>
                </a:cubicBezTo>
                <a:cubicBezTo>
                  <a:pt x="1652" y="518"/>
                  <a:pt x="1652" y="583"/>
                  <a:pt x="1620" y="648"/>
                </a:cubicBezTo>
                <a:cubicBezTo>
                  <a:pt x="1588" y="745"/>
                  <a:pt x="1523" y="842"/>
                  <a:pt x="1458" y="939"/>
                </a:cubicBezTo>
                <a:cubicBezTo>
                  <a:pt x="1426" y="939"/>
                  <a:pt x="1426" y="972"/>
                  <a:pt x="1393" y="972"/>
                </a:cubicBezTo>
                <a:cubicBezTo>
                  <a:pt x="1393" y="1004"/>
                  <a:pt x="1361" y="1004"/>
                  <a:pt x="1361" y="1004"/>
                </a:cubicBezTo>
                <a:lnTo>
                  <a:pt x="1296" y="1004"/>
                </a:lnTo>
                <a:cubicBezTo>
                  <a:pt x="1264" y="1004"/>
                  <a:pt x="1264" y="939"/>
                  <a:pt x="1264" y="939"/>
                </a:cubicBezTo>
                <a:cubicBezTo>
                  <a:pt x="1264" y="939"/>
                  <a:pt x="1264" y="907"/>
                  <a:pt x="1264" y="875"/>
                </a:cubicBezTo>
                <a:cubicBezTo>
                  <a:pt x="1231" y="842"/>
                  <a:pt x="1231" y="778"/>
                  <a:pt x="1231" y="713"/>
                </a:cubicBezTo>
                <a:cubicBezTo>
                  <a:pt x="1199" y="680"/>
                  <a:pt x="1199" y="648"/>
                  <a:pt x="1167" y="648"/>
                </a:cubicBezTo>
                <a:cubicBezTo>
                  <a:pt x="1140" y="635"/>
                  <a:pt x="1113" y="627"/>
                  <a:pt x="1088" y="627"/>
                </a:cubicBezTo>
                <a:cubicBezTo>
                  <a:pt x="1054" y="627"/>
                  <a:pt x="1024" y="642"/>
                  <a:pt x="1005" y="680"/>
                </a:cubicBezTo>
                <a:cubicBezTo>
                  <a:pt x="988" y="697"/>
                  <a:pt x="971" y="723"/>
                  <a:pt x="954" y="749"/>
                </a:cubicBezTo>
                <a:lnTo>
                  <a:pt x="954" y="749"/>
                </a:lnTo>
                <a:lnTo>
                  <a:pt x="940" y="745"/>
                </a:lnTo>
                <a:lnTo>
                  <a:pt x="940" y="745"/>
                </a:lnTo>
                <a:cubicBezTo>
                  <a:pt x="942" y="750"/>
                  <a:pt x="945" y="755"/>
                  <a:pt x="947" y="759"/>
                </a:cubicBezTo>
                <a:lnTo>
                  <a:pt x="947" y="759"/>
                </a:lnTo>
                <a:cubicBezTo>
                  <a:pt x="934" y="779"/>
                  <a:pt x="921" y="797"/>
                  <a:pt x="908" y="810"/>
                </a:cubicBezTo>
                <a:cubicBezTo>
                  <a:pt x="843" y="842"/>
                  <a:pt x="810" y="842"/>
                  <a:pt x="810" y="842"/>
                </a:cubicBezTo>
                <a:cubicBezTo>
                  <a:pt x="778" y="842"/>
                  <a:pt x="746" y="810"/>
                  <a:pt x="746" y="778"/>
                </a:cubicBezTo>
                <a:cubicBezTo>
                  <a:pt x="713" y="713"/>
                  <a:pt x="681" y="680"/>
                  <a:pt x="648" y="616"/>
                </a:cubicBezTo>
                <a:cubicBezTo>
                  <a:pt x="648" y="568"/>
                  <a:pt x="614" y="538"/>
                  <a:pt x="582" y="538"/>
                </a:cubicBezTo>
                <a:cubicBezTo>
                  <a:pt x="571" y="538"/>
                  <a:pt x="560" y="542"/>
                  <a:pt x="551" y="551"/>
                </a:cubicBezTo>
                <a:lnTo>
                  <a:pt x="357" y="551"/>
                </a:lnTo>
                <a:cubicBezTo>
                  <a:pt x="325" y="551"/>
                  <a:pt x="292" y="518"/>
                  <a:pt x="260" y="518"/>
                </a:cubicBezTo>
                <a:cubicBezTo>
                  <a:pt x="227" y="518"/>
                  <a:pt x="227" y="486"/>
                  <a:pt x="227" y="486"/>
                </a:cubicBezTo>
                <a:lnTo>
                  <a:pt x="195" y="454"/>
                </a:lnTo>
                <a:cubicBezTo>
                  <a:pt x="163" y="421"/>
                  <a:pt x="130" y="421"/>
                  <a:pt x="130" y="389"/>
                </a:cubicBezTo>
                <a:cubicBezTo>
                  <a:pt x="130" y="357"/>
                  <a:pt x="130" y="292"/>
                  <a:pt x="130" y="259"/>
                </a:cubicBezTo>
                <a:cubicBezTo>
                  <a:pt x="130" y="227"/>
                  <a:pt x="130" y="195"/>
                  <a:pt x="130" y="162"/>
                </a:cubicBezTo>
                <a:lnTo>
                  <a:pt x="130" y="0"/>
                </a:ln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6" name="Google Shape;956;p37"/>
          <p:cNvSpPr/>
          <p:nvPr/>
        </p:nvSpPr>
        <p:spPr>
          <a:xfrm>
            <a:off x="-1247659" y="3935691"/>
            <a:ext cx="40332" cy="35303"/>
          </a:xfrm>
          <a:custGeom>
            <a:avLst/>
            <a:gdLst/>
            <a:ahLst/>
            <a:cxnLst/>
            <a:rect l="l" t="t" r="r" b="b"/>
            <a:pathLst>
              <a:path w="1556" h="1362" extrusionOk="0">
                <a:moveTo>
                  <a:pt x="1490" y="1"/>
                </a:moveTo>
                <a:cubicBezTo>
                  <a:pt x="1490" y="131"/>
                  <a:pt x="1490" y="260"/>
                  <a:pt x="1426" y="390"/>
                </a:cubicBezTo>
                <a:cubicBezTo>
                  <a:pt x="1426" y="454"/>
                  <a:pt x="1393" y="519"/>
                  <a:pt x="1361" y="551"/>
                </a:cubicBezTo>
                <a:cubicBezTo>
                  <a:pt x="1328" y="616"/>
                  <a:pt x="1296" y="649"/>
                  <a:pt x="1264" y="713"/>
                </a:cubicBezTo>
                <a:cubicBezTo>
                  <a:pt x="1231" y="713"/>
                  <a:pt x="1231" y="746"/>
                  <a:pt x="1199" y="746"/>
                </a:cubicBezTo>
                <a:cubicBezTo>
                  <a:pt x="1167" y="778"/>
                  <a:pt x="1167" y="778"/>
                  <a:pt x="1134" y="778"/>
                </a:cubicBezTo>
                <a:lnTo>
                  <a:pt x="972" y="778"/>
                </a:lnTo>
                <a:cubicBezTo>
                  <a:pt x="940" y="746"/>
                  <a:pt x="907" y="746"/>
                  <a:pt x="907" y="713"/>
                </a:cubicBezTo>
                <a:cubicBezTo>
                  <a:pt x="875" y="681"/>
                  <a:pt x="843" y="649"/>
                  <a:pt x="810" y="584"/>
                </a:cubicBezTo>
                <a:cubicBezTo>
                  <a:pt x="778" y="551"/>
                  <a:pt x="746" y="551"/>
                  <a:pt x="681" y="551"/>
                </a:cubicBezTo>
                <a:cubicBezTo>
                  <a:pt x="616" y="551"/>
                  <a:pt x="584" y="616"/>
                  <a:pt x="584" y="681"/>
                </a:cubicBezTo>
                <a:cubicBezTo>
                  <a:pt x="590" y="700"/>
                  <a:pt x="595" y="720"/>
                  <a:pt x="599" y="739"/>
                </a:cubicBezTo>
                <a:lnTo>
                  <a:pt x="599" y="739"/>
                </a:lnTo>
                <a:lnTo>
                  <a:pt x="584" y="746"/>
                </a:lnTo>
                <a:cubicBezTo>
                  <a:pt x="590" y="749"/>
                  <a:pt x="596" y="753"/>
                  <a:pt x="602" y="757"/>
                </a:cubicBezTo>
                <a:lnTo>
                  <a:pt x="602" y="757"/>
                </a:lnTo>
                <a:cubicBezTo>
                  <a:pt x="614" y="829"/>
                  <a:pt x="608" y="900"/>
                  <a:pt x="584" y="972"/>
                </a:cubicBezTo>
                <a:cubicBezTo>
                  <a:pt x="584" y="1037"/>
                  <a:pt x="584" y="1070"/>
                  <a:pt x="551" y="1102"/>
                </a:cubicBezTo>
                <a:cubicBezTo>
                  <a:pt x="519" y="1134"/>
                  <a:pt x="519" y="1167"/>
                  <a:pt x="486" y="1167"/>
                </a:cubicBezTo>
                <a:lnTo>
                  <a:pt x="292" y="1167"/>
                </a:lnTo>
                <a:cubicBezTo>
                  <a:pt x="260" y="1134"/>
                  <a:pt x="260" y="1134"/>
                  <a:pt x="227" y="1102"/>
                </a:cubicBezTo>
                <a:cubicBezTo>
                  <a:pt x="195" y="1102"/>
                  <a:pt x="195" y="1070"/>
                  <a:pt x="163" y="1070"/>
                </a:cubicBezTo>
                <a:cubicBezTo>
                  <a:pt x="163" y="1037"/>
                  <a:pt x="130" y="1037"/>
                  <a:pt x="98" y="1005"/>
                </a:cubicBezTo>
                <a:cubicBezTo>
                  <a:pt x="66" y="972"/>
                  <a:pt x="33" y="940"/>
                  <a:pt x="1" y="875"/>
                </a:cubicBezTo>
                <a:lnTo>
                  <a:pt x="1" y="875"/>
                </a:lnTo>
                <a:cubicBezTo>
                  <a:pt x="1" y="940"/>
                  <a:pt x="33" y="1005"/>
                  <a:pt x="66" y="1037"/>
                </a:cubicBezTo>
                <a:cubicBezTo>
                  <a:pt x="66" y="1070"/>
                  <a:pt x="98" y="1102"/>
                  <a:pt x="98" y="1134"/>
                </a:cubicBezTo>
                <a:cubicBezTo>
                  <a:pt x="130" y="1134"/>
                  <a:pt x="130" y="1167"/>
                  <a:pt x="163" y="1199"/>
                </a:cubicBezTo>
                <a:cubicBezTo>
                  <a:pt x="195" y="1232"/>
                  <a:pt x="260" y="1296"/>
                  <a:pt x="325" y="1329"/>
                </a:cubicBezTo>
                <a:cubicBezTo>
                  <a:pt x="357" y="1329"/>
                  <a:pt x="389" y="1329"/>
                  <a:pt x="422" y="1361"/>
                </a:cubicBezTo>
                <a:lnTo>
                  <a:pt x="519" y="1361"/>
                </a:lnTo>
                <a:cubicBezTo>
                  <a:pt x="616" y="1329"/>
                  <a:pt x="681" y="1296"/>
                  <a:pt x="713" y="1232"/>
                </a:cubicBezTo>
                <a:cubicBezTo>
                  <a:pt x="746" y="1167"/>
                  <a:pt x="778" y="1102"/>
                  <a:pt x="810" y="1037"/>
                </a:cubicBezTo>
                <a:cubicBezTo>
                  <a:pt x="817" y="1011"/>
                  <a:pt x="822" y="985"/>
                  <a:pt x="826" y="958"/>
                </a:cubicBezTo>
                <a:lnTo>
                  <a:pt x="826" y="958"/>
                </a:lnTo>
                <a:cubicBezTo>
                  <a:pt x="832" y="962"/>
                  <a:pt x="837" y="967"/>
                  <a:pt x="843" y="972"/>
                </a:cubicBezTo>
                <a:cubicBezTo>
                  <a:pt x="875" y="1005"/>
                  <a:pt x="907" y="1005"/>
                  <a:pt x="972" y="1005"/>
                </a:cubicBezTo>
                <a:cubicBezTo>
                  <a:pt x="991" y="1014"/>
                  <a:pt x="1013" y="1018"/>
                  <a:pt x="1037" y="1018"/>
                </a:cubicBezTo>
                <a:cubicBezTo>
                  <a:pt x="1094" y="1018"/>
                  <a:pt x="1163" y="995"/>
                  <a:pt x="1231" y="972"/>
                </a:cubicBezTo>
                <a:cubicBezTo>
                  <a:pt x="1264" y="940"/>
                  <a:pt x="1296" y="940"/>
                  <a:pt x="1328" y="908"/>
                </a:cubicBezTo>
                <a:cubicBezTo>
                  <a:pt x="1361" y="875"/>
                  <a:pt x="1361" y="843"/>
                  <a:pt x="1393" y="811"/>
                </a:cubicBezTo>
                <a:cubicBezTo>
                  <a:pt x="1490" y="681"/>
                  <a:pt x="1523" y="551"/>
                  <a:pt x="1555" y="422"/>
                </a:cubicBezTo>
                <a:cubicBezTo>
                  <a:pt x="1555" y="357"/>
                  <a:pt x="1555" y="260"/>
                  <a:pt x="1555" y="195"/>
                </a:cubicBezTo>
                <a:cubicBezTo>
                  <a:pt x="1555" y="131"/>
                  <a:pt x="1523" y="66"/>
                  <a:pt x="1490" y="1"/>
                </a:cubicBezTo>
                <a:close/>
              </a:path>
            </a:pathLst>
          </a:custGeom>
          <a:solidFill>
            <a:srgbClr val="70944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7" name="Google Shape;957;p37"/>
          <p:cNvSpPr/>
          <p:nvPr/>
        </p:nvSpPr>
        <p:spPr>
          <a:xfrm>
            <a:off x="-2321166" y="4430739"/>
            <a:ext cx="4034863" cy="2640640"/>
          </a:xfrm>
          <a:custGeom>
            <a:avLst/>
            <a:gdLst/>
            <a:ahLst/>
            <a:cxnLst/>
            <a:rect l="l" t="t" r="r" b="b"/>
            <a:pathLst>
              <a:path w="155666" h="80344" extrusionOk="0">
                <a:moveTo>
                  <a:pt x="155666" y="80343"/>
                </a:moveTo>
                <a:lnTo>
                  <a:pt x="155666" y="1"/>
                </a:lnTo>
                <a:lnTo>
                  <a:pt x="67131" y="1"/>
                </a:lnTo>
                <a:cubicBezTo>
                  <a:pt x="67131" y="1"/>
                  <a:pt x="1264" y="78497"/>
                  <a:pt x="1" y="801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8" name="Google Shape;958;p37"/>
          <p:cNvSpPr/>
          <p:nvPr/>
        </p:nvSpPr>
        <p:spPr>
          <a:xfrm>
            <a:off x="198509" y="4992419"/>
            <a:ext cx="392015" cy="2079976"/>
          </a:xfrm>
          <a:custGeom>
            <a:avLst/>
            <a:gdLst/>
            <a:ahLst/>
            <a:cxnLst/>
            <a:rect l="l" t="t" r="r" b="b"/>
            <a:pathLst>
              <a:path w="15124" h="80246" extrusionOk="0">
                <a:moveTo>
                  <a:pt x="10687" y="0"/>
                </a:moveTo>
                <a:lnTo>
                  <a:pt x="1" y="80245"/>
                </a:lnTo>
                <a:lnTo>
                  <a:pt x="5344" y="80245"/>
                </a:lnTo>
                <a:lnTo>
                  <a:pt x="1512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59" name="Google Shape;959;p37"/>
          <p:cNvSpPr/>
          <p:nvPr/>
        </p:nvSpPr>
        <p:spPr>
          <a:xfrm>
            <a:off x="-171638" y="6149842"/>
            <a:ext cx="86495" cy="23509"/>
          </a:xfrm>
          <a:custGeom>
            <a:avLst/>
            <a:gdLst/>
            <a:ahLst/>
            <a:cxnLst/>
            <a:rect l="l" t="t" r="r" b="b"/>
            <a:pathLst>
              <a:path w="3337" h="907" extrusionOk="0">
                <a:moveTo>
                  <a:pt x="3336" y="454"/>
                </a:moveTo>
                <a:cubicBezTo>
                  <a:pt x="3336" y="713"/>
                  <a:pt x="2591" y="907"/>
                  <a:pt x="1685" y="907"/>
                </a:cubicBezTo>
                <a:cubicBezTo>
                  <a:pt x="745" y="907"/>
                  <a:pt x="1" y="713"/>
                  <a:pt x="1" y="454"/>
                </a:cubicBezTo>
                <a:cubicBezTo>
                  <a:pt x="1" y="194"/>
                  <a:pt x="745" y="0"/>
                  <a:pt x="1685" y="0"/>
                </a:cubicBezTo>
                <a:cubicBezTo>
                  <a:pt x="2591" y="0"/>
                  <a:pt x="3336" y="194"/>
                  <a:pt x="3336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0" name="Google Shape;960;p37"/>
          <p:cNvSpPr/>
          <p:nvPr/>
        </p:nvSpPr>
        <p:spPr>
          <a:xfrm>
            <a:off x="-23901" y="6173323"/>
            <a:ext cx="50388" cy="24365"/>
          </a:xfrm>
          <a:custGeom>
            <a:avLst/>
            <a:gdLst/>
            <a:ahLst/>
            <a:cxnLst/>
            <a:rect l="l" t="t" r="r" b="b"/>
            <a:pathLst>
              <a:path w="1944" h="940" extrusionOk="0">
                <a:moveTo>
                  <a:pt x="1943" y="454"/>
                </a:moveTo>
                <a:cubicBezTo>
                  <a:pt x="1943" y="713"/>
                  <a:pt x="1522" y="940"/>
                  <a:pt x="972" y="940"/>
                </a:cubicBezTo>
                <a:cubicBezTo>
                  <a:pt x="453" y="940"/>
                  <a:pt x="0" y="713"/>
                  <a:pt x="0" y="454"/>
                </a:cubicBezTo>
                <a:cubicBezTo>
                  <a:pt x="0" y="228"/>
                  <a:pt x="453" y="1"/>
                  <a:pt x="972" y="1"/>
                </a:cubicBezTo>
                <a:cubicBezTo>
                  <a:pt x="1522" y="1"/>
                  <a:pt x="1943" y="228"/>
                  <a:pt x="194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1" name="Google Shape;961;p37"/>
          <p:cNvSpPr/>
          <p:nvPr/>
        </p:nvSpPr>
        <p:spPr>
          <a:xfrm>
            <a:off x="-1292967" y="6053320"/>
            <a:ext cx="85640" cy="23509"/>
          </a:xfrm>
          <a:custGeom>
            <a:avLst/>
            <a:gdLst/>
            <a:ahLst/>
            <a:cxnLst/>
            <a:rect l="l" t="t" r="r" b="b"/>
            <a:pathLst>
              <a:path w="3304" h="907" extrusionOk="0">
                <a:moveTo>
                  <a:pt x="3303" y="454"/>
                </a:moveTo>
                <a:cubicBezTo>
                  <a:pt x="3303" y="713"/>
                  <a:pt x="2558" y="907"/>
                  <a:pt x="1652" y="907"/>
                </a:cubicBezTo>
                <a:cubicBezTo>
                  <a:pt x="745" y="907"/>
                  <a:pt x="0" y="713"/>
                  <a:pt x="0" y="454"/>
                </a:cubicBezTo>
                <a:cubicBezTo>
                  <a:pt x="0" y="194"/>
                  <a:pt x="745" y="0"/>
                  <a:pt x="1652" y="0"/>
                </a:cubicBezTo>
                <a:cubicBezTo>
                  <a:pt x="2558" y="0"/>
                  <a:pt x="3303" y="194"/>
                  <a:pt x="3303" y="454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2" name="Google Shape;962;p37"/>
          <p:cNvSpPr/>
          <p:nvPr/>
        </p:nvSpPr>
        <p:spPr>
          <a:xfrm>
            <a:off x="-1254373" y="6144788"/>
            <a:ext cx="104951" cy="26905"/>
          </a:xfrm>
          <a:custGeom>
            <a:avLst/>
            <a:gdLst/>
            <a:ahLst/>
            <a:cxnLst/>
            <a:rect l="l" t="t" r="r" b="b"/>
            <a:pathLst>
              <a:path w="4049" h="1038" extrusionOk="0">
                <a:moveTo>
                  <a:pt x="4049" y="519"/>
                </a:moveTo>
                <a:cubicBezTo>
                  <a:pt x="4049" y="810"/>
                  <a:pt x="3142" y="1037"/>
                  <a:pt x="2008" y="1037"/>
                </a:cubicBezTo>
                <a:cubicBezTo>
                  <a:pt x="907" y="1037"/>
                  <a:pt x="1" y="810"/>
                  <a:pt x="1" y="519"/>
                </a:cubicBezTo>
                <a:cubicBezTo>
                  <a:pt x="1" y="228"/>
                  <a:pt x="907" y="1"/>
                  <a:pt x="2008" y="1"/>
                </a:cubicBezTo>
                <a:cubicBezTo>
                  <a:pt x="3142" y="1"/>
                  <a:pt x="4049" y="228"/>
                  <a:pt x="4049" y="519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3" name="Google Shape;963;p37"/>
          <p:cNvSpPr/>
          <p:nvPr/>
        </p:nvSpPr>
        <p:spPr>
          <a:xfrm>
            <a:off x="-1243461" y="4147212"/>
            <a:ext cx="39476" cy="21021"/>
          </a:xfrm>
          <a:custGeom>
            <a:avLst/>
            <a:gdLst/>
            <a:ahLst/>
            <a:cxnLst/>
            <a:rect l="l" t="t" r="r" b="b"/>
            <a:pathLst>
              <a:path w="1523" h="811" extrusionOk="0">
                <a:moveTo>
                  <a:pt x="227" y="583"/>
                </a:moveTo>
                <a:cubicBezTo>
                  <a:pt x="422" y="810"/>
                  <a:pt x="1523" y="745"/>
                  <a:pt x="1458" y="357"/>
                </a:cubicBezTo>
                <a:cubicBezTo>
                  <a:pt x="1393" y="0"/>
                  <a:pt x="616" y="0"/>
                  <a:pt x="324" y="98"/>
                </a:cubicBezTo>
                <a:cubicBezTo>
                  <a:pt x="98" y="162"/>
                  <a:pt x="1" y="324"/>
                  <a:pt x="227" y="583"/>
                </a:cubicBezTo>
                <a:close/>
              </a:path>
            </a:pathLst>
          </a:custGeom>
          <a:solidFill>
            <a:srgbClr val="F0CA3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4" name="Google Shape;964;p37"/>
          <p:cNvSpPr/>
          <p:nvPr/>
        </p:nvSpPr>
        <p:spPr>
          <a:xfrm>
            <a:off x="-1699218" y="3177804"/>
            <a:ext cx="461687" cy="803287"/>
          </a:xfrm>
          <a:custGeom>
            <a:avLst/>
            <a:gdLst/>
            <a:ahLst/>
            <a:cxnLst/>
            <a:rect l="l" t="t" r="r" b="b"/>
            <a:pathLst>
              <a:path w="17812" h="30991" extrusionOk="0">
                <a:moveTo>
                  <a:pt x="7190" y="0"/>
                </a:moveTo>
                <a:lnTo>
                  <a:pt x="10590" y="0"/>
                </a:lnTo>
                <a:cubicBezTo>
                  <a:pt x="14605" y="0"/>
                  <a:pt x="17811" y="3206"/>
                  <a:pt x="17811" y="7222"/>
                </a:cubicBezTo>
                <a:lnTo>
                  <a:pt x="17811" y="23769"/>
                </a:lnTo>
                <a:cubicBezTo>
                  <a:pt x="17811" y="27785"/>
                  <a:pt x="14605" y="30991"/>
                  <a:pt x="10590" y="30991"/>
                </a:cubicBezTo>
                <a:lnTo>
                  <a:pt x="7190" y="30991"/>
                </a:lnTo>
                <a:cubicBezTo>
                  <a:pt x="3207" y="30991"/>
                  <a:pt x="1" y="27785"/>
                  <a:pt x="1" y="23769"/>
                </a:cubicBezTo>
                <a:lnTo>
                  <a:pt x="1" y="7222"/>
                </a:lnTo>
                <a:cubicBezTo>
                  <a:pt x="1" y="3206"/>
                  <a:pt x="3207" y="0"/>
                  <a:pt x="7190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5" name="Google Shape;965;p37"/>
          <p:cNvSpPr/>
          <p:nvPr/>
        </p:nvSpPr>
        <p:spPr>
          <a:xfrm>
            <a:off x="-1569105" y="3492534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199"/>
                </a:moveTo>
                <a:cubicBezTo>
                  <a:pt x="19365" y="1879"/>
                  <a:pt x="18847" y="2430"/>
                  <a:pt x="18167" y="2430"/>
                </a:cubicBezTo>
                <a:lnTo>
                  <a:pt x="1231" y="2430"/>
                </a:lnTo>
                <a:cubicBezTo>
                  <a:pt x="551" y="2430"/>
                  <a:pt x="0" y="1879"/>
                  <a:pt x="0" y="1199"/>
                </a:cubicBezTo>
                <a:lnTo>
                  <a:pt x="0" y="1199"/>
                </a:lnTo>
                <a:cubicBezTo>
                  <a:pt x="0" y="551"/>
                  <a:pt x="551" y="1"/>
                  <a:pt x="1231" y="1"/>
                </a:cubicBezTo>
                <a:lnTo>
                  <a:pt x="18167" y="1"/>
                </a:lnTo>
                <a:cubicBezTo>
                  <a:pt x="18847" y="1"/>
                  <a:pt x="19365" y="551"/>
                  <a:pt x="19365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6" name="Google Shape;966;p37"/>
          <p:cNvSpPr/>
          <p:nvPr/>
        </p:nvSpPr>
        <p:spPr>
          <a:xfrm>
            <a:off x="-1569105" y="3704057"/>
            <a:ext cx="501967" cy="62985"/>
          </a:xfrm>
          <a:custGeom>
            <a:avLst/>
            <a:gdLst/>
            <a:ahLst/>
            <a:cxnLst/>
            <a:rect l="l" t="t" r="r" b="b"/>
            <a:pathLst>
              <a:path w="19366" h="2430" extrusionOk="0">
                <a:moveTo>
                  <a:pt x="19365" y="1231"/>
                </a:moveTo>
                <a:cubicBezTo>
                  <a:pt x="19365" y="1911"/>
                  <a:pt x="18847" y="2429"/>
                  <a:pt x="18167" y="2429"/>
                </a:cubicBezTo>
                <a:lnTo>
                  <a:pt x="1231" y="2429"/>
                </a:lnTo>
                <a:cubicBezTo>
                  <a:pt x="551" y="2429"/>
                  <a:pt x="0" y="1911"/>
                  <a:pt x="0" y="1231"/>
                </a:cubicBezTo>
                <a:lnTo>
                  <a:pt x="0" y="1231"/>
                </a:lnTo>
                <a:cubicBezTo>
                  <a:pt x="0" y="551"/>
                  <a:pt x="551" y="0"/>
                  <a:pt x="1231" y="0"/>
                </a:cubicBezTo>
                <a:lnTo>
                  <a:pt x="18167" y="0"/>
                </a:lnTo>
                <a:cubicBezTo>
                  <a:pt x="18847" y="0"/>
                  <a:pt x="19365" y="551"/>
                  <a:pt x="19365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7" name="Google Shape;967;p37"/>
          <p:cNvSpPr/>
          <p:nvPr/>
        </p:nvSpPr>
        <p:spPr>
          <a:xfrm>
            <a:off x="1651391" y="3492534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199"/>
                </a:moveTo>
                <a:cubicBezTo>
                  <a:pt x="0" y="1879"/>
                  <a:pt x="551" y="2430"/>
                  <a:pt x="1231" y="2430"/>
                </a:cubicBezTo>
                <a:lnTo>
                  <a:pt x="18167" y="2430"/>
                </a:lnTo>
                <a:cubicBezTo>
                  <a:pt x="18847" y="2430"/>
                  <a:pt x="19398" y="1879"/>
                  <a:pt x="19398" y="1199"/>
                </a:cubicBezTo>
                <a:lnTo>
                  <a:pt x="19398" y="1199"/>
                </a:lnTo>
                <a:cubicBezTo>
                  <a:pt x="19398" y="551"/>
                  <a:pt x="18847" y="1"/>
                  <a:pt x="18167" y="1"/>
                </a:cubicBezTo>
                <a:lnTo>
                  <a:pt x="1199" y="1"/>
                </a:lnTo>
                <a:cubicBezTo>
                  <a:pt x="551" y="1"/>
                  <a:pt x="0" y="551"/>
                  <a:pt x="0" y="1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8" name="Google Shape;968;p37"/>
          <p:cNvSpPr/>
          <p:nvPr/>
        </p:nvSpPr>
        <p:spPr>
          <a:xfrm>
            <a:off x="1651391" y="3704057"/>
            <a:ext cx="502796" cy="62985"/>
          </a:xfrm>
          <a:custGeom>
            <a:avLst/>
            <a:gdLst/>
            <a:ahLst/>
            <a:cxnLst/>
            <a:rect l="l" t="t" r="r" b="b"/>
            <a:pathLst>
              <a:path w="19398" h="2430" extrusionOk="0">
                <a:moveTo>
                  <a:pt x="0" y="1231"/>
                </a:moveTo>
                <a:cubicBezTo>
                  <a:pt x="0" y="1911"/>
                  <a:pt x="551" y="2429"/>
                  <a:pt x="1231" y="2429"/>
                </a:cubicBezTo>
                <a:lnTo>
                  <a:pt x="18167" y="2429"/>
                </a:lnTo>
                <a:cubicBezTo>
                  <a:pt x="18847" y="2429"/>
                  <a:pt x="19398" y="1911"/>
                  <a:pt x="19398" y="1231"/>
                </a:cubicBezTo>
                <a:lnTo>
                  <a:pt x="19398" y="1231"/>
                </a:lnTo>
                <a:cubicBezTo>
                  <a:pt x="19398" y="551"/>
                  <a:pt x="18847" y="0"/>
                  <a:pt x="18167" y="0"/>
                </a:cubicBezTo>
                <a:lnTo>
                  <a:pt x="1199" y="0"/>
                </a:lnTo>
                <a:cubicBezTo>
                  <a:pt x="551" y="0"/>
                  <a:pt x="0" y="551"/>
                  <a:pt x="0" y="123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9" name="Google Shape;969;p37"/>
          <p:cNvSpPr/>
          <p:nvPr/>
        </p:nvSpPr>
        <p:spPr>
          <a:xfrm>
            <a:off x="-1216609" y="2679234"/>
            <a:ext cx="3018384" cy="1587263"/>
          </a:xfrm>
          <a:custGeom>
            <a:avLst/>
            <a:gdLst/>
            <a:ahLst/>
            <a:cxnLst/>
            <a:rect l="l" t="t" r="r" b="b"/>
            <a:pathLst>
              <a:path w="116450" h="61237" extrusionOk="0">
                <a:moveTo>
                  <a:pt x="114928" y="19690"/>
                </a:moveTo>
                <a:cubicBezTo>
                  <a:pt x="114345" y="14379"/>
                  <a:pt x="113471" y="9100"/>
                  <a:pt x="112305" y="3887"/>
                </a:cubicBezTo>
                <a:cubicBezTo>
                  <a:pt x="112143" y="3142"/>
                  <a:pt x="111172" y="33"/>
                  <a:pt x="110589" y="1"/>
                </a:cubicBezTo>
                <a:lnTo>
                  <a:pt x="5830" y="1"/>
                </a:lnTo>
                <a:cubicBezTo>
                  <a:pt x="5247" y="1"/>
                  <a:pt x="4308" y="3142"/>
                  <a:pt x="4114" y="3887"/>
                </a:cubicBezTo>
                <a:cubicBezTo>
                  <a:pt x="2948" y="9100"/>
                  <a:pt x="2106" y="14379"/>
                  <a:pt x="1523" y="19690"/>
                </a:cubicBezTo>
                <a:cubicBezTo>
                  <a:pt x="422" y="30829"/>
                  <a:pt x="1" y="42066"/>
                  <a:pt x="940" y="53271"/>
                </a:cubicBezTo>
                <a:cubicBezTo>
                  <a:pt x="1134" y="55926"/>
                  <a:pt x="1491" y="58614"/>
                  <a:pt x="2073" y="61237"/>
                </a:cubicBezTo>
                <a:cubicBezTo>
                  <a:pt x="23640" y="58743"/>
                  <a:pt x="92810" y="58743"/>
                  <a:pt x="114377" y="61237"/>
                </a:cubicBezTo>
                <a:cubicBezTo>
                  <a:pt x="114928" y="58614"/>
                  <a:pt x="115317" y="55926"/>
                  <a:pt x="115511" y="53271"/>
                </a:cubicBezTo>
                <a:cubicBezTo>
                  <a:pt x="116450" y="42066"/>
                  <a:pt x="115997" y="30829"/>
                  <a:pt x="114928" y="1969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0" name="Google Shape;970;p37"/>
          <p:cNvSpPr/>
          <p:nvPr/>
        </p:nvSpPr>
        <p:spPr>
          <a:xfrm>
            <a:off x="-1110835" y="2826970"/>
            <a:ext cx="1358104" cy="1168421"/>
          </a:xfrm>
          <a:custGeom>
            <a:avLst/>
            <a:gdLst/>
            <a:ahLst/>
            <a:cxnLst/>
            <a:rect l="l" t="t" r="r" b="b"/>
            <a:pathLst>
              <a:path w="52396" h="45078" extrusionOk="0">
                <a:moveTo>
                  <a:pt x="39766" y="32"/>
                </a:moveTo>
                <a:cubicBezTo>
                  <a:pt x="30473" y="32"/>
                  <a:pt x="19559" y="227"/>
                  <a:pt x="10104" y="551"/>
                </a:cubicBezTo>
                <a:cubicBezTo>
                  <a:pt x="7934" y="680"/>
                  <a:pt x="5667" y="1004"/>
                  <a:pt x="3465" y="972"/>
                </a:cubicBezTo>
                <a:cubicBezTo>
                  <a:pt x="2688" y="4890"/>
                  <a:pt x="1846" y="10201"/>
                  <a:pt x="1457" y="13990"/>
                </a:cubicBezTo>
                <a:cubicBezTo>
                  <a:pt x="454" y="24320"/>
                  <a:pt x="0" y="34715"/>
                  <a:pt x="713" y="45077"/>
                </a:cubicBezTo>
                <a:cubicBezTo>
                  <a:pt x="13666" y="44915"/>
                  <a:pt x="26651" y="43005"/>
                  <a:pt x="39443" y="42875"/>
                </a:cubicBezTo>
                <a:cubicBezTo>
                  <a:pt x="43782" y="42810"/>
                  <a:pt x="48089" y="42810"/>
                  <a:pt x="52396" y="42843"/>
                </a:cubicBezTo>
                <a:cubicBezTo>
                  <a:pt x="51910" y="27461"/>
                  <a:pt x="52201" y="14767"/>
                  <a:pt x="51942" y="0"/>
                </a:cubicBezTo>
                <a:cubicBezTo>
                  <a:pt x="48251" y="32"/>
                  <a:pt x="44268" y="32"/>
                  <a:pt x="39766" y="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1" name="Google Shape;971;p37"/>
          <p:cNvSpPr/>
          <p:nvPr/>
        </p:nvSpPr>
        <p:spPr>
          <a:xfrm>
            <a:off x="338678" y="2826113"/>
            <a:ext cx="1356445" cy="1154995"/>
          </a:xfrm>
          <a:custGeom>
            <a:avLst/>
            <a:gdLst/>
            <a:ahLst/>
            <a:cxnLst/>
            <a:rect l="l" t="t" r="r" b="b"/>
            <a:pathLst>
              <a:path w="52332" h="44560" extrusionOk="0">
                <a:moveTo>
                  <a:pt x="50874" y="14023"/>
                </a:moveTo>
                <a:cubicBezTo>
                  <a:pt x="50518" y="10299"/>
                  <a:pt x="49708" y="5117"/>
                  <a:pt x="48899" y="1167"/>
                </a:cubicBezTo>
                <a:cubicBezTo>
                  <a:pt x="25518" y="98"/>
                  <a:pt x="14961" y="1"/>
                  <a:pt x="1" y="33"/>
                </a:cubicBezTo>
                <a:cubicBezTo>
                  <a:pt x="227" y="14832"/>
                  <a:pt x="1" y="27494"/>
                  <a:pt x="454" y="42908"/>
                </a:cubicBezTo>
                <a:cubicBezTo>
                  <a:pt x="17584" y="43070"/>
                  <a:pt x="34618" y="43750"/>
                  <a:pt x="51684" y="44560"/>
                </a:cubicBezTo>
                <a:cubicBezTo>
                  <a:pt x="52331" y="34391"/>
                  <a:pt x="51878" y="24158"/>
                  <a:pt x="50874" y="1402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2" name="Google Shape;972;p37"/>
          <p:cNvSpPr/>
          <p:nvPr/>
        </p:nvSpPr>
        <p:spPr>
          <a:xfrm>
            <a:off x="-1072241" y="3955001"/>
            <a:ext cx="25" cy="25"/>
          </a:xfrm>
          <a:custGeom>
            <a:avLst/>
            <a:gdLst/>
            <a:ahLst/>
            <a:cxnLst/>
            <a:rect l="l" t="t" r="r" b="b"/>
            <a:pathLst>
              <a:path w="1" h="1" extrusionOk="0">
                <a:moveTo>
                  <a:pt x="1" y="1"/>
                </a:moveTo>
                <a:close/>
              </a:path>
            </a:pathLst>
          </a:custGeom>
          <a:solidFill>
            <a:srgbClr val="A9E3D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3" name="Google Shape;973;p37"/>
          <p:cNvSpPr/>
          <p:nvPr/>
        </p:nvSpPr>
        <p:spPr>
          <a:xfrm>
            <a:off x="233759" y="2826969"/>
            <a:ext cx="115863" cy="1110491"/>
          </a:xfrm>
          <a:custGeom>
            <a:avLst/>
            <a:gdLst/>
            <a:ahLst/>
            <a:cxnLst/>
            <a:rect l="l" t="t" r="r" b="b"/>
            <a:pathLst>
              <a:path w="4470" h="42843" extrusionOk="0">
                <a:moveTo>
                  <a:pt x="1" y="32"/>
                </a:moveTo>
                <a:cubicBezTo>
                  <a:pt x="260" y="14799"/>
                  <a:pt x="1" y="27461"/>
                  <a:pt x="486" y="42843"/>
                </a:cubicBezTo>
                <a:lnTo>
                  <a:pt x="4469" y="42843"/>
                </a:lnTo>
                <a:cubicBezTo>
                  <a:pt x="3984" y="27428"/>
                  <a:pt x="4243" y="14767"/>
                  <a:pt x="3984" y="0"/>
                </a:cubicBezTo>
                <a:close/>
              </a:path>
            </a:pathLst>
          </a:custGeom>
          <a:solidFill>
            <a:srgbClr val="E2B73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4" name="Google Shape;974;p37"/>
          <p:cNvSpPr/>
          <p:nvPr/>
        </p:nvSpPr>
        <p:spPr>
          <a:xfrm>
            <a:off x="-813726" y="2204172"/>
            <a:ext cx="2211753" cy="563241"/>
          </a:xfrm>
          <a:custGeom>
            <a:avLst/>
            <a:gdLst/>
            <a:ahLst/>
            <a:cxnLst/>
            <a:rect l="l" t="t" r="r" b="b"/>
            <a:pathLst>
              <a:path w="85330" h="21730" extrusionOk="0">
                <a:moveTo>
                  <a:pt x="84747" y="616"/>
                </a:moveTo>
                <a:cubicBezTo>
                  <a:pt x="74773" y="325"/>
                  <a:pt x="59262" y="1"/>
                  <a:pt x="41839" y="1"/>
                </a:cubicBezTo>
                <a:cubicBezTo>
                  <a:pt x="25033" y="1"/>
                  <a:pt x="10234" y="325"/>
                  <a:pt x="584" y="584"/>
                </a:cubicBezTo>
                <a:cubicBezTo>
                  <a:pt x="1" y="7546"/>
                  <a:pt x="130" y="14930"/>
                  <a:pt x="1426" y="21730"/>
                </a:cubicBezTo>
                <a:lnTo>
                  <a:pt x="83905" y="21730"/>
                </a:lnTo>
                <a:cubicBezTo>
                  <a:pt x="85200" y="14930"/>
                  <a:pt x="85330" y="7546"/>
                  <a:pt x="84747" y="6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5" name="Google Shape;975;p37"/>
          <p:cNvSpPr/>
          <p:nvPr/>
        </p:nvSpPr>
        <p:spPr>
          <a:xfrm>
            <a:off x="-838064" y="2219281"/>
            <a:ext cx="61301" cy="548131"/>
          </a:xfrm>
          <a:custGeom>
            <a:avLst/>
            <a:gdLst/>
            <a:ahLst/>
            <a:cxnLst/>
            <a:rect l="l" t="t" r="r" b="b"/>
            <a:pathLst>
              <a:path w="2365" h="21147" extrusionOk="0">
                <a:moveTo>
                  <a:pt x="1523" y="1"/>
                </a:moveTo>
                <a:lnTo>
                  <a:pt x="551" y="33"/>
                </a:lnTo>
                <a:cubicBezTo>
                  <a:pt x="1" y="6996"/>
                  <a:pt x="130" y="14379"/>
                  <a:pt x="1425" y="21147"/>
                </a:cubicBezTo>
                <a:lnTo>
                  <a:pt x="2365" y="21147"/>
                </a:lnTo>
                <a:cubicBezTo>
                  <a:pt x="1069" y="14347"/>
                  <a:pt x="940" y="6963"/>
                  <a:pt x="1523" y="1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6" name="Google Shape;976;p37"/>
          <p:cNvSpPr/>
          <p:nvPr/>
        </p:nvSpPr>
        <p:spPr>
          <a:xfrm>
            <a:off x="-1388658" y="2220136"/>
            <a:ext cx="587580" cy="547275"/>
          </a:xfrm>
          <a:custGeom>
            <a:avLst/>
            <a:gdLst/>
            <a:ahLst/>
            <a:cxnLst/>
            <a:rect l="l" t="t" r="r" b="b"/>
            <a:pathLst>
              <a:path w="22669" h="21114" extrusionOk="0">
                <a:moveTo>
                  <a:pt x="21794" y="0"/>
                </a:moveTo>
                <a:cubicBezTo>
                  <a:pt x="15058" y="195"/>
                  <a:pt x="11075" y="356"/>
                  <a:pt x="11075" y="356"/>
                </a:cubicBezTo>
                <a:cubicBezTo>
                  <a:pt x="2818" y="356"/>
                  <a:pt x="0" y="11464"/>
                  <a:pt x="4016" y="17390"/>
                </a:cubicBezTo>
                <a:cubicBezTo>
                  <a:pt x="5635" y="19689"/>
                  <a:pt x="8258" y="21082"/>
                  <a:pt x="11075" y="21114"/>
                </a:cubicBezTo>
                <a:lnTo>
                  <a:pt x="22668" y="21114"/>
                </a:lnTo>
                <a:cubicBezTo>
                  <a:pt x="21373" y="14346"/>
                  <a:pt x="21244" y="6963"/>
                  <a:pt x="21794" y="0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7" name="Google Shape;977;p37"/>
          <p:cNvSpPr/>
          <p:nvPr/>
        </p:nvSpPr>
        <p:spPr>
          <a:xfrm>
            <a:off x="1360970" y="2220136"/>
            <a:ext cx="62156" cy="547275"/>
          </a:xfrm>
          <a:custGeom>
            <a:avLst/>
            <a:gdLst/>
            <a:ahLst/>
            <a:cxnLst/>
            <a:rect l="l" t="t" r="r" b="b"/>
            <a:pathLst>
              <a:path w="2398" h="21114" extrusionOk="0">
                <a:moveTo>
                  <a:pt x="1814" y="33"/>
                </a:moveTo>
                <a:lnTo>
                  <a:pt x="843" y="0"/>
                </a:lnTo>
                <a:cubicBezTo>
                  <a:pt x="1426" y="6930"/>
                  <a:pt x="1296" y="14314"/>
                  <a:pt x="1" y="21114"/>
                </a:cubicBezTo>
                <a:lnTo>
                  <a:pt x="972" y="21114"/>
                </a:lnTo>
                <a:cubicBezTo>
                  <a:pt x="2268" y="14346"/>
                  <a:pt x="2397" y="6963"/>
                  <a:pt x="1814" y="33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8" name="Google Shape;978;p37"/>
          <p:cNvSpPr/>
          <p:nvPr/>
        </p:nvSpPr>
        <p:spPr>
          <a:xfrm>
            <a:off x="1386163" y="2220966"/>
            <a:ext cx="560728" cy="546445"/>
          </a:xfrm>
          <a:custGeom>
            <a:avLst/>
            <a:gdLst/>
            <a:ahLst/>
            <a:cxnLst/>
            <a:rect l="l" t="t" r="r" b="b"/>
            <a:pathLst>
              <a:path w="21633" h="21082" extrusionOk="0">
                <a:moveTo>
                  <a:pt x="11594" y="324"/>
                </a:moveTo>
                <a:cubicBezTo>
                  <a:pt x="11561" y="324"/>
                  <a:pt x="7578" y="163"/>
                  <a:pt x="842" y="1"/>
                </a:cubicBezTo>
                <a:cubicBezTo>
                  <a:pt x="1425" y="6931"/>
                  <a:pt x="1296" y="14314"/>
                  <a:pt x="0" y="21082"/>
                </a:cubicBezTo>
                <a:lnTo>
                  <a:pt x="11594" y="21082"/>
                </a:lnTo>
                <a:cubicBezTo>
                  <a:pt x="16095" y="21082"/>
                  <a:pt x="18977" y="17844"/>
                  <a:pt x="20013" y="13958"/>
                </a:cubicBezTo>
                <a:cubicBezTo>
                  <a:pt x="21632" y="7837"/>
                  <a:pt x="18523" y="584"/>
                  <a:pt x="11594" y="324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9" name="Google Shape;979;p37"/>
          <p:cNvSpPr/>
          <p:nvPr/>
        </p:nvSpPr>
        <p:spPr>
          <a:xfrm>
            <a:off x="-1247660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4703" y="5376"/>
                </a:moveTo>
                <a:cubicBezTo>
                  <a:pt x="14703" y="8322"/>
                  <a:pt x="12662" y="10751"/>
                  <a:pt x="10201" y="10751"/>
                </a:cubicBezTo>
                <a:lnTo>
                  <a:pt x="4470" y="10751"/>
                </a:lnTo>
                <a:cubicBezTo>
                  <a:pt x="2008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008" y="0"/>
                  <a:pt x="4470" y="0"/>
                </a:cubicBezTo>
                <a:lnTo>
                  <a:pt x="10201" y="0"/>
                </a:lnTo>
                <a:cubicBezTo>
                  <a:pt x="12695" y="0"/>
                  <a:pt x="14703" y="2396"/>
                  <a:pt x="14703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0" name="Google Shape;980;p37"/>
          <p:cNvSpPr/>
          <p:nvPr/>
        </p:nvSpPr>
        <p:spPr>
          <a:xfrm>
            <a:off x="1450779" y="2346879"/>
            <a:ext cx="381101" cy="278692"/>
          </a:xfrm>
          <a:custGeom>
            <a:avLst/>
            <a:gdLst/>
            <a:ahLst/>
            <a:cxnLst/>
            <a:rect l="l" t="t" r="r" b="b"/>
            <a:pathLst>
              <a:path w="14703" h="10752" extrusionOk="0">
                <a:moveTo>
                  <a:pt x="1" y="5376"/>
                </a:moveTo>
                <a:cubicBezTo>
                  <a:pt x="1" y="8322"/>
                  <a:pt x="2041" y="10751"/>
                  <a:pt x="4502" y="10751"/>
                </a:cubicBezTo>
                <a:lnTo>
                  <a:pt x="10234" y="10751"/>
                </a:lnTo>
                <a:cubicBezTo>
                  <a:pt x="12727" y="10751"/>
                  <a:pt x="14703" y="8322"/>
                  <a:pt x="14703" y="5376"/>
                </a:cubicBezTo>
                <a:lnTo>
                  <a:pt x="14703" y="5376"/>
                </a:lnTo>
                <a:cubicBezTo>
                  <a:pt x="14703" y="2396"/>
                  <a:pt x="12695" y="0"/>
                  <a:pt x="10234" y="0"/>
                </a:cubicBezTo>
                <a:lnTo>
                  <a:pt x="4502" y="0"/>
                </a:lnTo>
                <a:cubicBezTo>
                  <a:pt x="2041" y="0"/>
                  <a:pt x="1" y="2396"/>
                  <a:pt x="1" y="537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1" name="Google Shape;981;p37"/>
          <p:cNvSpPr/>
          <p:nvPr/>
        </p:nvSpPr>
        <p:spPr>
          <a:xfrm>
            <a:off x="-1211554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41" y="6250"/>
                </a:cubicBezTo>
                <a:cubicBezTo>
                  <a:pt x="1425" y="6250"/>
                  <a:pt x="0" y="4858"/>
                  <a:pt x="0" y="3142"/>
                </a:cubicBezTo>
                <a:cubicBezTo>
                  <a:pt x="0" y="1393"/>
                  <a:pt x="1425" y="0"/>
                  <a:pt x="3141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2" name="Google Shape;982;p37"/>
          <p:cNvSpPr/>
          <p:nvPr/>
        </p:nvSpPr>
        <p:spPr>
          <a:xfrm>
            <a:off x="-1015997" y="2429949"/>
            <a:ext cx="112493" cy="112519"/>
          </a:xfrm>
          <a:custGeom>
            <a:avLst/>
            <a:gdLst/>
            <a:ahLst/>
            <a:cxnLst/>
            <a:rect l="l" t="t" r="r" b="b"/>
            <a:pathLst>
              <a:path w="4340" h="4341" extrusionOk="0">
                <a:moveTo>
                  <a:pt x="4340" y="2171"/>
                </a:moveTo>
                <a:cubicBezTo>
                  <a:pt x="4340" y="3369"/>
                  <a:pt x="3368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68" y="1"/>
                  <a:pt x="4340" y="972"/>
                  <a:pt x="4340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3" name="Google Shape;983;p37"/>
          <p:cNvSpPr/>
          <p:nvPr/>
        </p:nvSpPr>
        <p:spPr>
          <a:xfrm>
            <a:off x="1633766" y="2404781"/>
            <a:ext cx="162025" cy="162025"/>
          </a:xfrm>
          <a:custGeom>
            <a:avLst/>
            <a:gdLst/>
            <a:ahLst/>
            <a:cxnLst/>
            <a:rect l="l" t="t" r="r" b="b"/>
            <a:pathLst>
              <a:path w="6251" h="6251" extrusionOk="0">
                <a:moveTo>
                  <a:pt x="6250" y="3142"/>
                </a:moveTo>
                <a:cubicBezTo>
                  <a:pt x="6250" y="4858"/>
                  <a:pt x="4858" y="6250"/>
                  <a:pt x="3109" y="6250"/>
                </a:cubicBezTo>
                <a:cubicBezTo>
                  <a:pt x="1393" y="6250"/>
                  <a:pt x="0" y="4858"/>
                  <a:pt x="0" y="3142"/>
                </a:cubicBezTo>
                <a:cubicBezTo>
                  <a:pt x="0" y="1393"/>
                  <a:pt x="1393" y="0"/>
                  <a:pt x="3109" y="0"/>
                </a:cubicBezTo>
                <a:cubicBezTo>
                  <a:pt x="4858" y="0"/>
                  <a:pt x="6250" y="1393"/>
                  <a:pt x="6250" y="31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4" name="Google Shape;984;p37"/>
          <p:cNvSpPr/>
          <p:nvPr/>
        </p:nvSpPr>
        <p:spPr>
          <a:xfrm>
            <a:off x="1488568" y="2429949"/>
            <a:ext cx="111664" cy="112519"/>
          </a:xfrm>
          <a:custGeom>
            <a:avLst/>
            <a:gdLst/>
            <a:ahLst/>
            <a:cxnLst/>
            <a:rect l="l" t="t" r="r" b="b"/>
            <a:pathLst>
              <a:path w="4308" h="4341" extrusionOk="0">
                <a:moveTo>
                  <a:pt x="4307" y="2171"/>
                </a:moveTo>
                <a:cubicBezTo>
                  <a:pt x="4307" y="3369"/>
                  <a:pt x="3336" y="4340"/>
                  <a:pt x="2170" y="4340"/>
                </a:cubicBezTo>
                <a:cubicBezTo>
                  <a:pt x="972" y="4340"/>
                  <a:pt x="0" y="3369"/>
                  <a:pt x="0" y="2171"/>
                </a:cubicBezTo>
                <a:cubicBezTo>
                  <a:pt x="0" y="972"/>
                  <a:pt x="972" y="1"/>
                  <a:pt x="2170" y="1"/>
                </a:cubicBezTo>
                <a:cubicBezTo>
                  <a:pt x="3336" y="1"/>
                  <a:pt x="4307" y="972"/>
                  <a:pt x="4307" y="21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5" name="Google Shape;985;p37"/>
          <p:cNvSpPr/>
          <p:nvPr/>
        </p:nvSpPr>
        <p:spPr>
          <a:xfrm>
            <a:off x="-717205" y="2346879"/>
            <a:ext cx="2019557" cy="278692"/>
          </a:xfrm>
          <a:custGeom>
            <a:avLst/>
            <a:gdLst/>
            <a:ahLst/>
            <a:cxnLst/>
            <a:rect l="l" t="t" r="r" b="b"/>
            <a:pathLst>
              <a:path w="77915" h="10752" extrusionOk="0">
                <a:moveTo>
                  <a:pt x="77914" y="5376"/>
                </a:moveTo>
                <a:cubicBezTo>
                  <a:pt x="77914" y="8322"/>
                  <a:pt x="75485" y="10751"/>
                  <a:pt x="72539" y="10751"/>
                </a:cubicBezTo>
                <a:lnTo>
                  <a:pt x="5376" y="10751"/>
                </a:lnTo>
                <a:cubicBezTo>
                  <a:pt x="2397" y="10751"/>
                  <a:pt x="1" y="8322"/>
                  <a:pt x="1" y="5376"/>
                </a:cubicBezTo>
                <a:lnTo>
                  <a:pt x="1" y="5376"/>
                </a:lnTo>
                <a:cubicBezTo>
                  <a:pt x="1" y="2396"/>
                  <a:pt x="2397" y="0"/>
                  <a:pt x="5376" y="0"/>
                </a:cubicBezTo>
                <a:lnTo>
                  <a:pt x="72539" y="0"/>
                </a:lnTo>
                <a:cubicBezTo>
                  <a:pt x="75485" y="0"/>
                  <a:pt x="77914" y="2396"/>
                  <a:pt x="77914" y="5376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6" name="Google Shape;986;p37"/>
          <p:cNvSpPr/>
          <p:nvPr/>
        </p:nvSpPr>
        <p:spPr>
          <a:xfrm>
            <a:off x="-731460" y="2334282"/>
            <a:ext cx="2048069" cy="303860"/>
          </a:xfrm>
          <a:custGeom>
            <a:avLst/>
            <a:gdLst/>
            <a:ahLst/>
            <a:cxnLst/>
            <a:rect l="l" t="t" r="r" b="b"/>
            <a:pathLst>
              <a:path w="79015" h="11723" extrusionOk="0">
                <a:moveTo>
                  <a:pt x="73089" y="11626"/>
                </a:moveTo>
                <a:lnTo>
                  <a:pt x="5926" y="11626"/>
                </a:lnTo>
                <a:cubicBezTo>
                  <a:pt x="2656" y="11723"/>
                  <a:pt x="0" y="9100"/>
                  <a:pt x="0" y="5862"/>
                </a:cubicBezTo>
                <a:cubicBezTo>
                  <a:pt x="0" y="2591"/>
                  <a:pt x="2656" y="0"/>
                  <a:pt x="5926" y="65"/>
                </a:cubicBezTo>
                <a:lnTo>
                  <a:pt x="73089" y="65"/>
                </a:lnTo>
                <a:cubicBezTo>
                  <a:pt x="76327" y="0"/>
                  <a:pt x="79015" y="2591"/>
                  <a:pt x="79015" y="5862"/>
                </a:cubicBezTo>
                <a:cubicBezTo>
                  <a:pt x="79015" y="9100"/>
                  <a:pt x="76327" y="11723"/>
                  <a:pt x="73089" y="11626"/>
                </a:cubicBezTo>
                <a:close/>
                <a:moveTo>
                  <a:pt x="5926" y="875"/>
                </a:moveTo>
                <a:cubicBezTo>
                  <a:pt x="3109" y="810"/>
                  <a:pt x="810" y="3044"/>
                  <a:pt x="810" y="5862"/>
                </a:cubicBezTo>
                <a:cubicBezTo>
                  <a:pt x="810" y="8647"/>
                  <a:pt x="3109" y="10913"/>
                  <a:pt x="5926" y="10816"/>
                </a:cubicBezTo>
                <a:lnTo>
                  <a:pt x="73089" y="10816"/>
                </a:lnTo>
                <a:cubicBezTo>
                  <a:pt x="75873" y="10913"/>
                  <a:pt x="78205" y="8647"/>
                  <a:pt x="78205" y="5862"/>
                </a:cubicBezTo>
                <a:cubicBezTo>
                  <a:pt x="78205" y="3044"/>
                  <a:pt x="75873" y="810"/>
                  <a:pt x="73089" y="875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7" name="Google Shape;987;p37"/>
          <p:cNvSpPr/>
          <p:nvPr/>
        </p:nvSpPr>
        <p:spPr>
          <a:xfrm>
            <a:off x="-717205" y="2668322"/>
            <a:ext cx="2019557" cy="39476"/>
          </a:xfrm>
          <a:custGeom>
            <a:avLst/>
            <a:gdLst/>
            <a:ahLst/>
            <a:cxnLst/>
            <a:rect l="l" t="t" r="r" b="b"/>
            <a:pathLst>
              <a:path w="77915" h="1523" extrusionOk="0">
                <a:moveTo>
                  <a:pt x="77914" y="746"/>
                </a:moveTo>
                <a:cubicBezTo>
                  <a:pt x="77914" y="1199"/>
                  <a:pt x="77558" y="1523"/>
                  <a:pt x="77137" y="1523"/>
                </a:cubicBezTo>
                <a:lnTo>
                  <a:pt x="778" y="1523"/>
                </a:lnTo>
                <a:cubicBezTo>
                  <a:pt x="325" y="1523"/>
                  <a:pt x="1" y="1199"/>
                  <a:pt x="1" y="746"/>
                </a:cubicBezTo>
                <a:lnTo>
                  <a:pt x="1" y="746"/>
                </a:lnTo>
                <a:cubicBezTo>
                  <a:pt x="1" y="325"/>
                  <a:pt x="325" y="1"/>
                  <a:pt x="778" y="1"/>
                </a:cubicBezTo>
                <a:lnTo>
                  <a:pt x="77137" y="1"/>
                </a:lnTo>
                <a:cubicBezTo>
                  <a:pt x="77558" y="1"/>
                  <a:pt x="77914" y="325"/>
                  <a:pt x="77914" y="746"/>
                </a:cubicBezTo>
                <a:close/>
              </a:path>
            </a:pathLst>
          </a:custGeom>
          <a:solidFill>
            <a:srgbClr val="60606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8" name="Google Shape;988;p37"/>
          <p:cNvSpPr/>
          <p:nvPr/>
        </p:nvSpPr>
        <p:spPr>
          <a:xfrm>
            <a:off x="-463591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96" y="6445"/>
                  <a:pt x="1847" y="6445"/>
                </a:cubicBezTo>
                <a:cubicBezTo>
                  <a:pt x="2786" y="6445"/>
                  <a:pt x="3304" y="5959"/>
                  <a:pt x="3304" y="5279"/>
                </a:cubicBezTo>
                <a:cubicBezTo>
                  <a:pt x="3304" y="4567"/>
                  <a:pt x="2948" y="4243"/>
                  <a:pt x="2008" y="3886"/>
                </a:cubicBezTo>
                <a:cubicBezTo>
                  <a:pt x="875" y="3465"/>
                  <a:pt x="163" y="2915"/>
                  <a:pt x="163" y="1911"/>
                </a:cubicBezTo>
                <a:cubicBezTo>
                  <a:pt x="163" y="842"/>
                  <a:pt x="1069" y="33"/>
                  <a:pt x="2429" y="33"/>
                </a:cubicBezTo>
                <a:cubicBezTo>
                  <a:pt x="2948" y="1"/>
                  <a:pt x="3466" y="130"/>
                  <a:pt x="3951" y="389"/>
                </a:cubicBezTo>
                <a:lnTo>
                  <a:pt x="3692" y="1102"/>
                </a:lnTo>
                <a:cubicBezTo>
                  <a:pt x="3304" y="875"/>
                  <a:pt x="2818" y="778"/>
                  <a:pt x="2365" y="778"/>
                </a:cubicBezTo>
                <a:cubicBezTo>
                  <a:pt x="1426" y="778"/>
                  <a:pt x="1069" y="1328"/>
                  <a:pt x="1069" y="1814"/>
                </a:cubicBezTo>
                <a:cubicBezTo>
                  <a:pt x="1069" y="2462"/>
                  <a:pt x="1458" y="2785"/>
                  <a:pt x="2429" y="3142"/>
                </a:cubicBezTo>
                <a:cubicBezTo>
                  <a:pt x="3595" y="3595"/>
                  <a:pt x="4211" y="4178"/>
                  <a:pt x="4211" y="5182"/>
                </a:cubicBezTo>
                <a:cubicBezTo>
                  <a:pt x="4211" y="6186"/>
                  <a:pt x="3401" y="7190"/>
                  <a:pt x="1782" y="7190"/>
                </a:cubicBezTo>
                <a:cubicBezTo>
                  <a:pt x="1167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9" name="Google Shape;989;p37"/>
          <p:cNvSpPr/>
          <p:nvPr/>
        </p:nvSpPr>
        <p:spPr>
          <a:xfrm>
            <a:off x="-326765" y="2393869"/>
            <a:ext cx="137661" cy="187195"/>
          </a:xfrm>
          <a:custGeom>
            <a:avLst/>
            <a:gdLst/>
            <a:ahLst/>
            <a:cxnLst/>
            <a:rect l="l" t="t" r="r" b="b"/>
            <a:pathLst>
              <a:path w="5311" h="7222" extrusionOk="0">
                <a:moveTo>
                  <a:pt x="5279" y="6866"/>
                </a:moveTo>
                <a:cubicBezTo>
                  <a:pt x="4696" y="7092"/>
                  <a:pt x="4080" y="7222"/>
                  <a:pt x="3433" y="7190"/>
                </a:cubicBezTo>
                <a:cubicBezTo>
                  <a:pt x="1490" y="7190"/>
                  <a:pt x="0" y="5959"/>
                  <a:pt x="0" y="3692"/>
                </a:cubicBezTo>
                <a:cubicBezTo>
                  <a:pt x="0" y="1523"/>
                  <a:pt x="1490" y="33"/>
                  <a:pt x="3659" y="33"/>
                </a:cubicBezTo>
                <a:cubicBezTo>
                  <a:pt x="4210" y="1"/>
                  <a:pt x="4760" y="130"/>
                  <a:pt x="5311" y="357"/>
                </a:cubicBezTo>
                <a:lnTo>
                  <a:pt x="5084" y="1069"/>
                </a:lnTo>
                <a:cubicBezTo>
                  <a:pt x="4631" y="875"/>
                  <a:pt x="4178" y="778"/>
                  <a:pt x="3692" y="778"/>
                </a:cubicBezTo>
                <a:cubicBezTo>
                  <a:pt x="2073" y="778"/>
                  <a:pt x="972" y="1814"/>
                  <a:pt x="972" y="3660"/>
                </a:cubicBezTo>
                <a:cubicBezTo>
                  <a:pt x="972" y="5344"/>
                  <a:pt x="1943" y="6445"/>
                  <a:pt x="3627" y="6445"/>
                </a:cubicBezTo>
                <a:cubicBezTo>
                  <a:pt x="4145" y="6445"/>
                  <a:pt x="4631" y="6348"/>
                  <a:pt x="5117" y="61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0" name="Google Shape;990;p37"/>
          <p:cNvSpPr/>
          <p:nvPr/>
        </p:nvSpPr>
        <p:spPr>
          <a:xfrm>
            <a:off x="-154716" y="2398069"/>
            <a:ext cx="134317" cy="179652"/>
          </a:xfrm>
          <a:custGeom>
            <a:avLst/>
            <a:gdLst/>
            <a:ahLst/>
            <a:cxnLst/>
            <a:rect l="l" t="t" r="r" b="b"/>
            <a:pathLst>
              <a:path w="5182" h="6931" extrusionOk="0">
                <a:moveTo>
                  <a:pt x="907" y="0"/>
                </a:moveTo>
                <a:lnTo>
                  <a:pt x="907" y="2883"/>
                </a:lnTo>
                <a:lnTo>
                  <a:pt x="4275" y="2883"/>
                </a:lnTo>
                <a:lnTo>
                  <a:pt x="4275" y="0"/>
                </a:lnTo>
                <a:lnTo>
                  <a:pt x="5182" y="0"/>
                </a:lnTo>
                <a:lnTo>
                  <a:pt x="5182" y="6930"/>
                </a:lnTo>
                <a:lnTo>
                  <a:pt x="4275" y="6930"/>
                </a:lnTo>
                <a:lnTo>
                  <a:pt x="4275" y="3692"/>
                </a:lnTo>
                <a:lnTo>
                  <a:pt x="907" y="3692"/>
                </a:lnTo>
                <a:lnTo>
                  <a:pt x="907" y="6930"/>
                </a:lnTo>
                <a:lnTo>
                  <a:pt x="1" y="6930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1" name="Google Shape;991;p37"/>
          <p:cNvSpPr/>
          <p:nvPr/>
        </p:nvSpPr>
        <p:spPr>
          <a:xfrm>
            <a:off x="1567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5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64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2" name="Google Shape;992;p37"/>
          <p:cNvSpPr/>
          <p:nvPr/>
        </p:nvSpPr>
        <p:spPr>
          <a:xfrm>
            <a:off x="206205" y="2394699"/>
            <a:ext cx="164540" cy="185536"/>
          </a:xfrm>
          <a:custGeom>
            <a:avLst/>
            <a:gdLst/>
            <a:ahLst/>
            <a:cxnLst/>
            <a:rect l="l" t="t" r="r" b="b"/>
            <a:pathLst>
              <a:path w="6348" h="7158" extrusionOk="0">
                <a:moveTo>
                  <a:pt x="6347" y="3531"/>
                </a:moveTo>
                <a:cubicBezTo>
                  <a:pt x="6347" y="5895"/>
                  <a:pt x="4890" y="7158"/>
                  <a:pt x="3109" y="7158"/>
                </a:cubicBezTo>
                <a:cubicBezTo>
                  <a:pt x="1263" y="7158"/>
                  <a:pt x="0" y="5733"/>
                  <a:pt x="0" y="3628"/>
                </a:cubicBezTo>
                <a:cubicBezTo>
                  <a:pt x="0" y="1426"/>
                  <a:pt x="1360" y="1"/>
                  <a:pt x="3239" y="1"/>
                </a:cubicBezTo>
                <a:cubicBezTo>
                  <a:pt x="5084" y="1"/>
                  <a:pt x="6347" y="1458"/>
                  <a:pt x="6347" y="3531"/>
                </a:cubicBezTo>
                <a:close/>
                <a:moveTo>
                  <a:pt x="972" y="3628"/>
                </a:moveTo>
                <a:cubicBezTo>
                  <a:pt x="972" y="5117"/>
                  <a:pt x="1781" y="6445"/>
                  <a:pt x="3174" y="6445"/>
                </a:cubicBezTo>
                <a:cubicBezTo>
                  <a:pt x="4566" y="6445"/>
                  <a:pt x="5408" y="5150"/>
                  <a:pt x="5408" y="3563"/>
                </a:cubicBezTo>
                <a:cubicBezTo>
                  <a:pt x="5408" y="2171"/>
                  <a:pt x="4696" y="713"/>
                  <a:pt x="3174" y="713"/>
                </a:cubicBezTo>
                <a:cubicBezTo>
                  <a:pt x="1684" y="713"/>
                  <a:pt x="972" y="2106"/>
                  <a:pt x="972" y="36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3" name="Google Shape;993;p37"/>
          <p:cNvSpPr/>
          <p:nvPr/>
        </p:nvSpPr>
        <p:spPr>
          <a:xfrm>
            <a:off x="407645" y="2398069"/>
            <a:ext cx="99896" cy="179652"/>
          </a:xfrm>
          <a:custGeom>
            <a:avLst/>
            <a:gdLst/>
            <a:ahLst/>
            <a:cxnLst/>
            <a:rect l="l" t="t" r="r" b="b"/>
            <a:pathLst>
              <a:path w="3854" h="6931" extrusionOk="0">
                <a:moveTo>
                  <a:pt x="0" y="0"/>
                </a:moveTo>
                <a:lnTo>
                  <a:pt x="907" y="0"/>
                </a:lnTo>
                <a:lnTo>
                  <a:pt x="907" y="6186"/>
                </a:lnTo>
                <a:lnTo>
                  <a:pt x="3854" y="6186"/>
                </a:lnTo>
                <a:lnTo>
                  <a:pt x="3854" y="6930"/>
                </a:lnTo>
                <a:lnTo>
                  <a:pt x="0" y="69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4" name="Google Shape;994;p37"/>
          <p:cNvSpPr/>
          <p:nvPr/>
        </p:nvSpPr>
        <p:spPr>
          <a:xfrm>
            <a:off x="603203" y="2396383"/>
            <a:ext cx="113348" cy="183021"/>
          </a:xfrm>
          <a:custGeom>
            <a:avLst/>
            <a:gdLst/>
            <a:ahLst/>
            <a:cxnLst/>
            <a:rect l="l" t="t" r="r" b="b"/>
            <a:pathLst>
              <a:path w="4373" h="7061" extrusionOk="0">
                <a:moveTo>
                  <a:pt x="0" y="130"/>
                </a:moveTo>
                <a:cubicBezTo>
                  <a:pt x="551" y="33"/>
                  <a:pt x="1101" y="1"/>
                  <a:pt x="1620" y="1"/>
                </a:cubicBezTo>
                <a:cubicBezTo>
                  <a:pt x="2526" y="1"/>
                  <a:pt x="3109" y="163"/>
                  <a:pt x="3530" y="519"/>
                </a:cubicBezTo>
                <a:cubicBezTo>
                  <a:pt x="3919" y="778"/>
                  <a:pt x="4145" y="1231"/>
                  <a:pt x="4113" y="1717"/>
                </a:cubicBezTo>
                <a:cubicBezTo>
                  <a:pt x="4081" y="2429"/>
                  <a:pt x="3627" y="3045"/>
                  <a:pt x="2947" y="3239"/>
                </a:cubicBezTo>
                <a:lnTo>
                  <a:pt x="2947" y="3271"/>
                </a:lnTo>
                <a:cubicBezTo>
                  <a:pt x="3757" y="3433"/>
                  <a:pt x="4372" y="4146"/>
                  <a:pt x="4372" y="5020"/>
                </a:cubicBezTo>
                <a:cubicBezTo>
                  <a:pt x="4372" y="5538"/>
                  <a:pt x="4178" y="6024"/>
                  <a:pt x="3789" y="6412"/>
                </a:cubicBezTo>
                <a:cubicBezTo>
                  <a:pt x="3304" y="6833"/>
                  <a:pt x="2526" y="7060"/>
                  <a:pt x="1393" y="7060"/>
                </a:cubicBezTo>
                <a:cubicBezTo>
                  <a:pt x="940" y="7060"/>
                  <a:pt x="454" y="7028"/>
                  <a:pt x="0" y="6963"/>
                </a:cubicBezTo>
                <a:close/>
                <a:moveTo>
                  <a:pt x="907" y="2980"/>
                </a:moveTo>
                <a:lnTo>
                  <a:pt x="1717" y="2980"/>
                </a:lnTo>
                <a:cubicBezTo>
                  <a:pt x="2656" y="2980"/>
                  <a:pt x="3239" y="2494"/>
                  <a:pt x="3239" y="1814"/>
                </a:cubicBezTo>
                <a:cubicBezTo>
                  <a:pt x="3239" y="1005"/>
                  <a:pt x="2591" y="681"/>
                  <a:pt x="1684" y="681"/>
                </a:cubicBezTo>
                <a:cubicBezTo>
                  <a:pt x="1425" y="681"/>
                  <a:pt x="1166" y="681"/>
                  <a:pt x="875" y="745"/>
                </a:cubicBezTo>
                <a:close/>
                <a:moveTo>
                  <a:pt x="907" y="6315"/>
                </a:moveTo>
                <a:cubicBezTo>
                  <a:pt x="1166" y="6348"/>
                  <a:pt x="1425" y="6348"/>
                  <a:pt x="1684" y="6348"/>
                </a:cubicBezTo>
                <a:cubicBezTo>
                  <a:pt x="2623" y="6348"/>
                  <a:pt x="3465" y="5992"/>
                  <a:pt x="3465" y="4988"/>
                </a:cubicBezTo>
                <a:cubicBezTo>
                  <a:pt x="3465" y="4049"/>
                  <a:pt x="2656" y="3660"/>
                  <a:pt x="1684" y="3660"/>
                </a:cubicBezTo>
                <a:lnTo>
                  <a:pt x="907" y="366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5" name="Google Shape;995;p37"/>
          <p:cNvSpPr/>
          <p:nvPr/>
        </p:nvSpPr>
        <p:spPr>
          <a:xfrm>
            <a:off x="755113" y="2398068"/>
            <a:ext cx="132659" cy="182995"/>
          </a:xfrm>
          <a:custGeom>
            <a:avLst/>
            <a:gdLst/>
            <a:ahLst/>
            <a:cxnLst/>
            <a:rect l="l" t="t" r="r" b="b"/>
            <a:pathLst>
              <a:path w="5118" h="7060" extrusionOk="0">
                <a:moveTo>
                  <a:pt x="908" y="0"/>
                </a:moveTo>
                <a:lnTo>
                  <a:pt x="908" y="4081"/>
                </a:lnTo>
                <a:cubicBezTo>
                  <a:pt x="908" y="5667"/>
                  <a:pt x="1588" y="6315"/>
                  <a:pt x="2527" y="6315"/>
                </a:cubicBezTo>
                <a:cubicBezTo>
                  <a:pt x="3531" y="6315"/>
                  <a:pt x="4211" y="5635"/>
                  <a:pt x="4211" y="4081"/>
                </a:cubicBezTo>
                <a:lnTo>
                  <a:pt x="4211" y="0"/>
                </a:lnTo>
                <a:lnTo>
                  <a:pt x="5117" y="0"/>
                </a:lnTo>
                <a:lnTo>
                  <a:pt x="5117" y="4048"/>
                </a:lnTo>
                <a:cubicBezTo>
                  <a:pt x="5117" y="6186"/>
                  <a:pt x="3984" y="7060"/>
                  <a:pt x="2494" y="7060"/>
                </a:cubicBezTo>
                <a:cubicBezTo>
                  <a:pt x="1069" y="7060"/>
                  <a:pt x="1" y="6250"/>
                  <a:pt x="1" y="4081"/>
                </a:cubicBez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6" name="Google Shape;996;p37"/>
          <p:cNvSpPr/>
          <p:nvPr/>
        </p:nvSpPr>
        <p:spPr>
          <a:xfrm>
            <a:off x="925504" y="2393870"/>
            <a:ext cx="109149" cy="186365"/>
          </a:xfrm>
          <a:custGeom>
            <a:avLst/>
            <a:gdLst/>
            <a:ahLst/>
            <a:cxnLst/>
            <a:rect l="l" t="t" r="r" b="b"/>
            <a:pathLst>
              <a:path w="4211" h="7190" extrusionOk="0">
                <a:moveTo>
                  <a:pt x="227" y="5991"/>
                </a:moveTo>
                <a:cubicBezTo>
                  <a:pt x="713" y="6283"/>
                  <a:pt x="1263" y="6445"/>
                  <a:pt x="1846" y="6445"/>
                </a:cubicBezTo>
                <a:cubicBezTo>
                  <a:pt x="2753" y="6445"/>
                  <a:pt x="3304" y="5959"/>
                  <a:pt x="3304" y="5279"/>
                </a:cubicBezTo>
                <a:cubicBezTo>
                  <a:pt x="3304" y="4567"/>
                  <a:pt x="2915" y="4243"/>
                  <a:pt x="1976" y="3886"/>
                </a:cubicBezTo>
                <a:cubicBezTo>
                  <a:pt x="842" y="3465"/>
                  <a:pt x="162" y="2915"/>
                  <a:pt x="162" y="1911"/>
                </a:cubicBezTo>
                <a:cubicBezTo>
                  <a:pt x="162" y="842"/>
                  <a:pt x="1037" y="33"/>
                  <a:pt x="2397" y="33"/>
                </a:cubicBezTo>
                <a:cubicBezTo>
                  <a:pt x="2915" y="1"/>
                  <a:pt x="3465" y="130"/>
                  <a:pt x="3919" y="389"/>
                </a:cubicBezTo>
                <a:lnTo>
                  <a:pt x="3692" y="1102"/>
                </a:lnTo>
                <a:cubicBezTo>
                  <a:pt x="3271" y="875"/>
                  <a:pt x="2818" y="778"/>
                  <a:pt x="2364" y="778"/>
                </a:cubicBezTo>
                <a:cubicBezTo>
                  <a:pt x="1425" y="778"/>
                  <a:pt x="1069" y="1361"/>
                  <a:pt x="1069" y="1814"/>
                </a:cubicBezTo>
                <a:cubicBezTo>
                  <a:pt x="1069" y="2462"/>
                  <a:pt x="1458" y="2785"/>
                  <a:pt x="2429" y="3174"/>
                </a:cubicBezTo>
                <a:cubicBezTo>
                  <a:pt x="3627" y="3627"/>
                  <a:pt x="4210" y="4178"/>
                  <a:pt x="4210" y="5182"/>
                </a:cubicBezTo>
                <a:cubicBezTo>
                  <a:pt x="4210" y="6186"/>
                  <a:pt x="3401" y="7190"/>
                  <a:pt x="1782" y="7190"/>
                </a:cubicBezTo>
                <a:cubicBezTo>
                  <a:pt x="1166" y="7190"/>
                  <a:pt x="551" y="7028"/>
                  <a:pt x="1" y="67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7" name="Google Shape;997;p37"/>
          <p:cNvSpPr/>
          <p:nvPr/>
        </p:nvSpPr>
        <p:spPr>
          <a:xfrm>
            <a:off x="-1141885" y="5182091"/>
            <a:ext cx="783976" cy="1156680"/>
          </a:xfrm>
          <a:custGeom>
            <a:avLst/>
            <a:gdLst/>
            <a:ahLst/>
            <a:cxnLst/>
            <a:rect l="l" t="t" r="r" b="b"/>
            <a:pathLst>
              <a:path w="30246" h="44625" extrusionOk="0">
                <a:moveTo>
                  <a:pt x="28691" y="35525"/>
                </a:moveTo>
                <a:cubicBezTo>
                  <a:pt x="28367" y="36626"/>
                  <a:pt x="27979" y="37662"/>
                  <a:pt x="27428" y="38666"/>
                </a:cubicBezTo>
                <a:cubicBezTo>
                  <a:pt x="26554" y="40285"/>
                  <a:pt x="24967" y="42001"/>
                  <a:pt x="23348" y="42811"/>
                </a:cubicBezTo>
                <a:cubicBezTo>
                  <a:pt x="20110" y="44430"/>
                  <a:pt x="15350" y="44624"/>
                  <a:pt x="11885" y="44106"/>
                </a:cubicBezTo>
                <a:cubicBezTo>
                  <a:pt x="7869" y="43459"/>
                  <a:pt x="4404" y="40965"/>
                  <a:pt x="2493" y="37403"/>
                </a:cubicBezTo>
                <a:cubicBezTo>
                  <a:pt x="874" y="34294"/>
                  <a:pt x="518" y="30700"/>
                  <a:pt x="291" y="27202"/>
                </a:cubicBezTo>
                <a:cubicBezTo>
                  <a:pt x="32" y="23608"/>
                  <a:pt x="0" y="20046"/>
                  <a:pt x="130" y="16451"/>
                </a:cubicBezTo>
                <a:cubicBezTo>
                  <a:pt x="356" y="12824"/>
                  <a:pt x="777" y="8841"/>
                  <a:pt x="2591" y="5700"/>
                </a:cubicBezTo>
                <a:cubicBezTo>
                  <a:pt x="4793" y="1879"/>
                  <a:pt x="9197" y="195"/>
                  <a:pt x="13245" y="98"/>
                </a:cubicBezTo>
                <a:cubicBezTo>
                  <a:pt x="16515" y="1"/>
                  <a:pt x="20822" y="195"/>
                  <a:pt x="23737" y="1944"/>
                </a:cubicBezTo>
                <a:cubicBezTo>
                  <a:pt x="27105" y="3984"/>
                  <a:pt x="28691" y="7967"/>
                  <a:pt x="29242" y="11756"/>
                </a:cubicBezTo>
                <a:cubicBezTo>
                  <a:pt x="29987" y="16419"/>
                  <a:pt x="30246" y="21147"/>
                  <a:pt x="29987" y="25842"/>
                </a:cubicBezTo>
                <a:cubicBezTo>
                  <a:pt x="29760" y="28886"/>
                  <a:pt x="29566" y="32416"/>
                  <a:pt x="28691" y="35525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8" name="Google Shape;998;p37"/>
          <p:cNvSpPr/>
          <p:nvPr/>
        </p:nvSpPr>
        <p:spPr>
          <a:xfrm>
            <a:off x="-1067187" y="5608480"/>
            <a:ext cx="146915" cy="654713"/>
          </a:xfrm>
          <a:custGeom>
            <a:avLst/>
            <a:gdLst/>
            <a:ahLst/>
            <a:cxnLst/>
            <a:rect l="l" t="t" r="r" b="b"/>
            <a:pathLst>
              <a:path w="5668" h="25259" extrusionOk="0">
                <a:moveTo>
                  <a:pt x="0" y="0"/>
                </a:moveTo>
                <a:lnTo>
                  <a:pt x="162" y="1101"/>
                </a:lnTo>
                <a:lnTo>
                  <a:pt x="292" y="2397"/>
                </a:lnTo>
                <a:lnTo>
                  <a:pt x="356" y="3174"/>
                </a:lnTo>
                <a:lnTo>
                  <a:pt x="486" y="4048"/>
                </a:lnTo>
                <a:lnTo>
                  <a:pt x="745" y="5991"/>
                </a:lnTo>
                <a:cubicBezTo>
                  <a:pt x="842" y="6671"/>
                  <a:pt x="1004" y="7383"/>
                  <a:pt x="1101" y="8128"/>
                </a:cubicBezTo>
                <a:cubicBezTo>
                  <a:pt x="1231" y="8873"/>
                  <a:pt x="1360" y="9650"/>
                  <a:pt x="1522" y="10427"/>
                </a:cubicBezTo>
                <a:lnTo>
                  <a:pt x="2008" y="12824"/>
                </a:lnTo>
                <a:lnTo>
                  <a:pt x="2558" y="15155"/>
                </a:lnTo>
                <a:cubicBezTo>
                  <a:pt x="2720" y="15933"/>
                  <a:pt x="2979" y="16710"/>
                  <a:pt x="3141" y="17422"/>
                </a:cubicBezTo>
                <a:cubicBezTo>
                  <a:pt x="3336" y="18135"/>
                  <a:pt x="3530" y="18879"/>
                  <a:pt x="3757" y="19527"/>
                </a:cubicBezTo>
                <a:lnTo>
                  <a:pt x="4339" y="21405"/>
                </a:lnTo>
                <a:lnTo>
                  <a:pt x="4598" y="22247"/>
                </a:lnTo>
                <a:lnTo>
                  <a:pt x="4858" y="22960"/>
                </a:lnTo>
                <a:lnTo>
                  <a:pt x="5279" y="24190"/>
                </a:lnTo>
                <a:lnTo>
                  <a:pt x="5667" y="25259"/>
                </a:lnTo>
                <a:lnTo>
                  <a:pt x="5181" y="24223"/>
                </a:lnTo>
                <a:lnTo>
                  <a:pt x="4663" y="23057"/>
                </a:lnTo>
                <a:lnTo>
                  <a:pt x="4339" y="22344"/>
                </a:lnTo>
                <a:lnTo>
                  <a:pt x="4016" y="21535"/>
                </a:lnTo>
                <a:lnTo>
                  <a:pt x="3303" y="19689"/>
                </a:lnTo>
                <a:cubicBezTo>
                  <a:pt x="3076" y="19041"/>
                  <a:pt x="2882" y="18329"/>
                  <a:pt x="2655" y="17584"/>
                </a:cubicBezTo>
                <a:cubicBezTo>
                  <a:pt x="2396" y="16872"/>
                  <a:pt x="2170" y="16095"/>
                  <a:pt x="2008" y="15317"/>
                </a:cubicBezTo>
                <a:lnTo>
                  <a:pt x="1393" y="12953"/>
                </a:lnTo>
                <a:lnTo>
                  <a:pt x="939" y="10557"/>
                </a:lnTo>
                <a:cubicBezTo>
                  <a:pt x="777" y="9780"/>
                  <a:pt x="680" y="9003"/>
                  <a:pt x="583" y="8225"/>
                </a:cubicBezTo>
                <a:cubicBezTo>
                  <a:pt x="453" y="7481"/>
                  <a:pt x="356" y="6768"/>
                  <a:pt x="292" y="6056"/>
                </a:cubicBezTo>
                <a:lnTo>
                  <a:pt x="130" y="4080"/>
                </a:lnTo>
                <a:lnTo>
                  <a:pt x="65" y="3206"/>
                </a:lnTo>
                <a:lnTo>
                  <a:pt x="65" y="2397"/>
                </a:lnTo>
                <a:lnTo>
                  <a:pt x="32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99" name="Google Shape;999;p37"/>
          <p:cNvSpPr/>
          <p:nvPr/>
        </p:nvSpPr>
        <p:spPr>
          <a:xfrm>
            <a:off x="-959753" y="5533781"/>
            <a:ext cx="86469" cy="611064"/>
          </a:xfrm>
          <a:custGeom>
            <a:avLst/>
            <a:gdLst/>
            <a:ahLst/>
            <a:cxnLst/>
            <a:rect l="l" t="t" r="r" b="b"/>
            <a:pathLst>
              <a:path w="3336" h="23575" extrusionOk="0">
                <a:moveTo>
                  <a:pt x="97" y="0"/>
                </a:moveTo>
                <a:cubicBezTo>
                  <a:pt x="97" y="0"/>
                  <a:pt x="130" y="356"/>
                  <a:pt x="162" y="1036"/>
                </a:cubicBezTo>
                <a:lnTo>
                  <a:pt x="227" y="2202"/>
                </a:lnTo>
                <a:lnTo>
                  <a:pt x="259" y="2915"/>
                </a:lnTo>
                <a:lnTo>
                  <a:pt x="356" y="3724"/>
                </a:lnTo>
                <a:lnTo>
                  <a:pt x="518" y="5505"/>
                </a:lnTo>
                <a:cubicBezTo>
                  <a:pt x="551" y="6153"/>
                  <a:pt x="680" y="6833"/>
                  <a:pt x="745" y="7513"/>
                </a:cubicBezTo>
                <a:cubicBezTo>
                  <a:pt x="810" y="8193"/>
                  <a:pt x="907" y="8905"/>
                  <a:pt x="1036" y="9650"/>
                </a:cubicBezTo>
                <a:lnTo>
                  <a:pt x="1328" y="11820"/>
                </a:lnTo>
                <a:cubicBezTo>
                  <a:pt x="1587" y="13309"/>
                  <a:pt x="1814" y="14767"/>
                  <a:pt x="2040" y="16127"/>
                </a:cubicBezTo>
                <a:lnTo>
                  <a:pt x="2396" y="18135"/>
                </a:lnTo>
                <a:lnTo>
                  <a:pt x="2720" y="19916"/>
                </a:lnTo>
                <a:lnTo>
                  <a:pt x="3174" y="22571"/>
                </a:lnTo>
                <a:cubicBezTo>
                  <a:pt x="3271" y="23219"/>
                  <a:pt x="3336" y="23575"/>
                  <a:pt x="3336" y="23575"/>
                </a:cubicBezTo>
                <a:cubicBezTo>
                  <a:pt x="3336" y="23575"/>
                  <a:pt x="3238" y="23219"/>
                  <a:pt x="3044" y="22571"/>
                </a:cubicBezTo>
                <a:cubicBezTo>
                  <a:pt x="2882" y="21956"/>
                  <a:pt x="2623" y="21049"/>
                  <a:pt x="2364" y="19980"/>
                </a:cubicBezTo>
                <a:cubicBezTo>
                  <a:pt x="2105" y="18879"/>
                  <a:pt x="1814" y="17616"/>
                  <a:pt x="1522" y="16256"/>
                </a:cubicBezTo>
                <a:cubicBezTo>
                  <a:pt x="1393" y="15576"/>
                  <a:pt x="1231" y="14864"/>
                  <a:pt x="1134" y="14119"/>
                </a:cubicBezTo>
                <a:lnTo>
                  <a:pt x="745" y="11917"/>
                </a:lnTo>
                <a:lnTo>
                  <a:pt x="453" y="9715"/>
                </a:lnTo>
                <a:cubicBezTo>
                  <a:pt x="356" y="9003"/>
                  <a:pt x="292" y="8258"/>
                  <a:pt x="227" y="7578"/>
                </a:cubicBezTo>
                <a:cubicBezTo>
                  <a:pt x="162" y="6865"/>
                  <a:pt x="97" y="6185"/>
                  <a:pt x="65" y="5538"/>
                </a:cubicBezTo>
                <a:lnTo>
                  <a:pt x="0" y="3724"/>
                </a:lnTo>
                <a:lnTo>
                  <a:pt x="0" y="2915"/>
                </a:lnTo>
                <a:lnTo>
                  <a:pt x="32" y="2202"/>
                </a:lnTo>
                <a:lnTo>
                  <a:pt x="65" y="1004"/>
                </a:lnTo>
                <a:cubicBezTo>
                  <a:pt x="65" y="356"/>
                  <a:pt x="97" y="0"/>
                  <a:pt x="97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0" name="Google Shape;1000;p37"/>
          <p:cNvSpPr/>
          <p:nvPr/>
        </p:nvSpPr>
        <p:spPr>
          <a:xfrm>
            <a:off x="-864087" y="5589999"/>
            <a:ext cx="68869" cy="641312"/>
          </a:xfrm>
          <a:custGeom>
            <a:avLst/>
            <a:gdLst/>
            <a:ahLst/>
            <a:cxnLst/>
            <a:rect l="l" t="t" r="r" b="b"/>
            <a:pathLst>
              <a:path w="2657" h="24742" extrusionOk="0">
                <a:moveTo>
                  <a:pt x="1" y="1"/>
                </a:moveTo>
                <a:lnTo>
                  <a:pt x="130" y="1069"/>
                </a:lnTo>
                <a:cubicBezTo>
                  <a:pt x="195" y="1749"/>
                  <a:pt x="325" y="2689"/>
                  <a:pt x="422" y="3854"/>
                </a:cubicBezTo>
                <a:lnTo>
                  <a:pt x="584" y="5733"/>
                </a:lnTo>
                <a:cubicBezTo>
                  <a:pt x="648" y="6413"/>
                  <a:pt x="746" y="7093"/>
                  <a:pt x="810" y="7837"/>
                </a:cubicBezTo>
                <a:cubicBezTo>
                  <a:pt x="972" y="9295"/>
                  <a:pt x="1134" y="10817"/>
                  <a:pt x="1264" y="12371"/>
                </a:cubicBezTo>
                <a:cubicBezTo>
                  <a:pt x="1426" y="13925"/>
                  <a:pt x="1652" y="15480"/>
                  <a:pt x="1814" y="16905"/>
                </a:cubicBezTo>
                <a:cubicBezTo>
                  <a:pt x="1879" y="17649"/>
                  <a:pt x="1944" y="18330"/>
                  <a:pt x="2041" y="19010"/>
                </a:cubicBezTo>
                <a:lnTo>
                  <a:pt x="2268" y="20888"/>
                </a:lnTo>
                <a:cubicBezTo>
                  <a:pt x="2397" y="22021"/>
                  <a:pt x="2494" y="22993"/>
                  <a:pt x="2559" y="23673"/>
                </a:cubicBezTo>
                <a:lnTo>
                  <a:pt x="2656" y="24741"/>
                </a:lnTo>
                <a:lnTo>
                  <a:pt x="2429" y="23705"/>
                </a:lnTo>
                <a:cubicBezTo>
                  <a:pt x="2332" y="23025"/>
                  <a:pt x="2106" y="22086"/>
                  <a:pt x="1911" y="20920"/>
                </a:cubicBezTo>
                <a:lnTo>
                  <a:pt x="1588" y="19074"/>
                </a:lnTo>
                <a:cubicBezTo>
                  <a:pt x="1458" y="18427"/>
                  <a:pt x="1361" y="17714"/>
                  <a:pt x="1264" y="17002"/>
                </a:cubicBezTo>
                <a:cubicBezTo>
                  <a:pt x="1069" y="15545"/>
                  <a:pt x="875" y="13990"/>
                  <a:pt x="681" y="12436"/>
                </a:cubicBezTo>
                <a:cubicBezTo>
                  <a:pt x="487" y="10914"/>
                  <a:pt x="389" y="9327"/>
                  <a:pt x="260" y="7870"/>
                </a:cubicBezTo>
                <a:cubicBezTo>
                  <a:pt x="227" y="7157"/>
                  <a:pt x="163" y="6445"/>
                  <a:pt x="130" y="5765"/>
                </a:cubicBezTo>
                <a:lnTo>
                  <a:pt x="66" y="3887"/>
                </a:lnTo>
                <a:cubicBezTo>
                  <a:pt x="33" y="2721"/>
                  <a:pt x="33" y="1749"/>
                  <a:pt x="1" y="1037"/>
                </a:cubicBezTo>
                <a:cubicBezTo>
                  <a:pt x="1" y="357"/>
                  <a:pt x="1" y="1"/>
                  <a:pt x="1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1" name="Google Shape;1001;p37"/>
          <p:cNvSpPr/>
          <p:nvPr/>
        </p:nvSpPr>
        <p:spPr>
          <a:xfrm>
            <a:off x="-743228" y="5537125"/>
            <a:ext cx="29419" cy="703417"/>
          </a:xfrm>
          <a:custGeom>
            <a:avLst/>
            <a:gdLst/>
            <a:ahLst/>
            <a:cxnLst/>
            <a:rect l="l" t="t" r="r" b="b"/>
            <a:pathLst>
              <a:path w="1135" h="27138" extrusionOk="0">
                <a:moveTo>
                  <a:pt x="33" y="1"/>
                </a:moveTo>
                <a:lnTo>
                  <a:pt x="130" y="1166"/>
                </a:lnTo>
                <a:cubicBezTo>
                  <a:pt x="195" y="1879"/>
                  <a:pt x="292" y="2947"/>
                  <a:pt x="389" y="4210"/>
                </a:cubicBezTo>
                <a:cubicBezTo>
                  <a:pt x="454" y="5506"/>
                  <a:pt x="551" y="6963"/>
                  <a:pt x="649" y="8582"/>
                </a:cubicBezTo>
                <a:cubicBezTo>
                  <a:pt x="746" y="10169"/>
                  <a:pt x="810" y="11853"/>
                  <a:pt x="875" y="13569"/>
                </a:cubicBezTo>
                <a:cubicBezTo>
                  <a:pt x="940" y="15253"/>
                  <a:pt x="1005" y="16937"/>
                  <a:pt x="1037" y="18556"/>
                </a:cubicBezTo>
                <a:cubicBezTo>
                  <a:pt x="1070" y="20143"/>
                  <a:pt x="1102" y="21632"/>
                  <a:pt x="1102" y="22895"/>
                </a:cubicBezTo>
                <a:cubicBezTo>
                  <a:pt x="1134" y="24191"/>
                  <a:pt x="1102" y="25227"/>
                  <a:pt x="1102" y="25972"/>
                </a:cubicBezTo>
                <a:lnTo>
                  <a:pt x="1102" y="27138"/>
                </a:lnTo>
                <a:lnTo>
                  <a:pt x="1005" y="25972"/>
                </a:lnTo>
                <a:cubicBezTo>
                  <a:pt x="972" y="25259"/>
                  <a:pt x="843" y="24191"/>
                  <a:pt x="778" y="22895"/>
                </a:cubicBezTo>
                <a:cubicBezTo>
                  <a:pt x="713" y="21632"/>
                  <a:pt x="584" y="20143"/>
                  <a:pt x="519" y="18556"/>
                </a:cubicBezTo>
                <a:cubicBezTo>
                  <a:pt x="422" y="16969"/>
                  <a:pt x="357" y="15285"/>
                  <a:pt x="260" y="13569"/>
                </a:cubicBezTo>
                <a:cubicBezTo>
                  <a:pt x="195" y="11885"/>
                  <a:pt x="163" y="10169"/>
                  <a:pt x="98" y="8582"/>
                </a:cubicBezTo>
                <a:cubicBezTo>
                  <a:pt x="66" y="6995"/>
                  <a:pt x="66" y="5506"/>
                  <a:pt x="33" y="4243"/>
                </a:cubicBezTo>
                <a:cubicBezTo>
                  <a:pt x="1" y="2947"/>
                  <a:pt x="33" y="1879"/>
                  <a:pt x="33" y="1134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2" name="Google Shape;1002;p37"/>
          <p:cNvSpPr/>
          <p:nvPr/>
        </p:nvSpPr>
        <p:spPr>
          <a:xfrm>
            <a:off x="-624026" y="5527068"/>
            <a:ext cx="31908" cy="695019"/>
          </a:xfrm>
          <a:custGeom>
            <a:avLst/>
            <a:gdLst/>
            <a:ahLst/>
            <a:cxnLst/>
            <a:rect l="l" t="t" r="r" b="b"/>
            <a:pathLst>
              <a:path w="1231" h="26814" extrusionOk="0">
                <a:moveTo>
                  <a:pt x="0" y="0"/>
                </a:moveTo>
                <a:lnTo>
                  <a:pt x="162" y="1166"/>
                </a:lnTo>
                <a:cubicBezTo>
                  <a:pt x="227" y="1878"/>
                  <a:pt x="389" y="2915"/>
                  <a:pt x="518" y="4177"/>
                </a:cubicBezTo>
                <a:lnTo>
                  <a:pt x="745" y="6185"/>
                </a:lnTo>
                <a:cubicBezTo>
                  <a:pt x="842" y="6930"/>
                  <a:pt x="875" y="7675"/>
                  <a:pt x="939" y="8452"/>
                </a:cubicBezTo>
                <a:cubicBezTo>
                  <a:pt x="1037" y="10039"/>
                  <a:pt x="1101" y="11690"/>
                  <a:pt x="1198" y="13407"/>
                </a:cubicBezTo>
                <a:cubicBezTo>
                  <a:pt x="1198" y="15090"/>
                  <a:pt x="1231" y="16742"/>
                  <a:pt x="1231" y="18329"/>
                </a:cubicBezTo>
                <a:lnTo>
                  <a:pt x="1231" y="20596"/>
                </a:lnTo>
                <a:lnTo>
                  <a:pt x="1166" y="22636"/>
                </a:lnTo>
                <a:cubicBezTo>
                  <a:pt x="1134" y="23899"/>
                  <a:pt x="1069" y="24935"/>
                  <a:pt x="1037" y="25680"/>
                </a:cubicBezTo>
                <a:lnTo>
                  <a:pt x="972" y="26813"/>
                </a:lnTo>
                <a:lnTo>
                  <a:pt x="939" y="25680"/>
                </a:lnTo>
                <a:cubicBezTo>
                  <a:pt x="907" y="24935"/>
                  <a:pt x="842" y="23899"/>
                  <a:pt x="842" y="22636"/>
                </a:cubicBezTo>
                <a:cubicBezTo>
                  <a:pt x="842" y="21988"/>
                  <a:pt x="810" y="21308"/>
                  <a:pt x="777" y="20596"/>
                </a:cubicBezTo>
                <a:cubicBezTo>
                  <a:pt x="777" y="19883"/>
                  <a:pt x="745" y="19106"/>
                  <a:pt x="713" y="18329"/>
                </a:cubicBezTo>
                <a:cubicBezTo>
                  <a:pt x="680" y="16774"/>
                  <a:pt x="648" y="15090"/>
                  <a:pt x="616" y="13407"/>
                </a:cubicBezTo>
                <a:cubicBezTo>
                  <a:pt x="551" y="11723"/>
                  <a:pt x="454" y="10071"/>
                  <a:pt x="421" y="8484"/>
                </a:cubicBezTo>
                <a:cubicBezTo>
                  <a:pt x="356" y="7707"/>
                  <a:pt x="389" y="6962"/>
                  <a:pt x="324" y="6250"/>
                </a:cubicBezTo>
                <a:lnTo>
                  <a:pt x="195" y="4210"/>
                </a:lnTo>
                <a:cubicBezTo>
                  <a:pt x="130" y="2947"/>
                  <a:pt x="97" y="1911"/>
                  <a:pt x="65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3" name="Google Shape;1003;p37"/>
          <p:cNvSpPr/>
          <p:nvPr/>
        </p:nvSpPr>
        <p:spPr>
          <a:xfrm>
            <a:off x="-505681" y="5605110"/>
            <a:ext cx="36961" cy="557357"/>
          </a:xfrm>
          <a:custGeom>
            <a:avLst/>
            <a:gdLst/>
            <a:ahLst/>
            <a:cxnLst/>
            <a:rect l="l" t="t" r="r" b="b"/>
            <a:pathLst>
              <a:path w="1426" h="21503" extrusionOk="0">
                <a:moveTo>
                  <a:pt x="486" y="1"/>
                </a:moveTo>
                <a:cubicBezTo>
                  <a:pt x="486" y="1"/>
                  <a:pt x="551" y="357"/>
                  <a:pt x="648" y="940"/>
                </a:cubicBezTo>
                <a:lnTo>
                  <a:pt x="777" y="1976"/>
                </a:lnTo>
                <a:cubicBezTo>
                  <a:pt x="842" y="2397"/>
                  <a:pt x="907" y="2850"/>
                  <a:pt x="972" y="3368"/>
                </a:cubicBezTo>
                <a:lnTo>
                  <a:pt x="1134" y="4988"/>
                </a:lnTo>
                <a:cubicBezTo>
                  <a:pt x="1198" y="5571"/>
                  <a:pt x="1231" y="6186"/>
                  <a:pt x="1263" y="6801"/>
                </a:cubicBezTo>
                <a:cubicBezTo>
                  <a:pt x="1328" y="7449"/>
                  <a:pt x="1360" y="8096"/>
                  <a:pt x="1360" y="8744"/>
                </a:cubicBezTo>
                <a:cubicBezTo>
                  <a:pt x="1360" y="9424"/>
                  <a:pt x="1393" y="10104"/>
                  <a:pt x="1425" y="10784"/>
                </a:cubicBezTo>
                <a:cubicBezTo>
                  <a:pt x="1425" y="11464"/>
                  <a:pt x="1360" y="12144"/>
                  <a:pt x="1360" y="12792"/>
                </a:cubicBezTo>
                <a:cubicBezTo>
                  <a:pt x="1328" y="13472"/>
                  <a:pt x="1263" y="14120"/>
                  <a:pt x="1231" y="14767"/>
                </a:cubicBezTo>
                <a:cubicBezTo>
                  <a:pt x="1166" y="15383"/>
                  <a:pt x="1134" y="15998"/>
                  <a:pt x="1037" y="16581"/>
                </a:cubicBezTo>
                <a:lnTo>
                  <a:pt x="777" y="18200"/>
                </a:lnTo>
                <a:lnTo>
                  <a:pt x="648" y="18912"/>
                </a:lnTo>
                <a:lnTo>
                  <a:pt x="486" y="19560"/>
                </a:lnTo>
                <a:lnTo>
                  <a:pt x="227" y="20596"/>
                </a:lnTo>
                <a:cubicBezTo>
                  <a:pt x="97" y="21179"/>
                  <a:pt x="0" y="21503"/>
                  <a:pt x="0" y="21503"/>
                </a:cubicBezTo>
                <a:cubicBezTo>
                  <a:pt x="0" y="21503"/>
                  <a:pt x="33" y="21179"/>
                  <a:pt x="130" y="20596"/>
                </a:cubicBezTo>
                <a:lnTo>
                  <a:pt x="259" y="19528"/>
                </a:lnTo>
                <a:lnTo>
                  <a:pt x="356" y="18880"/>
                </a:lnTo>
                <a:lnTo>
                  <a:pt x="421" y="18167"/>
                </a:lnTo>
                <a:lnTo>
                  <a:pt x="583" y="16548"/>
                </a:lnTo>
                <a:cubicBezTo>
                  <a:pt x="648" y="15965"/>
                  <a:pt x="648" y="15350"/>
                  <a:pt x="680" y="14735"/>
                </a:cubicBezTo>
                <a:cubicBezTo>
                  <a:pt x="713" y="14087"/>
                  <a:pt x="745" y="13440"/>
                  <a:pt x="745" y="12792"/>
                </a:cubicBezTo>
                <a:cubicBezTo>
                  <a:pt x="745" y="12112"/>
                  <a:pt x="777" y="11432"/>
                  <a:pt x="810" y="10752"/>
                </a:cubicBezTo>
                <a:cubicBezTo>
                  <a:pt x="810" y="10072"/>
                  <a:pt x="810" y="9392"/>
                  <a:pt x="810" y="8744"/>
                </a:cubicBezTo>
                <a:cubicBezTo>
                  <a:pt x="810" y="8064"/>
                  <a:pt x="777" y="7416"/>
                  <a:pt x="745" y="6769"/>
                </a:cubicBezTo>
                <a:cubicBezTo>
                  <a:pt x="745" y="6153"/>
                  <a:pt x="745" y="5538"/>
                  <a:pt x="713" y="4955"/>
                </a:cubicBezTo>
                <a:lnTo>
                  <a:pt x="648" y="3336"/>
                </a:lnTo>
                <a:cubicBezTo>
                  <a:pt x="616" y="2332"/>
                  <a:pt x="551" y="1490"/>
                  <a:pt x="551" y="907"/>
                </a:cubicBezTo>
                <a:cubicBezTo>
                  <a:pt x="518" y="357"/>
                  <a:pt x="486" y="1"/>
                  <a:pt x="486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4" name="Google Shape;1004;p37"/>
          <p:cNvSpPr/>
          <p:nvPr/>
        </p:nvSpPr>
        <p:spPr>
          <a:xfrm>
            <a:off x="943001" y="5182947"/>
            <a:ext cx="783976" cy="1155824"/>
          </a:xfrm>
          <a:custGeom>
            <a:avLst/>
            <a:gdLst/>
            <a:ahLst/>
            <a:cxnLst/>
            <a:rect l="l" t="t" r="r" b="b"/>
            <a:pathLst>
              <a:path w="30246" h="44592" extrusionOk="0">
                <a:moveTo>
                  <a:pt x="1555" y="35492"/>
                </a:moveTo>
                <a:cubicBezTo>
                  <a:pt x="1846" y="36593"/>
                  <a:pt x="2267" y="37629"/>
                  <a:pt x="2785" y="38633"/>
                </a:cubicBezTo>
                <a:cubicBezTo>
                  <a:pt x="3659" y="40252"/>
                  <a:pt x="5279" y="41968"/>
                  <a:pt x="6898" y="42778"/>
                </a:cubicBezTo>
                <a:cubicBezTo>
                  <a:pt x="10136" y="44397"/>
                  <a:pt x="14864" y="44591"/>
                  <a:pt x="18361" y="44073"/>
                </a:cubicBezTo>
                <a:cubicBezTo>
                  <a:pt x="22344" y="43426"/>
                  <a:pt x="25809" y="40932"/>
                  <a:pt x="27752" y="37370"/>
                </a:cubicBezTo>
                <a:cubicBezTo>
                  <a:pt x="29372" y="34261"/>
                  <a:pt x="29728" y="30667"/>
                  <a:pt x="29922" y="27169"/>
                </a:cubicBezTo>
                <a:cubicBezTo>
                  <a:pt x="30181" y="23607"/>
                  <a:pt x="30246" y="20013"/>
                  <a:pt x="30084" y="16418"/>
                </a:cubicBezTo>
                <a:cubicBezTo>
                  <a:pt x="29890" y="12824"/>
                  <a:pt x="29469" y="8808"/>
                  <a:pt x="27623" y="5667"/>
                </a:cubicBezTo>
                <a:cubicBezTo>
                  <a:pt x="25421" y="1846"/>
                  <a:pt x="21017" y="162"/>
                  <a:pt x="17001" y="65"/>
                </a:cubicBezTo>
                <a:cubicBezTo>
                  <a:pt x="13731" y="0"/>
                  <a:pt x="9424" y="162"/>
                  <a:pt x="6509" y="1943"/>
                </a:cubicBezTo>
                <a:cubicBezTo>
                  <a:pt x="3141" y="3951"/>
                  <a:pt x="1555" y="7934"/>
                  <a:pt x="1004" y="11723"/>
                </a:cubicBezTo>
                <a:cubicBezTo>
                  <a:pt x="259" y="16386"/>
                  <a:pt x="0" y="21114"/>
                  <a:pt x="259" y="25809"/>
                </a:cubicBezTo>
                <a:cubicBezTo>
                  <a:pt x="486" y="28853"/>
                  <a:pt x="680" y="32383"/>
                  <a:pt x="1555" y="3549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5" name="Google Shape;1005;p37"/>
          <p:cNvSpPr/>
          <p:nvPr/>
        </p:nvSpPr>
        <p:spPr>
          <a:xfrm>
            <a:off x="1505338" y="5608480"/>
            <a:ext cx="146085" cy="654713"/>
          </a:xfrm>
          <a:custGeom>
            <a:avLst/>
            <a:gdLst/>
            <a:ahLst/>
            <a:cxnLst/>
            <a:rect l="l" t="t" r="r" b="b"/>
            <a:pathLst>
              <a:path w="5636" h="25259" extrusionOk="0">
                <a:moveTo>
                  <a:pt x="5635" y="0"/>
                </a:moveTo>
                <a:lnTo>
                  <a:pt x="5635" y="1101"/>
                </a:lnTo>
                <a:cubicBezTo>
                  <a:pt x="5635" y="1457"/>
                  <a:pt x="5635" y="1911"/>
                  <a:pt x="5603" y="2397"/>
                </a:cubicBezTo>
                <a:lnTo>
                  <a:pt x="5603" y="3206"/>
                </a:lnTo>
                <a:lnTo>
                  <a:pt x="5538" y="4080"/>
                </a:lnTo>
                <a:lnTo>
                  <a:pt x="5376" y="6056"/>
                </a:lnTo>
                <a:cubicBezTo>
                  <a:pt x="5312" y="6768"/>
                  <a:pt x="5182" y="7481"/>
                  <a:pt x="5085" y="8225"/>
                </a:cubicBezTo>
                <a:cubicBezTo>
                  <a:pt x="4988" y="9003"/>
                  <a:pt x="4891" y="9780"/>
                  <a:pt x="4729" y="10557"/>
                </a:cubicBezTo>
                <a:lnTo>
                  <a:pt x="4243" y="12953"/>
                </a:lnTo>
                <a:lnTo>
                  <a:pt x="3660" y="15317"/>
                </a:lnTo>
                <a:cubicBezTo>
                  <a:pt x="3498" y="16095"/>
                  <a:pt x="3239" y="16872"/>
                  <a:pt x="3012" y="17584"/>
                </a:cubicBezTo>
                <a:cubicBezTo>
                  <a:pt x="2786" y="18329"/>
                  <a:pt x="2591" y="19041"/>
                  <a:pt x="2332" y="19689"/>
                </a:cubicBezTo>
                <a:lnTo>
                  <a:pt x="1652" y="21535"/>
                </a:lnTo>
                <a:lnTo>
                  <a:pt x="1328" y="22344"/>
                </a:lnTo>
                <a:lnTo>
                  <a:pt x="1005" y="23057"/>
                </a:lnTo>
                <a:lnTo>
                  <a:pt x="487" y="24223"/>
                </a:lnTo>
                <a:lnTo>
                  <a:pt x="1" y="25259"/>
                </a:lnTo>
                <a:lnTo>
                  <a:pt x="357" y="24190"/>
                </a:lnTo>
                <a:lnTo>
                  <a:pt x="810" y="22960"/>
                </a:lnTo>
                <a:lnTo>
                  <a:pt x="1069" y="22247"/>
                </a:lnTo>
                <a:lnTo>
                  <a:pt x="1328" y="21405"/>
                </a:lnTo>
                <a:lnTo>
                  <a:pt x="1911" y="19527"/>
                </a:lnTo>
                <a:cubicBezTo>
                  <a:pt x="2138" y="18879"/>
                  <a:pt x="2300" y="18135"/>
                  <a:pt x="2494" y="17422"/>
                </a:cubicBezTo>
                <a:cubicBezTo>
                  <a:pt x="2721" y="16677"/>
                  <a:pt x="2915" y="15933"/>
                  <a:pt x="3110" y="15155"/>
                </a:cubicBezTo>
                <a:lnTo>
                  <a:pt x="3660" y="12824"/>
                </a:lnTo>
                <a:lnTo>
                  <a:pt x="4146" y="10427"/>
                </a:lnTo>
                <a:cubicBezTo>
                  <a:pt x="4308" y="9650"/>
                  <a:pt x="4437" y="8873"/>
                  <a:pt x="4534" y="8128"/>
                </a:cubicBezTo>
                <a:cubicBezTo>
                  <a:pt x="4664" y="7383"/>
                  <a:pt x="4826" y="6671"/>
                  <a:pt x="4891" y="5991"/>
                </a:cubicBezTo>
                <a:lnTo>
                  <a:pt x="5182" y="4048"/>
                </a:lnTo>
                <a:lnTo>
                  <a:pt x="5279" y="3174"/>
                </a:lnTo>
                <a:lnTo>
                  <a:pt x="5376" y="2397"/>
                </a:lnTo>
                <a:lnTo>
                  <a:pt x="5506" y="1101"/>
                </a:ln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6" name="Google Shape;1006;p37"/>
          <p:cNvSpPr/>
          <p:nvPr/>
        </p:nvSpPr>
        <p:spPr>
          <a:xfrm>
            <a:off x="1458347" y="5533781"/>
            <a:ext cx="87324" cy="611064"/>
          </a:xfrm>
          <a:custGeom>
            <a:avLst/>
            <a:gdLst/>
            <a:ahLst/>
            <a:cxnLst/>
            <a:rect l="l" t="t" r="r" b="b"/>
            <a:pathLst>
              <a:path w="3369" h="23575" extrusionOk="0">
                <a:moveTo>
                  <a:pt x="3239" y="0"/>
                </a:moveTo>
                <a:cubicBezTo>
                  <a:pt x="3239" y="0"/>
                  <a:pt x="3239" y="356"/>
                  <a:pt x="3271" y="1036"/>
                </a:cubicBezTo>
                <a:cubicBezTo>
                  <a:pt x="3271" y="1360"/>
                  <a:pt x="3303" y="1749"/>
                  <a:pt x="3303" y="2202"/>
                </a:cubicBezTo>
                <a:cubicBezTo>
                  <a:pt x="3303" y="2429"/>
                  <a:pt x="3336" y="2656"/>
                  <a:pt x="3336" y="2915"/>
                </a:cubicBezTo>
                <a:cubicBezTo>
                  <a:pt x="3368" y="3174"/>
                  <a:pt x="3336" y="3465"/>
                  <a:pt x="3303" y="3724"/>
                </a:cubicBezTo>
                <a:lnTo>
                  <a:pt x="3271" y="5538"/>
                </a:lnTo>
                <a:cubicBezTo>
                  <a:pt x="3239" y="6185"/>
                  <a:pt x="3174" y="6865"/>
                  <a:pt x="3109" y="7578"/>
                </a:cubicBezTo>
                <a:cubicBezTo>
                  <a:pt x="3044" y="8290"/>
                  <a:pt x="2980" y="9003"/>
                  <a:pt x="2882" y="9715"/>
                </a:cubicBezTo>
                <a:lnTo>
                  <a:pt x="2591" y="11917"/>
                </a:lnTo>
                <a:lnTo>
                  <a:pt x="2202" y="14119"/>
                </a:lnTo>
                <a:cubicBezTo>
                  <a:pt x="2105" y="14864"/>
                  <a:pt x="1943" y="15576"/>
                  <a:pt x="1814" y="16256"/>
                </a:cubicBezTo>
                <a:cubicBezTo>
                  <a:pt x="1522" y="17616"/>
                  <a:pt x="1231" y="18879"/>
                  <a:pt x="972" y="19980"/>
                </a:cubicBezTo>
                <a:cubicBezTo>
                  <a:pt x="680" y="21049"/>
                  <a:pt x="421" y="21956"/>
                  <a:pt x="259" y="22603"/>
                </a:cubicBezTo>
                <a:cubicBezTo>
                  <a:pt x="97" y="23219"/>
                  <a:pt x="0" y="23575"/>
                  <a:pt x="0" y="23575"/>
                </a:cubicBezTo>
                <a:cubicBezTo>
                  <a:pt x="0" y="23575"/>
                  <a:pt x="33" y="23219"/>
                  <a:pt x="162" y="22571"/>
                </a:cubicBezTo>
                <a:lnTo>
                  <a:pt x="616" y="19916"/>
                </a:lnTo>
                <a:lnTo>
                  <a:pt x="939" y="18135"/>
                </a:lnTo>
                <a:lnTo>
                  <a:pt x="1263" y="16127"/>
                </a:lnTo>
                <a:cubicBezTo>
                  <a:pt x="1522" y="14767"/>
                  <a:pt x="1749" y="13309"/>
                  <a:pt x="1976" y="11820"/>
                </a:cubicBezTo>
                <a:lnTo>
                  <a:pt x="2300" y="9650"/>
                </a:lnTo>
                <a:cubicBezTo>
                  <a:pt x="2429" y="8905"/>
                  <a:pt x="2494" y="8193"/>
                  <a:pt x="2591" y="7513"/>
                </a:cubicBezTo>
                <a:cubicBezTo>
                  <a:pt x="2656" y="6833"/>
                  <a:pt x="2753" y="6153"/>
                  <a:pt x="2818" y="5505"/>
                </a:cubicBezTo>
                <a:lnTo>
                  <a:pt x="2980" y="3724"/>
                </a:lnTo>
                <a:lnTo>
                  <a:pt x="3044" y="2915"/>
                </a:lnTo>
                <a:cubicBezTo>
                  <a:pt x="3044" y="2656"/>
                  <a:pt x="3077" y="2429"/>
                  <a:pt x="3077" y="2202"/>
                </a:cubicBezTo>
                <a:cubicBezTo>
                  <a:pt x="3109" y="1749"/>
                  <a:pt x="3141" y="1360"/>
                  <a:pt x="3174" y="1036"/>
                </a:cubicBezTo>
                <a:cubicBezTo>
                  <a:pt x="3206" y="356"/>
                  <a:pt x="3239" y="0"/>
                  <a:pt x="3239" y="0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7" name="Google Shape;1007;p37"/>
          <p:cNvSpPr/>
          <p:nvPr/>
        </p:nvSpPr>
        <p:spPr>
          <a:xfrm>
            <a:off x="1380279" y="5589999"/>
            <a:ext cx="68015" cy="642143"/>
          </a:xfrm>
          <a:custGeom>
            <a:avLst/>
            <a:gdLst/>
            <a:ahLst/>
            <a:cxnLst/>
            <a:rect l="l" t="t" r="r" b="b"/>
            <a:pathLst>
              <a:path w="2624" h="24774" extrusionOk="0">
                <a:moveTo>
                  <a:pt x="2624" y="1"/>
                </a:moveTo>
                <a:lnTo>
                  <a:pt x="2624" y="1069"/>
                </a:lnTo>
                <a:cubicBezTo>
                  <a:pt x="2624" y="1717"/>
                  <a:pt x="2624" y="2721"/>
                  <a:pt x="2591" y="3887"/>
                </a:cubicBezTo>
                <a:lnTo>
                  <a:pt x="2527" y="5797"/>
                </a:lnTo>
                <a:cubicBezTo>
                  <a:pt x="2494" y="6445"/>
                  <a:pt x="2429" y="7157"/>
                  <a:pt x="2365" y="7902"/>
                </a:cubicBezTo>
                <a:cubicBezTo>
                  <a:pt x="2268" y="9359"/>
                  <a:pt x="2106" y="10914"/>
                  <a:pt x="1976" y="12468"/>
                </a:cubicBezTo>
                <a:cubicBezTo>
                  <a:pt x="1814" y="14023"/>
                  <a:pt x="1555" y="15545"/>
                  <a:pt x="1361" y="17002"/>
                </a:cubicBezTo>
                <a:cubicBezTo>
                  <a:pt x="1264" y="17714"/>
                  <a:pt x="1167" y="18427"/>
                  <a:pt x="1069" y="19074"/>
                </a:cubicBezTo>
                <a:lnTo>
                  <a:pt x="746" y="20953"/>
                </a:lnTo>
                <a:cubicBezTo>
                  <a:pt x="519" y="22086"/>
                  <a:pt x="325" y="23057"/>
                  <a:pt x="195" y="23705"/>
                </a:cubicBezTo>
                <a:lnTo>
                  <a:pt x="1" y="24774"/>
                </a:lnTo>
                <a:lnTo>
                  <a:pt x="98" y="23705"/>
                </a:lnTo>
                <a:cubicBezTo>
                  <a:pt x="163" y="23025"/>
                  <a:pt x="260" y="22054"/>
                  <a:pt x="389" y="20888"/>
                </a:cubicBezTo>
                <a:lnTo>
                  <a:pt x="616" y="19010"/>
                </a:lnTo>
                <a:cubicBezTo>
                  <a:pt x="713" y="18362"/>
                  <a:pt x="746" y="17649"/>
                  <a:pt x="843" y="16937"/>
                </a:cubicBezTo>
                <a:cubicBezTo>
                  <a:pt x="1005" y="15480"/>
                  <a:pt x="1167" y="13925"/>
                  <a:pt x="1361" y="12403"/>
                </a:cubicBezTo>
                <a:cubicBezTo>
                  <a:pt x="1555" y="10849"/>
                  <a:pt x="1685" y="9295"/>
                  <a:pt x="1847" y="7837"/>
                </a:cubicBezTo>
                <a:cubicBezTo>
                  <a:pt x="1911" y="7125"/>
                  <a:pt x="2008" y="6413"/>
                  <a:pt x="2041" y="5765"/>
                </a:cubicBezTo>
                <a:lnTo>
                  <a:pt x="2235" y="3887"/>
                </a:lnTo>
                <a:cubicBezTo>
                  <a:pt x="2332" y="2721"/>
                  <a:pt x="2429" y="1749"/>
                  <a:pt x="2527" y="1069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8" name="Google Shape;1008;p37"/>
          <p:cNvSpPr/>
          <p:nvPr/>
        </p:nvSpPr>
        <p:spPr>
          <a:xfrm>
            <a:off x="1298869" y="5537125"/>
            <a:ext cx="28564" cy="704247"/>
          </a:xfrm>
          <a:custGeom>
            <a:avLst/>
            <a:gdLst/>
            <a:ahLst/>
            <a:cxnLst/>
            <a:rect l="l" t="t" r="r" b="b"/>
            <a:pathLst>
              <a:path w="1102" h="27170" extrusionOk="0">
                <a:moveTo>
                  <a:pt x="1102" y="1"/>
                </a:moveTo>
                <a:lnTo>
                  <a:pt x="1102" y="1166"/>
                </a:lnTo>
                <a:lnTo>
                  <a:pt x="1102" y="4243"/>
                </a:lnTo>
                <a:cubicBezTo>
                  <a:pt x="1102" y="5506"/>
                  <a:pt x="1069" y="6995"/>
                  <a:pt x="1004" y="8582"/>
                </a:cubicBezTo>
                <a:cubicBezTo>
                  <a:pt x="972" y="10169"/>
                  <a:pt x="907" y="11885"/>
                  <a:pt x="843" y="13569"/>
                </a:cubicBezTo>
                <a:cubicBezTo>
                  <a:pt x="778" y="15285"/>
                  <a:pt x="713" y="16969"/>
                  <a:pt x="616" y="18556"/>
                </a:cubicBezTo>
                <a:cubicBezTo>
                  <a:pt x="519" y="20143"/>
                  <a:pt x="422" y="21632"/>
                  <a:pt x="357" y="22928"/>
                </a:cubicBezTo>
                <a:cubicBezTo>
                  <a:pt x="260" y="24191"/>
                  <a:pt x="163" y="25259"/>
                  <a:pt x="98" y="26004"/>
                </a:cubicBezTo>
                <a:lnTo>
                  <a:pt x="1" y="27170"/>
                </a:lnTo>
                <a:lnTo>
                  <a:pt x="1" y="26004"/>
                </a:lnTo>
                <a:lnTo>
                  <a:pt x="1" y="22895"/>
                </a:lnTo>
                <a:cubicBezTo>
                  <a:pt x="1" y="21632"/>
                  <a:pt x="33" y="20143"/>
                  <a:pt x="65" y="18556"/>
                </a:cubicBezTo>
                <a:cubicBezTo>
                  <a:pt x="130" y="16969"/>
                  <a:pt x="195" y="15253"/>
                  <a:pt x="227" y="13569"/>
                </a:cubicBezTo>
                <a:cubicBezTo>
                  <a:pt x="292" y="11853"/>
                  <a:pt x="389" y="10169"/>
                  <a:pt x="486" y="8582"/>
                </a:cubicBezTo>
                <a:cubicBezTo>
                  <a:pt x="551" y="6995"/>
                  <a:pt x="681" y="5506"/>
                  <a:pt x="745" y="4243"/>
                </a:cubicBezTo>
                <a:cubicBezTo>
                  <a:pt x="810" y="2947"/>
                  <a:pt x="907" y="1911"/>
                  <a:pt x="97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09" name="Google Shape;1009;p37"/>
          <p:cNvSpPr/>
          <p:nvPr/>
        </p:nvSpPr>
        <p:spPr>
          <a:xfrm>
            <a:off x="1176324" y="5527068"/>
            <a:ext cx="31933" cy="695019"/>
          </a:xfrm>
          <a:custGeom>
            <a:avLst/>
            <a:gdLst/>
            <a:ahLst/>
            <a:cxnLst/>
            <a:rect l="l" t="t" r="r" b="b"/>
            <a:pathLst>
              <a:path w="1232" h="26814" extrusionOk="0">
                <a:moveTo>
                  <a:pt x="1231" y="0"/>
                </a:moveTo>
                <a:lnTo>
                  <a:pt x="1199" y="1166"/>
                </a:lnTo>
                <a:cubicBezTo>
                  <a:pt x="1166" y="1911"/>
                  <a:pt x="1134" y="2947"/>
                  <a:pt x="1069" y="4210"/>
                </a:cubicBezTo>
                <a:lnTo>
                  <a:pt x="940" y="6218"/>
                </a:lnTo>
                <a:cubicBezTo>
                  <a:pt x="875" y="6962"/>
                  <a:pt x="875" y="7707"/>
                  <a:pt x="843" y="8484"/>
                </a:cubicBezTo>
                <a:cubicBezTo>
                  <a:pt x="810" y="10071"/>
                  <a:pt x="745" y="11723"/>
                  <a:pt x="648" y="13407"/>
                </a:cubicBezTo>
                <a:cubicBezTo>
                  <a:pt x="584" y="15090"/>
                  <a:pt x="584" y="16742"/>
                  <a:pt x="551" y="18329"/>
                </a:cubicBezTo>
                <a:cubicBezTo>
                  <a:pt x="551" y="19106"/>
                  <a:pt x="486" y="19883"/>
                  <a:pt x="454" y="20596"/>
                </a:cubicBezTo>
                <a:cubicBezTo>
                  <a:pt x="454" y="21308"/>
                  <a:pt x="454" y="21988"/>
                  <a:pt x="422" y="22636"/>
                </a:cubicBezTo>
                <a:cubicBezTo>
                  <a:pt x="422" y="23866"/>
                  <a:pt x="357" y="24935"/>
                  <a:pt x="325" y="25647"/>
                </a:cubicBezTo>
                <a:lnTo>
                  <a:pt x="292" y="26813"/>
                </a:lnTo>
                <a:lnTo>
                  <a:pt x="227" y="25647"/>
                </a:lnTo>
                <a:cubicBezTo>
                  <a:pt x="195" y="24935"/>
                  <a:pt x="130" y="23866"/>
                  <a:pt x="98" y="22636"/>
                </a:cubicBezTo>
                <a:lnTo>
                  <a:pt x="33" y="20596"/>
                </a:lnTo>
                <a:cubicBezTo>
                  <a:pt x="1" y="19883"/>
                  <a:pt x="1" y="19106"/>
                  <a:pt x="33" y="18329"/>
                </a:cubicBezTo>
                <a:cubicBezTo>
                  <a:pt x="33" y="16742"/>
                  <a:pt x="33" y="15090"/>
                  <a:pt x="65" y="13407"/>
                </a:cubicBezTo>
                <a:cubicBezTo>
                  <a:pt x="163" y="11723"/>
                  <a:pt x="227" y="10039"/>
                  <a:pt x="325" y="8452"/>
                </a:cubicBezTo>
                <a:cubicBezTo>
                  <a:pt x="389" y="7675"/>
                  <a:pt x="422" y="6898"/>
                  <a:pt x="519" y="6185"/>
                </a:cubicBezTo>
                <a:lnTo>
                  <a:pt x="745" y="4177"/>
                </a:lnTo>
                <a:cubicBezTo>
                  <a:pt x="875" y="2915"/>
                  <a:pt x="1005" y="1878"/>
                  <a:pt x="1102" y="1166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0" name="Google Shape;1010;p37"/>
          <p:cNvSpPr/>
          <p:nvPr/>
        </p:nvSpPr>
        <p:spPr>
          <a:xfrm>
            <a:off x="1052949" y="5605110"/>
            <a:ext cx="37792" cy="558213"/>
          </a:xfrm>
          <a:custGeom>
            <a:avLst/>
            <a:gdLst/>
            <a:ahLst/>
            <a:cxnLst/>
            <a:rect l="l" t="t" r="r" b="b"/>
            <a:pathLst>
              <a:path w="1458" h="21536" extrusionOk="0">
                <a:moveTo>
                  <a:pt x="972" y="1"/>
                </a:moveTo>
                <a:cubicBezTo>
                  <a:pt x="972" y="1"/>
                  <a:pt x="972" y="357"/>
                  <a:pt x="939" y="940"/>
                </a:cubicBezTo>
                <a:cubicBezTo>
                  <a:pt x="907" y="1523"/>
                  <a:pt x="875" y="2365"/>
                  <a:pt x="842" y="3368"/>
                </a:cubicBezTo>
                <a:lnTo>
                  <a:pt x="745" y="4988"/>
                </a:lnTo>
                <a:cubicBezTo>
                  <a:pt x="713" y="5571"/>
                  <a:pt x="745" y="6186"/>
                  <a:pt x="713" y="6801"/>
                </a:cubicBezTo>
                <a:cubicBezTo>
                  <a:pt x="680" y="7449"/>
                  <a:pt x="648" y="8096"/>
                  <a:pt x="680" y="8744"/>
                </a:cubicBezTo>
                <a:cubicBezTo>
                  <a:pt x="680" y="9424"/>
                  <a:pt x="680" y="10104"/>
                  <a:pt x="680" y="10784"/>
                </a:cubicBezTo>
                <a:cubicBezTo>
                  <a:pt x="680" y="11464"/>
                  <a:pt x="680" y="12112"/>
                  <a:pt x="713" y="12792"/>
                </a:cubicBezTo>
                <a:cubicBezTo>
                  <a:pt x="713" y="13472"/>
                  <a:pt x="745" y="14120"/>
                  <a:pt x="778" y="14735"/>
                </a:cubicBezTo>
                <a:cubicBezTo>
                  <a:pt x="810" y="15383"/>
                  <a:pt x="842" y="15998"/>
                  <a:pt x="875" y="16548"/>
                </a:cubicBezTo>
                <a:lnTo>
                  <a:pt x="1037" y="18167"/>
                </a:lnTo>
                <a:lnTo>
                  <a:pt x="1101" y="18912"/>
                </a:lnTo>
                <a:lnTo>
                  <a:pt x="1199" y="19560"/>
                </a:lnTo>
                <a:lnTo>
                  <a:pt x="1328" y="20596"/>
                </a:lnTo>
                <a:cubicBezTo>
                  <a:pt x="1425" y="21211"/>
                  <a:pt x="1458" y="21535"/>
                  <a:pt x="1458" y="21535"/>
                </a:cubicBezTo>
                <a:cubicBezTo>
                  <a:pt x="1458" y="21535"/>
                  <a:pt x="1360" y="21211"/>
                  <a:pt x="1231" y="20629"/>
                </a:cubicBezTo>
                <a:lnTo>
                  <a:pt x="972" y="19592"/>
                </a:lnTo>
                <a:lnTo>
                  <a:pt x="778" y="18945"/>
                </a:lnTo>
                <a:lnTo>
                  <a:pt x="680" y="18232"/>
                </a:lnTo>
                <a:lnTo>
                  <a:pt x="421" y="16613"/>
                </a:lnTo>
                <a:cubicBezTo>
                  <a:pt x="324" y="16030"/>
                  <a:pt x="292" y="15415"/>
                  <a:pt x="227" y="14800"/>
                </a:cubicBezTo>
                <a:cubicBezTo>
                  <a:pt x="162" y="14152"/>
                  <a:pt x="98" y="13504"/>
                  <a:pt x="98" y="12824"/>
                </a:cubicBezTo>
                <a:cubicBezTo>
                  <a:pt x="98" y="12177"/>
                  <a:pt x="65" y="11497"/>
                  <a:pt x="33" y="10817"/>
                </a:cubicBezTo>
                <a:cubicBezTo>
                  <a:pt x="0" y="10137"/>
                  <a:pt x="65" y="9456"/>
                  <a:pt x="65" y="8776"/>
                </a:cubicBezTo>
                <a:cubicBezTo>
                  <a:pt x="98" y="8129"/>
                  <a:pt x="130" y="7449"/>
                  <a:pt x="162" y="6833"/>
                </a:cubicBezTo>
                <a:cubicBezTo>
                  <a:pt x="195" y="6186"/>
                  <a:pt x="259" y="5571"/>
                  <a:pt x="292" y="5020"/>
                </a:cubicBezTo>
                <a:lnTo>
                  <a:pt x="486" y="3401"/>
                </a:lnTo>
                <a:cubicBezTo>
                  <a:pt x="519" y="2883"/>
                  <a:pt x="583" y="2429"/>
                  <a:pt x="648" y="2008"/>
                </a:cubicBezTo>
                <a:lnTo>
                  <a:pt x="810" y="972"/>
                </a:lnTo>
                <a:cubicBezTo>
                  <a:pt x="907" y="324"/>
                  <a:pt x="972" y="1"/>
                  <a:pt x="972" y="1"/>
                </a:cubicBezTo>
                <a:close/>
              </a:path>
            </a:pathLst>
          </a:custGeom>
          <a:solidFill>
            <a:srgbClr val="F9F3E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1" name="Google Shape;1011;p37"/>
          <p:cNvSpPr/>
          <p:nvPr/>
        </p:nvSpPr>
        <p:spPr>
          <a:xfrm>
            <a:off x="-1453300" y="5153556"/>
            <a:ext cx="3491787" cy="846961"/>
          </a:xfrm>
          <a:custGeom>
            <a:avLst/>
            <a:gdLst/>
            <a:ahLst/>
            <a:cxnLst/>
            <a:rect l="l" t="t" r="r" b="b"/>
            <a:pathLst>
              <a:path w="134714" h="32676" extrusionOk="0">
                <a:moveTo>
                  <a:pt x="134293" y="5506"/>
                </a:moveTo>
                <a:cubicBezTo>
                  <a:pt x="133678" y="1"/>
                  <a:pt x="128464" y="1911"/>
                  <a:pt x="128464" y="1911"/>
                </a:cubicBezTo>
                <a:lnTo>
                  <a:pt x="6218" y="1911"/>
                </a:lnTo>
                <a:cubicBezTo>
                  <a:pt x="6218" y="1911"/>
                  <a:pt x="1037" y="1"/>
                  <a:pt x="422" y="5506"/>
                </a:cubicBezTo>
                <a:cubicBezTo>
                  <a:pt x="1" y="9295"/>
                  <a:pt x="681" y="13310"/>
                  <a:pt x="1296" y="17034"/>
                </a:cubicBezTo>
                <a:cubicBezTo>
                  <a:pt x="1847" y="20661"/>
                  <a:pt x="2171" y="23770"/>
                  <a:pt x="5668" y="25680"/>
                </a:cubicBezTo>
                <a:cubicBezTo>
                  <a:pt x="8161" y="26976"/>
                  <a:pt x="10882" y="27818"/>
                  <a:pt x="13569" y="28562"/>
                </a:cubicBezTo>
                <a:cubicBezTo>
                  <a:pt x="25972" y="31865"/>
                  <a:pt x="39152" y="32448"/>
                  <a:pt x="51911" y="32675"/>
                </a:cubicBezTo>
                <a:cubicBezTo>
                  <a:pt x="51587" y="30894"/>
                  <a:pt x="51360" y="28724"/>
                  <a:pt x="51749" y="27818"/>
                </a:cubicBezTo>
                <a:lnTo>
                  <a:pt x="86366" y="27818"/>
                </a:lnTo>
                <a:cubicBezTo>
                  <a:pt x="86755" y="28692"/>
                  <a:pt x="86496" y="30829"/>
                  <a:pt x="86204" y="32610"/>
                </a:cubicBezTo>
                <a:lnTo>
                  <a:pt x="88536" y="32545"/>
                </a:lnTo>
                <a:cubicBezTo>
                  <a:pt x="99481" y="32222"/>
                  <a:pt x="110621" y="31380"/>
                  <a:pt x="121146" y="28562"/>
                </a:cubicBezTo>
                <a:cubicBezTo>
                  <a:pt x="123833" y="27818"/>
                  <a:pt x="126586" y="26976"/>
                  <a:pt x="129047" y="25648"/>
                </a:cubicBezTo>
                <a:cubicBezTo>
                  <a:pt x="132577" y="23770"/>
                  <a:pt x="132868" y="20661"/>
                  <a:pt x="133451" y="17034"/>
                </a:cubicBezTo>
                <a:cubicBezTo>
                  <a:pt x="134034" y="13310"/>
                  <a:pt x="134714" y="9295"/>
                  <a:pt x="134293" y="55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2" name="Google Shape;1012;p37"/>
          <p:cNvSpPr/>
          <p:nvPr/>
        </p:nvSpPr>
        <p:spPr>
          <a:xfrm>
            <a:off x="-122963" y="5874533"/>
            <a:ext cx="917464" cy="132659"/>
          </a:xfrm>
          <a:custGeom>
            <a:avLst/>
            <a:gdLst/>
            <a:ahLst/>
            <a:cxnLst/>
            <a:rect l="l" t="t" r="r" b="b"/>
            <a:pathLst>
              <a:path w="35396" h="5118" extrusionOk="0">
                <a:moveTo>
                  <a:pt x="35007" y="1"/>
                </a:moveTo>
                <a:lnTo>
                  <a:pt x="389" y="1"/>
                </a:lnTo>
                <a:cubicBezTo>
                  <a:pt x="1" y="907"/>
                  <a:pt x="260" y="3077"/>
                  <a:pt x="584" y="4858"/>
                </a:cubicBezTo>
                <a:lnTo>
                  <a:pt x="1588" y="4858"/>
                </a:lnTo>
                <a:cubicBezTo>
                  <a:pt x="8777" y="4988"/>
                  <a:pt x="14962" y="5052"/>
                  <a:pt x="20370" y="5117"/>
                </a:cubicBezTo>
                <a:lnTo>
                  <a:pt x="34845" y="4793"/>
                </a:lnTo>
                <a:cubicBezTo>
                  <a:pt x="35169" y="3012"/>
                  <a:pt x="35395" y="875"/>
                  <a:pt x="3500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3" name="Google Shape;1013;p37"/>
          <p:cNvSpPr/>
          <p:nvPr/>
        </p:nvSpPr>
        <p:spPr>
          <a:xfrm>
            <a:off x="-1482666" y="4057405"/>
            <a:ext cx="3549692" cy="1525988"/>
          </a:xfrm>
          <a:custGeom>
            <a:avLst/>
            <a:gdLst/>
            <a:ahLst/>
            <a:cxnLst/>
            <a:rect l="l" t="t" r="r" b="b"/>
            <a:pathLst>
              <a:path w="136948" h="58873" extrusionOk="0">
                <a:moveTo>
                  <a:pt x="131896" y="17746"/>
                </a:moveTo>
                <a:cubicBezTo>
                  <a:pt x="130730" y="8744"/>
                  <a:pt x="127557" y="2591"/>
                  <a:pt x="117907" y="1425"/>
                </a:cubicBezTo>
                <a:cubicBezTo>
                  <a:pt x="110944" y="583"/>
                  <a:pt x="95433" y="227"/>
                  <a:pt x="81573" y="98"/>
                </a:cubicBezTo>
                <a:lnTo>
                  <a:pt x="81573" y="33"/>
                </a:lnTo>
                <a:cubicBezTo>
                  <a:pt x="81573" y="33"/>
                  <a:pt x="76198" y="1"/>
                  <a:pt x="68490" y="33"/>
                </a:cubicBezTo>
                <a:cubicBezTo>
                  <a:pt x="60783" y="33"/>
                  <a:pt x="55375" y="33"/>
                  <a:pt x="55375" y="33"/>
                </a:cubicBezTo>
                <a:lnTo>
                  <a:pt x="55375" y="98"/>
                </a:lnTo>
                <a:cubicBezTo>
                  <a:pt x="41515" y="227"/>
                  <a:pt x="26004" y="583"/>
                  <a:pt x="19042" y="1425"/>
                </a:cubicBezTo>
                <a:cubicBezTo>
                  <a:pt x="9392" y="2591"/>
                  <a:pt x="6218" y="8744"/>
                  <a:pt x="5052" y="17746"/>
                </a:cubicBezTo>
                <a:cubicBezTo>
                  <a:pt x="3595" y="28854"/>
                  <a:pt x="1" y="43458"/>
                  <a:pt x="9910" y="51910"/>
                </a:cubicBezTo>
                <a:cubicBezTo>
                  <a:pt x="18038" y="58873"/>
                  <a:pt x="31315" y="56703"/>
                  <a:pt x="41386" y="56703"/>
                </a:cubicBezTo>
                <a:lnTo>
                  <a:pt x="95563" y="56703"/>
                </a:lnTo>
                <a:cubicBezTo>
                  <a:pt x="105634" y="56703"/>
                  <a:pt x="118911" y="58873"/>
                  <a:pt x="127071" y="51910"/>
                </a:cubicBezTo>
                <a:cubicBezTo>
                  <a:pt x="136948" y="43458"/>
                  <a:pt x="133353" y="28854"/>
                  <a:pt x="131896" y="17746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4" name="Google Shape;1014;p37"/>
          <p:cNvSpPr/>
          <p:nvPr/>
        </p:nvSpPr>
        <p:spPr>
          <a:xfrm>
            <a:off x="-661791" y="3780438"/>
            <a:ext cx="1934747" cy="734469"/>
          </a:xfrm>
          <a:custGeom>
            <a:avLst/>
            <a:gdLst/>
            <a:ahLst/>
            <a:cxnLst/>
            <a:rect l="l" t="t" r="r" b="b"/>
            <a:pathLst>
              <a:path w="74643" h="28336" extrusionOk="0">
                <a:moveTo>
                  <a:pt x="12467" y="26878"/>
                </a:moveTo>
                <a:cubicBezTo>
                  <a:pt x="5149" y="25486"/>
                  <a:pt x="0" y="22636"/>
                  <a:pt x="3562" y="16904"/>
                </a:cubicBezTo>
                <a:cubicBezTo>
                  <a:pt x="7999" y="9780"/>
                  <a:pt x="18782" y="4372"/>
                  <a:pt x="26781" y="2623"/>
                </a:cubicBezTo>
                <a:cubicBezTo>
                  <a:pt x="38827" y="0"/>
                  <a:pt x="53043" y="907"/>
                  <a:pt x="63114" y="8711"/>
                </a:cubicBezTo>
                <a:cubicBezTo>
                  <a:pt x="66612" y="11399"/>
                  <a:pt x="74643" y="19818"/>
                  <a:pt x="69591" y="23834"/>
                </a:cubicBezTo>
                <a:cubicBezTo>
                  <a:pt x="65284" y="27267"/>
                  <a:pt x="59585" y="27720"/>
                  <a:pt x="54306" y="27882"/>
                </a:cubicBezTo>
                <a:cubicBezTo>
                  <a:pt x="48283" y="28011"/>
                  <a:pt x="42227" y="28076"/>
                  <a:pt x="36204" y="28173"/>
                </a:cubicBezTo>
                <a:cubicBezTo>
                  <a:pt x="28335" y="28238"/>
                  <a:pt x="20239" y="28335"/>
                  <a:pt x="12467" y="26878"/>
                </a:cubicBezTo>
                <a:close/>
              </a:path>
            </a:pathLst>
          </a:custGeom>
          <a:solidFill>
            <a:srgbClr val="F0B01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5" name="Google Shape;1015;p37"/>
          <p:cNvSpPr/>
          <p:nvPr/>
        </p:nvSpPr>
        <p:spPr>
          <a:xfrm>
            <a:off x="282433" y="3820715"/>
            <a:ext cx="20192" cy="642143"/>
          </a:xfrm>
          <a:custGeom>
            <a:avLst/>
            <a:gdLst/>
            <a:ahLst/>
            <a:cxnLst/>
            <a:rect l="l" t="t" r="r" b="b"/>
            <a:pathLst>
              <a:path w="779" h="24774" extrusionOk="0">
                <a:moveTo>
                  <a:pt x="389" y="1"/>
                </a:moveTo>
                <a:cubicBezTo>
                  <a:pt x="389" y="1"/>
                  <a:pt x="519" y="1555"/>
                  <a:pt x="616" y="3854"/>
                </a:cubicBezTo>
                <a:cubicBezTo>
                  <a:pt x="681" y="5020"/>
                  <a:pt x="713" y="6380"/>
                  <a:pt x="746" y="7837"/>
                </a:cubicBezTo>
                <a:cubicBezTo>
                  <a:pt x="746" y="8550"/>
                  <a:pt x="778" y="9327"/>
                  <a:pt x="778" y="10072"/>
                </a:cubicBezTo>
                <a:cubicBezTo>
                  <a:pt x="778" y="10849"/>
                  <a:pt x="778" y="11626"/>
                  <a:pt x="778" y="12371"/>
                </a:cubicBezTo>
                <a:lnTo>
                  <a:pt x="778" y="14702"/>
                </a:lnTo>
                <a:cubicBezTo>
                  <a:pt x="778" y="15447"/>
                  <a:pt x="746" y="16224"/>
                  <a:pt x="746" y="16937"/>
                </a:cubicBezTo>
                <a:cubicBezTo>
                  <a:pt x="713" y="18394"/>
                  <a:pt x="681" y="19754"/>
                  <a:pt x="616" y="20920"/>
                </a:cubicBezTo>
                <a:cubicBezTo>
                  <a:pt x="519" y="23219"/>
                  <a:pt x="389" y="24773"/>
                  <a:pt x="389" y="24773"/>
                </a:cubicBezTo>
                <a:cubicBezTo>
                  <a:pt x="389" y="24773"/>
                  <a:pt x="260" y="23219"/>
                  <a:pt x="163" y="20920"/>
                </a:cubicBezTo>
                <a:cubicBezTo>
                  <a:pt x="98" y="19754"/>
                  <a:pt x="66" y="18394"/>
                  <a:pt x="33" y="16937"/>
                </a:cubicBezTo>
                <a:cubicBezTo>
                  <a:pt x="33" y="16224"/>
                  <a:pt x="1" y="15447"/>
                  <a:pt x="1" y="14702"/>
                </a:cubicBezTo>
                <a:lnTo>
                  <a:pt x="1" y="12371"/>
                </a:lnTo>
                <a:lnTo>
                  <a:pt x="1" y="10072"/>
                </a:lnTo>
                <a:cubicBezTo>
                  <a:pt x="1" y="9327"/>
                  <a:pt x="33" y="8550"/>
                  <a:pt x="33" y="7837"/>
                </a:cubicBezTo>
                <a:cubicBezTo>
                  <a:pt x="66" y="6380"/>
                  <a:pt x="98" y="5020"/>
                  <a:pt x="163" y="3854"/>
                </a:cubicBezTo>
                <a:cubicBezTo>
                  <a:pt x="260" y="1555"/>
                  <a:pt x="389" y="1"/>
                  <a:pt x="389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6" name="Google Shape;1016;p37"/>
          <p:cNvSpPr/>
          <p:nvPr/>
        </p:nvSpPr>
        <p:spPr>
          <a:xfrm>
            <a:off x="-566953" y="4442659"/>
            <a:ext cx="1719040" cy="1122259"/>
          </a:xfrm>
          <a:custGeom>
            <a:avLst/>
            <a:gdLst/>
            <a:ahLst/>
            <a:cxnLst/>
            <a:rect l="l" t="t" r="r" b="b"/>
            <a:pathLst>
              <a:path w="66321" h="43297" extrusionOk="0">
                <a:moveTo>
                  <a:pt x="66321" y="36334"/>
                </a:moveTo>
                <a:cubicBezTo>
                  <a:pt x="66321" y="40188"/>
                  <a:pt x="63082" y="43296"/>
                  <a:pt x="59099" y="43296"/>
                </a:cubicBezTo>
                <a:lnTo>
                  <a:pt x="7222" y="43296"/>
                </a:lnTo>
                <a:cubicBezTo>
                  <a:pt x="3239" y="43296"/>
                  <a:pt x="0" y="40188"/>
                  <a:pt x="0" y="36334"/>
                </a:cubicBezTo>
                <a:lnTo>
                  <a:pt x="0" y="6963"/>
                </a:lnTo>
                <a:cubicBezTo>
                  <a:pt x="0" y="3141"/>
                  <a:pt x="3239" y="0"/>
                  <a:pt x="7222" y="0"/>
                </a:cubicBezTo>
                <a:lnTo>
                  <a:pt x="59099" y="0"/>
                </a:lnTo>
                <a:cubicBezTo>
                  <a:pt x="63082" y="0"/>
                  <a:pt x="66321" y="3141"/>
                  <a:pt x="66321" y="69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7" name="Google Shape;1017;p37"/>
          <p:cNvSpPr/>
          <p:nvPr/>
        </p:nvSpPr>
        <p:spPr>
          <a:xfrm>
            <a:off x="-376424" y="4573600"/>
            <a:ext cx="1337135" cy="99896"/>
          </a:xfrm>
          <a:custGeom>
            <a:avLst/>
            <a:gdLst/>
            <a:ahLst/>
            <a:cxnLst/>
            <a:rect l="l" t="t" r="r" b="b"/>
            <a:pathLst>
              <a:path w="51587" h="3854" extrusionOk="0">
                <a:moveTo>
                  <a:pt x="51586" y="1943"/>
                </a:moveTo>
                <a:cubicBezTo>
                  <a:pt x="51586" y="3012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2"/>
                  <a:pt x="0" y="1943"/>
                </a:cubicBezTo>
                <a:lnTo>
                  <a:pt x="0" y="1943"/>
                </a:lnTo>
                <a:cubicBezTo>
                  <a:pt x="0" y="874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74"/>
                  <a:pt x="51586" y="1943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8" name="Google Shape;1018;p37"/>
          <p:cNvSpPr/>
          <p:nvPr/>
        </p:nvSpPr>
        <p:spPr>
          <a:xfrm>
            <a:off x="-376424" y="4735566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44"/>
                </a:moveTo>
                <a:cubicBezTo>
                  <a:pt x="51586" y="3013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3013"/>
                  <a:pt x="0" y="1944"/>
                </a:cubicBezTo>
                <a:lnTo>
                  <a:pt x="0" y="1944"/>
                </a:lnTo>
                <a:cubicBezTo>
                  <a:pt x="0" y="875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75"/>
                  <a:pt x="51586" y="1944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19" name="Google Shape;1019;p37"/>
          <p:cNvSpPr/>
          <p:nvPr/>
        </p:nvSpPr>
        <p:spPr>
          <a:xfrm>
            <a:off x="-376424" y="4885815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0" name="Google Shape;1020;p37"/>
          <p:cNvSpPr/>
          <p:nvPr/>
        </p:nvSpPr>
        <p:spPr>
          <a:xfrm>
            <a:off x="-376424" y="5035212"/>
            <a:ext cx="1337135" cy="99921"/>
          </a:xfrm>
          <a:custGeom>
            <a:avLst/>
            <a:gdLst/>
            <a:ahLst/>
            <a:cxnLst/>
            <a:rect l="l" t="t" r="r" b="b"/>
            <a:pathLst>
              <a:path w="51587" h="3855" extrusionOk="0">
                <a:moveTo>
                  <a:pt x="51586" y="1911"/>
                </a:moveTo>
                <a:cubicBezTo>
                  <a:pt x="51586" y="2980"/>
                  <a:pt x="50712" y="3854"/>
                  <a:pt x="49676" y="3854"/>
                </a:cubicBezTo>
                <a:lnTo>
                  <a:pt x="1943" y="3854"/>
                </a:lnTo>
                <a:cubicBezTo>
                  <a:pt x="875" y="3854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1" name="Google Shape;1021;p37"/>
          <p:cNvSpPr/>
          <p:nvPr/>
        </p:nvSpPr>
        <p:spPr>
          <a:xfrm>
            <a:off x="-376424" y="5191319"/>
            <a:ext cx="1337135" cy="99092"/>
          </a:xfrm>
          <a:custGeom>
            <a:avLst/>
            <a:gdLst/>
            <a:ahLst/>
            <a:cxnLst/>
            <a:rect l="l" t="t" r="r" b="b"/>
            <a:pathLst>
              <a:path w="51587" h="3823" extrusionOk="0">
                <a:moveTo>
                  <a:pt x="51586" y="1911"/>
                </a:moveTo>
                <a:cubicBezTo>
                  <a:pt x="51586" y="2980"/>
                  <a:pt x="50712" y="3822"/>
                  <a:pt x="49676" y="3822"/>
                </a:cubicBezTo>
                <a:lnTo>
                  <a:pt x="1943" y="3822"/>
                </a:lnTo>
                <a:cubicBezTo>
                  <a:pt x="875" y="3822"/>
                  <a:pt x="0" y="2980"/>
                  <a:pt x="0" y="1911"/>
                </a:cubicBezTo>
                <a:lnTo>
                  <a:pt x="0" y="1911"/>
                </a:lnTo>
                <a:cubicBezTo>
                  <a:pt x="0" y="843"/>
                  <a:pt x="875" y="1"/>
                  <a:pt x="1943" y="1"/>
                </a:cubicBezTo>
                <a:lnTo>
                  <a:pt x="49676" y="1"/>
                </a:lnTo>
                <a:cubicBezTo>
                  <a:pt x="50712" y="1"/>
                  <a:pt x="51586" y="843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2" name="Google Shape;1022;p37"/>
          <p:cNvSpPr/>
          <p:nvPr/>
        </p:nvSpPr>
        <p:spPr>
          <a:xfrm>
            <a:off x="-376424" y="5340739"/>
            <a:ext cx="1337135" cy="99067"/>
          </a:xfrm>
          <a:custGeom>
            <a:avLst/>
            <a:gdLst/>
            <a:ahLst/>
            <a:cxnLst/>
            <a:rect l="l" t="t" r="r" b="b"/>
            <a:pathLst>
              <a:path w="51587" h="3822" extrusionOk="0">
                <a:moveTo>
                  <a:pt x="51586" y="1911"/>
                </a:moveTo>
                <a:cubicBezTo>
                  <a:pt x="51586" y="2979"/>
                  <a:pt x="50712" y="3821"/>
                  <a:pt x="49676" y="3821"/>
                </a:cubicBezTo>
                <a:lnTo>
                  <a:pt x="1943" y="3821"/>
                </a:lnTo>
                <a:cubicBezTo>
                  <a:pt x="875" y="3821"/>
                  <a:pt x="0" y="2979"/>
                  <a:pt x="0" y="1911"/>
                </a:cubicBezTo>
                <a:lnTo>
                  <a:pt x="0" y="1911"/>
                </a:lnTo>
                <a:cubicBezTo>
                  <a:pt x="0" y="842"/>
                  <a:pt x="875" y="0"/>
                  <a:pt x="1943" y="0"/>
                </a:cubicBezTo>
                <a:lnTo>
                  <a:pt x="49676" y="0"/>
                </a:lnTo>
                <a:cubicBezTo>
                  <a:pt x="50712" y="0"/>
                  <a:pt x="51586" y="842"/>
                  <a:pt x="51586" y="1911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3" name="Google Shape;1023;p37"/>
          <p:cNvSpPr/>
          <p:nvPr/>
        </p:nvSpPr>
        <p:spPr>
          <a:xfrm>
            <a:off x="1666501" y="4687745"/>
            <a:ext cx="113323" cy="735299"/>
          </a:xfrm>
          <a:custGeom>
            <a:avLst/>
            <a:gdLst/>
            <a:ahLst/>
            <a:cxnLst/>
            <a:rect l="l" t="t" r="r" b="b"/>
            <a:pathLst>
              <a:path w="4372" h="28368" extrusionOk="0">
                <a:moveTo>
                  <a:pt x="4113" y="0"/>
                </a:moveTo>
                <a:cubicBezTo>
                  <a:pt x="4113" y="0"/>
                  <a:pt x="4145" y="453"/>
                  <a:pt x="4210" y="1231"/>
                </a:cubicBezTo>
                <a:cubicBezTo>
                  <a:pt x="4242" y="2040"/>
                  <a:pt x="4307" y="3174"/>
                  <a:pt x="4340" y="4534"/>
                </a:cubicBezTo>
                <a:cubicBezTo>
                  <a:pt x="4372" y="5894"/>
                  <a:pt x="4372" y="7481"/>
                  <a:pt x="4340" y="9164"/>
                </a:cubicBezTo>
                <a:cubicBezTo>
                  <a:pt x="4307" y="10006"/>
                  <a:pt x="4275" y="10881"/>
                  <a:pt x="4210" y="11787"/>
                </a:cubicBezTo>
                <a:cubicBezTo>
                  <a:pt x="4145" y="12662"/>
                  <a:pt x="4081" y="13569"/>
                  <a:pt x="4016" y="14475"/>
                </a:cubicBezTo>
                <a:cubicBezTo>
                  <a:pt x="3919" y="15382"/>
                  <a:pt x="3789" y="16289"/>
                  <a:pt x="3627" y="17163"/>
                </a:cubicBezTo>
                <a:cubicBezTo>
                  <a:pt x="3465" y="18070"/>
                  <a:pt x="3303" y="18912"/>
                  <a:pt x="3141" y="19754"/>
                </a:cubicBezTo>
                <a:cubicBezTo>
                  <a:pt x="2980" y="20596"/>
                  <a:pt x="2753" y="21373"/>
                  <a:pt x="2526" y="22150"/>
                </a:cubicBezTo>
                <a:lnTo>
                  <a:pt x="2202" y="23219"/>
                </a:lnTo>
                <a:cubicBezTo>
                  <a:pt x="2073" y="23575"/>
                  <a:pt x="1943" y="23899"/>
                  <a:pt x="1846" y="24223"/>
                </a:cubicBezTo>
                <a:cubicBezTo>
                  <a:pt x="1717" y="24546"/>
                  <a:pt x="1619" y="24870"/>
                  <a:pt x="1490" y="25162"/>
                </a:cubicBezTo>
                <a:lnTo>
                  <a:pt x="1134" y="25971"/>
                </a:lnTo>
                <a:lnTo>
                  <a:pt x="842" y="26684"/>
                </a:lnTo>
                <a:lnTo>
                  <a:pt x="551" y="27267"/>
                </a:lnTo>
                <a:cubicBezTo>
                  <a:pt x="195" y="27979"/>
                  <a:pt x="0" y="28368"/>
                  <a:pt x="0" y="28368"/>
                </a:cubicBezTo>
                <a:cubicBezTo>
                  <a:pt x="0" y="28368"/>
                  <a:pt x="130" y="27947"/>
                  <a:pt x="389" y="27202"/>
                </a:cubicBezTo>
                <a:lnTo>
                  <a:pt x="616" y="26586"/>
                </a:lnTo>
                <a:lnTo>
                  <a:pt x="842" y="25842"/>
                </a:lnTo>
                <a:cubicBezTo>
                  <a:pt x="1037" y="25324"/>
                  <a:pt x="1198" y="24741"/>
                  <a:pt x="1393" y="24093"/>
                </a:cubicBezTo>
                <a:cubicBezTo>
                  <a:pt x="1458" y="23769"/>
                  <a:pt x="1587" y="23413"/>
                  <a:pt x="1652" y="23057"/>
                </a:cubicBezTo>
                <a:lnTo>
                  <a:pt x="1911" y="21988"/>
                </a:lnTo>
                <a:cubicBezTo>
                  <a:pt x="2008" y="21600"/>
                  <a:pt x="2105" y="21211"/>
                  <a:pt x="2170" y="20822"/>
                </a:cubicBezTo>
                <a:lnTo>
                  <a:pt x="2429" y="19592"/>
                </a:lnTo>
                <a:cubicBezTo>
                  <a:pt x="2591" y="18782"/>
                  <a:pt x="2720" y="17908"/>
                  <a:pt x="2850" y="17034"/>
                </a:cubicBezTo>
                <a:cubicBezTo>
                  <a:pt x="2947" y="16159"/>
                  <a:pt x="3077" y="15285"/>
                  <a:pt x="3174" y="14378"/>
                </a:cubicBezTo>
                <a:cubicBezTo>
                  <a:pt x="3271" y="13504"/>
                  <a:pt x="3368" y="12597"/>
                  <a:pt x="3433" y="11723"/>
                </a:cubicBezTo>
                <a:cubicBezTo>
                  <a:pt x="3498" y="10848"/>
                  <a:pt x="3562" y="9974"/>
                  <a:pt x="3595" y="9132"/>
                </a:cubicBezTo>
                <a:cubicBezTo>
                  <a:pt x="3660" y="8290"/>
                  <a:pt x="3692" y="7481"/>
                  <a:pt x="3724" y="6703"/>
                </a:cubicBezTo>
                <a:cubicBezTo>
                  <a:pt x="3757" y="5926"/>
                  <a:pt x="3822" y="5181"/>
                  <a:pt x="3822" y="4501"/>
                </a:cubicBezTo>
                <a:lnTo>
                  <a:pt x="4016" y="1231"/>
                </a:lnTo>
                <a:cubicBezTo>
                  <a:pt x="4081" y="453"/>
                  <a:pt x="4113" y="0"/>
                  <a:pt x="411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4" name="Google Shape;1024;p37"/>
          <p:cNvSpPr/>
          <p:nvPr/>
        </p:nvSpPr>
        <p:spPr>
          <a:xfrm>
            <a:off x="-1195614" y="4687745"/>
            <a:ext cx="113348" cy="735299"/>
          </a:xfrm>
          <a:custGeom>
            <a:avLst/>
            <a:gdLst/>
            <a:ahLst/>
            <a:cxnLst/>
            <a:rect l="l" t="t" r="r" b="b"/>
            <a:pathLst>
              <a:path w="4373" h="28368" extrusionOk="0">
                <a:moveTo>
                  <a:pt x="260" y="0"/>
                </a:moveTo>
                <a:cubicBezTo>
                  <a:pt x="260" y="0"/>
                  <a:pt x="292" y="453"/>
                  <a:pt x="357" y="1231"/>
                </a:cubicBezTo>
                <a:lnTo>
                  <a:pt x="519" y="4501"/>
                </a:lnTo>
                <a:lnTo>
                  <a:pt x="616" y="6703"/>
                </a:lnTo>
                <a:lnTo>
                  <a:pt x="745" y="9132"/>
                </a:lnTo>
                <a:cubicBezTo>
                  <a:pt x="810" y="9974"/>
                  <a:pt x="875" y="10848"/>
                  <a:pt x="940" y="11723"/>
                </a:cubicBezTo>
                <a:cubicBezTo>
                  <a:pt x="1004" y="12597"/>
                  <a:pt x="1102" y="13504"/>
                  <a:pt x="1166" y="14378"/>
                </a:cubicBezTo>
                <a:cubicBezTo>
                  <a:pt x="1263" y="15285"/>
                  <a:pt x="1361" y="16192"/>
                  <a:pt x="1522" y="17034"/>
                </a:cubicBezTo>
                <a:cubicBezTo>
                  <a:pt x="1652" y="17908"/>
                  <a:pt x="1782" y="18782"/>
                  <a:pt x="1911" y="19592"/>
                </a:cubicBezTo>
                <a:lnTo>
                  <a:pt x="2170" y="20822"/>
                </a:lnTo>
                <a:cubicBezTo>
                  <a:pt x="2267" y="21211"/>
                  <a:pt x="2332" y="21600"/>
                  <a:pt x="2429" y="21988"/>
                </a:cubicBezTo>
                <a:lnTo>
                  <a:pt x="2688" y="23057"/>
                </a:lnTo>
                <a:cubicBezTo>
                  <a:pt x="2785" y="23413"/>
                  <a:pt x="2883" y="23769"/>
                  <a:pt x="2980" y="24093"/>
                </a:cubicBezTo>
                <a:cubicBezTo>
                  <a:pt x="3142" y="24741"/>
                  <a:pt x="3336" y="25324"/>
                  <a:pt x="3498" y="25842"/>
                </a:cubicBezTo>
                <a:lnTo>
                  <a:pt x="3725" y="26586"/>
                </a:lnTo>
                <a:lnTo>
                  <a:pt x="3951" y="27202"/>
                </a:lnTo>
                <a:cubicBezTo>
                  <a:pt x="4210" y="27947"/>
                  <a:pt x="4372" y="28368"/>
                  <a:pt x="4372" y="28368"/>
                </a:cubicBezTo>
                <a:cubicBezTo>
                  <a:pt x="4372" y="28368"/>
                  <a:pt x="4146" y="27979"/>
                  <a:pt x="3789" y="27267"/>
                </a:cubicBezTo>
                <a:lnTo>
                  <a:pt x="3530" y="26684"/>
                </a:lnTo>
                <a:lnTo>
                  <a:pt x="3206" y="25971"/>
                </a:lnTo>
                <a:lnTo>
                  <a:pt x="2850" y="25162"/>
                </a:lnTo>
                <a:cubicBezTo>
                  <a:pt x="2753" y="24870"/>
                  <a:pt x="2656" y="24546"/>
                  <a:pt x="2526" y="24223"/>
                </a:cubicBezTo>
                <a:cubicBezTo>
                  <a:pt x="2397" y="23899"/>
                  <a:pt x="2267" y="23575"/>
                  <a:pt x="2170" y="23219"/>
                </a:cubicBezTo>
                <a:lnTo>
                  <a:pt x="1846" y="22150"/>
                </a:lnTo>
                <a:cubicBezTo>
                  <a:pt x="1587" y="21405"/>
                  <a:pt x="1425" y="20596"/>
                  <a:pt x="1231" y="19754"/>
                </a:cubicBezTo>
                <a:cubicBezTo>
                  <a:pt x="1004" y="18912"/>
                  <a:pt x="842" y="18070"/>
                  <a:pt x="713" y="17163"/>
                </a:cubicBezTo>
                <a:cubicBezTo>
                  <a:pt x="583" y="16289"/>
                  <a:pt x="454" y="15382"/>
                  <a:pt x="357" y="14475"/>
                </a:cubicBezTo>
                <a:cubicBezTo>
                  <a:pt x="227" y="13569"/>
                  <a:pt x="195" y="12662"/>
                  <a:pt x="130" y="11787"/>
                </a:cubicBezTo>
                <a:cubicBezTo>
                  <a:pt x="98" y="10881"/>
                  <a:pt x="65" y="10006"/>
                  <a:pt x="33" y="9164"/>
                </a:cubicBezTo>
                <a:cubicBezTo>
                  <a:pt x="0" y="7481"/>
                  <a:pt x="0" y="5894"/>
                  <a:pt x="33" y="4534"/>
                </a:cubicBezTo>
                <a:cubicBezTo>
                  <a:pt x="65" y="3174"/>
                  <a:pt x="130" y="2040"/>
                  <a:pt x="162" y="1231"/>
                </a:cubicBezTo>
                <a:cubicBezTo>
                  <a:pt x="195" y="453"/>
                  <a:pt x="260" y="0"/>
                  <a:pt x="26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5" name="Google Shape;1025;p37"/>
          <p:cNvSpPr/>
          <p:nvPr/>
        </p:nvSpPr>
        <p:spPr>
          <a:xfrm>
            <a:off x="-1401256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59" y="23349"/>
                </a:cubicBezTo>
                <a:cubicBezTo>
                  <a:pt x="5214" y="23349"/>
                  <a:pt x="1" y="18135"/>
                  <a:pt x="1" y="11691"/>
                </a:cubicBezTo>
                <a:cubicBezTo>
                  <a:pt x="1" y="5247"/>
                  <a:pt x="5214" y="1"/>
                  <a:pt x="11659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6" name="Google Shape;1026;p37"/>
          <p:cNvSpPr/>
          <p:nvPr/>
        </p:nvSpPr>
        <p:spPr>
          <a:xfrm>
            <a:off x="-1389488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422" y="22409"/>
                  <a:pt x="11205" y="22409"/>
                </a:cubicBezTo>
                <a:cubicBezTo>
                  <a:pt x="5019" y="22409"/>
                  <a:pt x="0" y="17390"/>
                  <a:pt x="0" y="11205"/>
                </a:cubicBezTo>
                <a:cubicBezTo>
                  <a:pt x="0" y="5020"/>
                  <a:pt x="5019" y="0"/>
                  <a:pt x="11205" y="0"/>
                </a:cubicBezTo>
                <a:cubicBezTo>
                  <a:pt x="17422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7" name="Google Shape;1027;p37"/>
          <p:cNvSpPr/>
          <p:nvPr/>
        </p:nvSpPr>
        <p:spPr>
          <a:xfrm>
            <a:off x="-13769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20" y="21503"/>
                </a:cubicBezTo>
                <a:cubicBezTo>
                  <a:pt x="4793" y="21503"/>
                  <a:pt x="1" y="16678"/>
                  <a:pt x="1" y="10752"/>
                </a:cubicBezTo>
                <a:cubicBezTo>
                  <a:pt x="1" y="4826"/>
                  <a:pt x="4793" y="1"/>
                  <a:pt x="10720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8" name="Google Shape;1028;p37"/>
          <p:cNvSpPr/>
          <p:nvPr/>
        </p:nvSpPr>
        <p:spPr>
          <a:xfrm>
            <a:off x="-1365151" y="4366276"/>
            <a:ext cx="533019" cy="532189"/>
          </a:xfrm>
          <a:custGeom>
            <a:avLst/>
            <a:gdLst/>
            <a:ahLst/>
            <a:cxnLst/>
            <a:rect l="l" t="t" r="r" b="b"/>
            <a:pathLst>
              <a:path w="20564" h="20532" extrusionOk="0">
                <a:moveTo>
                  <a:pt x="20563" y="10266"/>
                </a:moveTo>
                <a:cubicBezTo>
                  <a:pt x="20563" y="15933"/>
                  <a:pt x="15965" y="20531"/>
                  <a:pt x="10266" y="20531"/>
                </a:cubicBezTo>
                <a:cubicBezTo>
                  <a:pt x="4599" y="20531"/>
                  <a:pt x="0" y="15933"/>
                  <a:pt x="0" y="10266"/>
                </a:cubicBezTo>
                <a:cubicBezTo>
                  <a:pt x="0" y="4599"/>
                  <a:pt x="4599" y="0"/>
                  <a:pt x="10266" y="0"/>
                </a:cubicBezTo>
                <a:cubicBezTo>
                  <a:pt x="15965" y="0"/>
                  <a:pt x="20563" y="4599"/>
                  <a:pt x="20563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29" name="Google Shape;1029;p37"/>
          <p:cNvSpPr/>
          <p:nvPr/>
        </p:nvSpPr>
        <p:spPr>
          <a:xfrm>
            <a:off x="-1352580" y="4378017"/>
            <a:ext cx="507851" cy="508680"/>
          </a:xfrm>
          <a:custGeom>
            <a:avLst/>
            <a:gdLst/>
            <a:ahLst/>
            <a:cxnLst/>
            <a:rect l="l" t="t" r="r" b="b"/>
            <a:pathLst>
              <a:path w="19593" h="19625" extrusionOk="0">
                <a:moveTo>
                  <a:pt x="19593" y="9813"/>
                </a:moveTo>
                <a:cubicBezTo>
                  <a:pt x="19593" y="15221"/>
                  <a:pt x="15221" y="19625"/>
                  <a:pt x="9781" y="19625"/>
                </a:cubicBezTo>
                <a:cubicBezTo>
                  <a:pt x="4373" y="19625"/>
                  <a:pt x="1" y="15221"/>
                  <a:pt x="1" y="9813"/>
                </a:cubicBezTo>
                <a:cubicBezTo>
                  <a:pt x="1" y="4405"/>
                  <a:pt x="4373" y="1"/>
                  <a:pt x="9781" y="1"/>
                </a:cubicBezTo>
                <a:cubicBezTo>
                  <a:pt x="15221" y="1"/>
                  <a:pt x="19593" y="4405"/>
                  <a:pt x="19593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0" name="Google Shape;1030;p37"/>
          <p:cNvSpPr/>
          <p:nvPr/>
        </p:nvSpPr>
        <p:spPr>
          <a:xfrm>
            <a:off x="-134081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27" y="18653"/>
                </a:cubicBezTo>
                <a:cubicBezTo>
                  <a:pt x="4178" y="18653"/>
                  <a:pt x="0" y="14476"/>
                  <a:pt x="0" y="9327"/>
                </a:cubicBezTo>
                <a:cubicBezTo>
                  <a:pt x="0" y="4178"/>
                  <a:pt x="4178" y="1"/>
                  <a:pt x="9327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1" name="Google Shape;1031;p37"/>
          <p:cNvSpPr/>
          <p:nvPr/>
        </p:nvSpPr>
        <p:spPr>
          <a:xfrm>
            <a:off x="-1329072" y="4402355"/>
            <a:ext cx="460003" cy="460003"/>
          </a:xfrm>
          <a:custGeom>
            <a:avLst/>
            <a:gdLst/>
            <a:ahLst/>
            <a:cxnLst/>
            <a:rect l="l" t="t" r="r" b="b"/>
            <a:pathLst>
              <a:path w="17747" h="17747" extrusionOk="0">
                <a:moveTo>
                  <a:pt x="17746" y="8874"/>
                </a:moveTo>
                <a:cubicBezTo>
                  <a:pt x="17746" y="13764"/>
                  <a:pt x="13796" y="17747"/>
                  <a:pt x="8874" y="17747"/>
                </a:cubicBezTo>
                <a:cubicBezTo>
                  <a:pt x="3984" y="17747"/>
                  <a:pt x="1" y="13764"/>
                  <a:pt x="1" y="8874"/>
                </a:cubicBezTo>
                <a:cubicBezTo>
                  <a:pt x="1" y="3984"/>
                  <a:pt x="3984" y="1"/>
                  <a:pt x="8874" y="1"/>
                </a:cubicBezTo>
                <a:cubicBezTo>
                  <a:pt x="13796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2" name="Google Shape;1032;p37"/>
          <p:cNvSpPr/>
          <p:nvPr/>
        </p:nvSpPr>
        <p:spPr>
          <a:xfrm>
            <a:off x="-1316475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388" y="16807"/>
                </a:cubicBezTo>
                <a:cubicBezTo>
                  <a:pt x="3757" y="16807"/>
                  <a:pt x="0" y="13051"/>
                  <a:pt x="0" y="8420"/>
                </a:cubicBezTo>
                <a:cubicBezTo>
                  <a:pt x="0" y="3789"/>
                  <a:pt x="3757" y="0"/>
                  <a:pt x="8388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3" name="Google Shape;1033;p37"/>
          <p:cNvSpPr/>
          <p:nvPr/>
        </p:nvSpPr>
        <p:spPr>
          <a:xfrm>
            <a:off x="-1304733" y="4426719"/>
            <a:ext cx="412153" cy="411299"/>
          </a:xfrm>
          <a:custGeom>
            <a:avLst/>
            <a:gdLst/>
            <a:ahLst/>
            <a:cxnLst/>
            <a:rect l="l" t="t" r="r" b="b"/>
            <a:pathLst>
              <a:path w="15901" h="15868" extrusionOk="0">
                <a:moveTo>
                  <a:pt x="15901" y="7934"/>
                </a:moveTo>
                <a:cubicBezTo>
                  <a:pt x="15901" y="12306"/>
                  <a:pt x="12339" y="15868"/>
                  <a:pt x="7935" y="15868"/>
                </a:cubicBezTo>
                <a:cubicBezTo>
                  <a:pt x="3563" y="15868"/>
                  <a:pt x="1" y="12306"/>
                  <a:pt x="1" y="7934"/>
                </a:cubicBezTo>
                <a:cubicBezTo>
                  <a:pt x="1" y="3562"/>
                  <a:pt x="3563" y="0"/>
                  <a:pt x="7935" y="0"/>
                </a:cubicBezTo>
                <a:cubicBezTo>
                  <a:pt x="12339" y="0"/>
                  <a:pt x="15901" y="3562"/>
                  <a:pt x="15901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4" name="Google Shape;1034;p37"/>
          <p:cNvSpPr/>
          <p:nvPr/>
        </p:nvSpPr>
        <p:spPr>
          <a:xfrm>
            <a:off x="-1292137" y="4438461"/>
            <a:ext cx="386960" cy="387815"/>
          </a:xfrm>
          <a:custGeom>
            <a:avLst/>
            <a:gdLst/>
            <a:ahLst/>
            <a:cxnLst/>
            <a:rect l="l" t="t" r="r" b="b"/>
            <a:pathLst>
              <a:path w="14929" h="14962" extrusionOk="0">
                <a:moveTo>
                  <a:pt x="14929" y="7481"/>
                </a:moveTo>
                <a:cubicBezTo>
                  <a:pt x="14929" y="11593"/>
                  <a:pt x="11594" y="14961"/>
                  <a:pt x="7449" y="14961"/>
                </a:cubicBezTo>
                <a:cubicBezTo>
                  <a:pt x="3336" y="14961"/>
                  <a:pt x="0" y="11593"/>
                  <a:pt x="0" y="7481"/>
                </a:cubicBezTo>
                <a:cubicBezTo>
                  <a:pt x="0" y="3368"/>
                  <a:pt x="3336" y="0"/>
                  <a:pt x="7449" y="0"/>
                </a:cubicBezTo>
                <a:cubicBezTo>
                  <a:pt x="11594" y="0"/>
                  <a:pt x="14929" y="3368"/>
                  <a:pt x="14929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5" name="Google Shape;1035;p37"/>
          <p:cNvSpPr/>
          <p:nvPr/>
        </p:nvSpPr>
        <p:spPr>
          <a:xfrm>
            <a:off x="-1280395" y="4451056"/>
            <a:ext cx="363476" cy="362621"/>
          </a:xfrm>
          <a:custGeom>
            <a:avLst/>
            <a:gdLst/>
            <a:ahLst/>
            <a:cxnLst/>
            <a:rect l="l" t="t" r="r" b="b"/>
            <a:pathLst>
              <a:path w="14023" h="13990" extrusionOk="0">
                <a:moveTo>
                  <a:pt x="14023" y="6995"/>
                </a:moveTo>
                <a:cubicBezTo>
                  <a:pt x="14023" y="10848"/>
                  <a:pt x="10881" y="13990"/>
                  <a:pt x="6996" y="13990"/>
                </a:cubicBezTo>
                <a:cubicBezTo>
                  <a:pt x="3142" y="13990"/>
                  <a:pt x="1" y="10848"/>
                  <a:pt x="1" y="6995"/>
                </a:cubicBezTo>
                <a:cubicBezTo>
                  <a:pt x="1" y="3141"/>
                  <a:pt x="3142" y="0"/>
                  <a:pt x="6996" y="0"/>
                </a:cubicBezTo>
                <a:cubicBezTo>
                  <a:pt x="10881" y="0"/>
                  <a:pt x="14023" y="3141"/>
                  <a:pt x="14023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6" name="Google Shape;1036;p37"/>
          <p:cNvSpPr/>
          <p:nvPr/>
        </p:nvSpPr>
        <p:spPr>
          <a:xfrm>
            <a:off x="-1267798" y="4462798"/>
            <a:ext cx="338281" cy="339137"/>
          </a:xfrm>
          <a:custGeom>
            <a:avLst/>
            <a:gdLst/>
            <a:ahLst/>
            <a:cxnLst/>
            <a:rect l="l" t="t" r="r" b="b"/>
            <a:pathLst>
              <a:path w="13051" h="13084" extrusionOk="0">
                <a:moveTo>
                  <a:pt x="13051" y="6542"/>
                </a:moveTo>
                <a:cubicBezTo>
                  <a:pt x="13051" y="10136"/>
                  <a:pt x="10136" y="13083"/>
                  <a:pt x="6510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10" y="0"/>
                </a:cubicBezTo>
                <a:cubicBezTo>
                  <a:pt x="10136" y="0"/>
                  <a:pt x="13051" y="2947"/>
                  <a:pt x="13051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7" name="Google Shape;1037;p37"/>
          <p:cNvSpPr/>
          <p:nvPr/>
        </p:nvSpPr>
        <p:spPr>
          <a:xfrm>
            <a:off x="-1256057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57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57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8" name="Google Shape;1038;p37"/>
          <p:cNvSpPr/>
          <p:nvPr/>
        </p:nvSpPr>
        <p:spPr>
          <a:xfrm>
            <a:off x="-1244290" y="4487135"/>
            <a:ext cx="290433" cy="290460"/>
          </a:xfrm>
          <a:custGeom>
            <a:avLst/>
            <a:gdLst/>
            <a:ahLst/>
            <a:cxnLst/>
            <a:rect l="l" t="t" r="r" b="b"/>
            <a:pathLst>
              <a:path w="11205" h="11206" extrusionOk="0">
                <a:moveTo>
                  <a:pt x="11205" y="5603"/>
                </a:moveTo>
                <a:cubicBezTo>
                  <a:pt x="11205" y="8712"/>
                  <a:pt x="8711" y="11205"/>
                  <a:pt x="5603" y="11205"/>
                </a:cubicBezTo>
                <a:cubicBezTo>
                  <a:pt x="2526" y="11205"/>
                  <a:pt x="0" y="8712"/>
                  <a:pt x="0" y="5603"/>
                </a:cubicBezTo>
                <a:cubicBezTo>
                  <a:pt x="0" y="2494"/>
                  <a:pt x="2526" y="1"/>
                  <a:pt x="5603" y="1"/>
                </a:cubicBezTo>
                <a:cubicBezTo>
                  <a:pt x="8711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39" name="Google Shape;1039;p37"/>
          <p:cNvSpPr/>
          <p:nvPr/>
        </p:nvSpPr>
        <p:spPr>
          <a:xfrm>
            <a:off x="-1231694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17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17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0" name="Google Shape;1040;p37"/>
          <p:cNvSpPr/>
          <p:nvPr/>
        </p:nvSpPr>
        <p:spPr>
          <a:xfrm>
            <a:off x="-1219954" y="4511473"/>
            <a:ext cx="242611" cy="241756"/>
          </a:xfrm>
          <a:custGeom>
            <a:avLst/>
            <a:gdLst/>
            <a:ahLst/>
            <a:cxnLst/>
            <a:rect l="l" t="t" r="r" b="b"/>
            <a:pathLst>
              <a:path w="9360" h="9327" extrusionOk="0">
                <a:moveTo>
                  <a:pt x="9359" y="4664"/>
                </a:moveTo>
                <a:cubicBezTo>
                  <a:pt x="9359" y="7254"/>
                  <a:pt x="7254" y="9327"/>
                  <a:pt x="4664" y="9327"/>
                </a:cubicBezTo>
                <a:cubicBezTo>
                  <a:pt x="2105" y="9327"/>
                  <a:pt x="0" y="7254"/>
                  <a:pt x="0" y="4664"/>
                </a:cubicBezTo>
                <a:cubicBezTo>
                  <a:pt x="0" y="2073"/>
                  <a:pt x="2105" y="1"/>
                  <a:pt x="4664" y="1"/>
                </a:cubicBezTo>
                <a:cubicBezTo>
                  <a:pt x="7254" y="1"/>
                  <a:pt x="9359" y="2073"/>
                  <a:pt x="9359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1" name="Google Shape;1041;p37"/>
          <p:cNvSpPr/>
          <p:nvPr/>
        </p:nvSpPr>
        <p:spPr>
          <a:xfrm>
            <a:off x="-1207355" y="4523241"/>
            <a:ext cx="217417" cy="218247"/>
          </a:xfrm>
          <a:custGeom>
            <a:avLst/>
            <a:gdLst/>
            <a:ahLst/>
            <a:cxnLst/>
            <a:rect l="l" t="t" r="r" b="b"/>
            <a:pathLst>
              <a:path w="8388" h="8420" extrusionOk="0">
                <a:moveTo>
                  <a:pt x="8387" y="4210"/>
                </a:moveTo>
                <a:cubicBezTo>
                  <a:pt x="8387" y="6541"/>
                  <a:pt x="6509" y="8420"/>
                  <a:pt x="4178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178" y="0"/>
                </a:cubicBezTo>
                <a:cubicBezTo>
                  <a:pt x="6509" y="0"/>
                  <a:pt x="8387" y="1878"/>
                  <a:pt x="8387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2" name="Google Shape;1042;p37"/>
          <p:cNvSpPr/>
          <p:nvPr/>
        </p:nvSpPr>
        <p:spPr>
          <a:xfrm>
            <a:off x="-1195614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797" y="7449"/>
                  <a:pt x="3725" y="7449"/>
                </a:cubicBezTo>
                <a:cubicBezTo>
                  <a:pt x="1684" y="7449"/>
                  <a:pt x="0" y="5797"/>
                  <a:pt x="0" y="3725"/>
                </a:cubicBezTo>
                <a:cubicBezTo>
                  <a:pt x="0" y="1652"/>
                  <a:pt x="1684" y="1"/>
                  <a:pt x="3725" y="1"/>
                </a:cubicBezTo>
                <a:cubicBezTo>
                  <a:pt x="5797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3" name="Google Shape;1043;p37"/>
          <p:cNvSpPr/>
          <p:nvPr/>
        </p:nvSpPr>
        <p:spPr>
          <a:xfrm>
            <a:off x="-1183019" y="4547577"/>
            <a:ext cx="168739" cy="169568"/>
          </a:xfrm>
          <a:custGeom>
            <a:avLst/>
            <a:gdLst/>
            <a:ahLst/>
            <a:cxnLst/>
            <a:rect l="l" t="t" r="r" b="b"/>
            <a:pathLst>
              <a:path w="6510" h="6542" extrusionOk="0">
                <a:moveTo>
                  <a:pt x="6509" y="3271"/>
                </a:moveTo>
                <a:cubicBezTo>
                  <a:pt x="6509" y="5084"/>
                  <a:pt x="5052" y="6541"/>
                  <a:pt x="3239" y="6541"/>
                </a:cubicBezTo>
                <a:cubicBezTo>
                  <a:pt x="1457" y="6541"/>
                  <a:pt x="0" y="5084"/>
                  <a:pt x="0" y="3271"/>
                </a:cubicBezTo>
                <a:cubicBezTo>
                  <a:pt x="0" y="1457"/>
                  <a:pt x="1457" y="0"/>
                  <a:pt x="3239" y="0"/>
                </a:cubicBezTo>
                <a:cubicBezTo>
                  <a:pt x="5052" y="0"/>
                  <a:pt x="6509" y="1457"/>
                  <a:pt x="6509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4" name="Google Shape;1044;p37"/>
          <p:cNvSpPr/>
          <p:nvPr/>
        </p:nvSpPr>
        <p:spPr>
          <a:xfrm>
            <a:off x="-1171277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40" y="5603"/>
                  <a:pt x="2786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786" y="1"/>
                </a:cubicBezTo>
                <a:cubicBezTo>
                  <a:pt x="4340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5" name="Google Shape;1045;p37"/>
          <p:cNvSpPr/>
          <p:nvPr/>
        </p:nvSpPr>
        <p:spPr>
          <a:xfrm>
            <a:off x="-1159536" y="4571915"/>
            <a:ext cx="121747" cy="120891"/>
          </a:xfrm>
          <a:custGeom>
            <a:avLst/>
            <a:gdLst/>
            <a:ahLst/>
            <a:cxnLst/>
            <a:rect l="l" t="t" r="r" b="b"/>
            <a:pathLst>
              <a:path w="4697" h="4664" extrusionOk="0">
                <a:moveTo>
                  <a:pt x="4696" y="2332"/>
                </a:moveTo>
                <a:cubicBezTo>
                  <a:pt x="4696" y="3627"/>
                  <a:pt x="3628" y="4663"/>
                  <a:pt x="2333" y="4663"/>
                </a:cubicBezTo>
                <a:cubicBezTo>
                  <a:pt x="1070" y="4663"/>
                  <a:pt x="1" y="3627"/>
                  <a:pt x="1" y="2332"/>
                </a:cubicBezTo>
                <a:cubicBezTo>
                  <a:pt x="1" y="1037"/>
                  <a:pt x="1070" y="0"/>
                  <a:pt x="2333" y="0"/>
                </a:cubicBezTo>
                <a:cubicBezTo>
                  <a:pt x="3628" y="0"/>
                  <a:pt x="4696" y="1037"/>
                  <a:pt x="4696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6" name="Google Shape;1046;p37"/>
          <p:cNvSpPr/>
          <p:nvPr/>
        </p:nvSpPr>
        <p:spPr>
          <a:xfrm>
            <a:off x="-1146940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883" y="3757"/>
                  <a:pt x="1847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47" y="1"/>
                </a:cubicBezTo>
                <a:cubicBezTo>
                  <a:pt x="2883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7" name="Google Shape;1047;p37"/>
          <p:cNvSpPr/>
          <p:nvPr/>
        </p:nvSpPr>
        <p:spPr>
          <a:xfrm>
            <a:off x="-1135172" y="4596252"/>
            <a:ext cx="73043" cy="72213"/>
          </a:xfrm>
          <a:custGeom>
            <a:avLst/>
            <a:gdLst/>
            <a:ahLst/>
            <a:cxnLst/>
            <a:rect l="l" t="t" r="r" b="b"/>
            <a:pathLst>
              <a:path w="2818" h="2786" extrusionOk="0">
                <a:moveTo>
                  <a:pt x="2817" y="1393"/>
                </a:moveTo>
                <a:cubicBezTo>
                  <a:pt x="2817" y="2170"/>
                  <a:pt x="2170" y="2785"/>
                  <a:pt x="1393" y="2785"/>
                </a:cubicBezTo>
                <a:cubicBezTo>
                  <a:pt x="648" y="2785"/>
                  <a:pt x="0" y="2170"/>
                  <a:pt x="0" y="1393"/>
                </a:cubicBezTo>
                <a:cubicBezTo>
                  <a:pt x="0" y="616"/>
                  <a:pt x="648" y="0"/>
                  <a:pt x="1393" y="0"/>
                </a:cubicBezTo>
                <a:cubicBezTo>
                  <a:pt x="2170" y="0"/>
                  <a:pt x="2817" y="616"/>
                  <a:pt x="2817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8" name="Google Shape;1048;p37"/>
          <p:cNvSpPr/>
          <p:nvPr/>
        </p:nvSpPr>
        <p:spPr>
          <a:xfrm>
            <a:off x="-1122602" y="4607993"/>
            <a:ext cx="47875" cy="48704"/>
          </a:xfrm>
          <a:custGeom>
            <a:avLst/>
            <a:gdLst/>
            <a:ahLst/>
            <a:cxnLst/>
            <a:rect l="l" t="t" r="r" b="b"/>
            <a:pathLst>
              <a:path w="1847" h="1879" extrusionOk="0">
                <a:moveTo>
                  <a:pt x="1847" y="940"/>
                </a:moveTo>
                <a:cubicBezTo>
                  <a:pt x="1847" y="1458"/>
                  <a:pt x="1426" y="1879"/>
                  <a:pt x="908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08" y="1"/>
                </a:cubicBezTo>
                <a:cubicBezTo>
                  <a:pt x="1426" y="1"/>
                  <a:pt x="1847" y="422"/>
                  <a:pt x="1847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49" name="Google Shape;1049;p37"/>
          <p:cNvSpPr/>
          <p:nvPr/>
        </p:nvSpPr>
        <p:spPr>
          <a:xfrm>
            <a:off x="-1110835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13" y="907"/>
                  <a:pt x="454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54" y="0"/>
                </a:cubicBezTo>
                <a:cubicBezTo>
                  <a:pt x="713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0" name="Google Shape;1050;p37"/>
          <p:cNvSpPr/>
          <p:nvPr/>
        </p:nvSpPr>
        <p:spPr>
          <a:xfrm>
            <a:off x="1380279" y="4329343"/>
            <a:ext cx="605207" cy="605207"/>
          </a:xfrm>
          <a:custGeom>
            <a:avLst/>
            <a:gdLst/>
            <a:ahLst/>
            <a:cxnLst/>
            <a:rect l="l" t="t" r="r" b="b"/>
            <a:pathLst>
              <a:path w="23349" h="23349" extrusionOk="0">
                <a:moveTo>
                  <a:pt x="23349" y="11691"/>
                </a:moveTo>
                <a:cubicBezTo>
                  <a:pt x="23349" y="18135"/>
                  <a:pt x="18135" y="23349"/>
                  <a:pt x="11691" y="23349"/>
                </a:cubicBezTo>
                <a:cubicBezTo>
                  <a:pt x="5247" y="23349"/>
                  <a:pt x="1" y="18135"/>
                  <a:pt x="1" y="11691"/>
                </a:cubicBezTo>
                <a:cubicBezTo>
                  <a:pt x="1" y="5247"/>
                  <a:pt x="5247" y="1"/>
                  <a:pt x="11691" y="1"/>
                </a:cubicBezTo>
                <a:cubicBezTo>
                  <a:pt x="18135" y="1"/>
                  <a:pt x="23349" y="5247"/>
                  <a:pt x="23349" y="11691"/>
                </a:cubicBezTo>
                <a:close/>
              </a:path>
            </a:pathLst>
          </a:custGeom>
          <a:solidFill>
            <a:srgbClr val="F7DA7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1" name="Google Shape;1051;p37"/>
          <p:cNvSpPr/>
          <p:nvPr/>
        </p:nvSpPr>
        <p:spPr>
          <a:xfrm>
            <a:off x="1392876" y="4341939"/>
            <a:ext cx="580867" cy="580867"/>
          </a:xfrm>
          <a:custGeom>
            <a:avLst/>
            <a:gdLst/>
            <a:ahLst/>
            <a:cxnLst/>
            <a:rect l="l" t="t" r="r" b="b"/>
            <a:pathLst>
              <a:path w="22410" h="22410" extrusionOk="0">
                <a:moveTo>
                  <a:pt x="22409" y="11205"/>
                </a:moveTo>
                <a:cubicBezTo>
                  <a:pt x="22409" y="17390"/>
                  <a:pt x="17390" y="22409"/>
                  <a:pt x="11205" y="22409"/>
                </a:cubicBezTo>
                <a:cubicBezTo>
                  <a:pt x="5020" y="22409"/>
                  <a:pt x="0" y="17390"/>
                  <a:pt x="0" y="11205"/>
                </a:cubicBezTo>
                <a:cubicBezTo>
                  <a:pt x="0" y="5020"/>
                  <a:pt x="5020" y="0"/>
                  <a:pt x="11205" y="0"/>
                </a:cubicBezTo>
                <a:cubicBezTo>
                  <a:pt x="17390" y="0"/>
                  <a:pt x="22409" y="5020"/>
                  <a:pt x="22409" y="11205"/>
                </a:cubicBezTo>
                <a:close/>
              </a:path>
            </a:pathLst>
          </a:custGeom>
          <a:solidFill>
            <a:srgbClr val="F7DB8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2" name="Google Shape;1052;p37"/>
          <p:cNvSpPr/>
          <p:nvPr/>
        </p:nvSpPr>
        <p:spPr>
          <a:xfrm>
            <a:off x="1404617" y="4353680"/>
            <a:ext cx="556528" cy="557357"/>
          </a:xfrm>
          <a:custGeom>
            <a:avLst/>
            <a:gdLst/>
            <a:ahLst/>
            <a:cxnLst/>
            <a:rect l="l" t="t" r="r" b="b"/>
            <a:pathLst>
              <a:path w="21471" h="21503" extrusionOk="0">
                <a:moveTo>
                  <a:pt x="21471" y="10752"/>
                </a:moveTo>
                <a:cubicBezTo>
                  <a:pt x="21471" y="16678"/>
                  <a:pt x="16678" y="21503"/>
                  <a:pt x="10752" y="21503"/>
                </a:cubicBezTo>
                <a:cubicBezTo>
                  <a:pt x="4826" y="21503"/>
                  <a:pt x="1" y="16678"/>
                  <a:pt x="1" y="10752"/>
                </a:cubicBezTo>
                <a:cubicBezTo>
                  <a:pt x="1" y="4826"/>
                  <a:pt x="4826" y="1"/>
                  <a:pt x="10752" y="1"/>
                </a:cubicBezTo>
                <a:cubicBezTo>
                  <a:pt x="16678" y="1"/>
                  <a:pt x="21471" y="4826"/>
                  <a:pt x="21471" y="10752"/>
                </a:cubicBezTo>
                <a:close/>
              </a:path>
            </a:pathLst>
          </a:custGeom>
          <a:solidFill>
            <a:srgbClr val="F8DC8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3" name="Google Shape;1053;p37"/>
          <p:cNvSpPr/>
          <p:nvPr/>
        </p:nvSpPr>
        <p:spPr>
          <a:xfrm>
            <a:off x="1417214" y="4366276"/>
            <a:ext cx="532189" cy="532189"/>
          </a:xfrm>
          <a:custGeom>
            <a:avLst/>
            <a:gdLst/>
            <a:ahLst/>
            <a:cxnLst/>
            <a:rect l="l" t="t" r="r" b="b"/>
            <a:pathLst>
              <a:path w="20532" h="20532" extrusionOk="0">
                <a:moveTo>
                  <a:pt x="20531" y="10266"/>
                </a:moveTo>
                <a:cubicBezTo>
                  <a:pt x="20531" y="15933"/>
                  <a:pt x="15933" y="20531"/>
                  <a:pt x="10266" y="20531"/>
                </a:cubicBezTo>
                <a:cubicBezTo>
                  <a:pt x="4599" y="20531"/>
                  <a:pt x="1" y="15933"/>
                  <a:pt x="1" y="10266"/>
                </a:cubicBezTo>
                <a:cubicBezTo>
                  <a:pt x="1" y="4599"/>
                  <a:pt x="4599" y="0"/>
                  <a:pt x="10266" y="0"/>
                </a:cubicBezTo>
                <a:cubicBezTo>
                  <a:pt x="15933" y="0"/>
                  <a:pt x="20531" y="4599"/>
                  <a:pt x="20531" y="10266"/>
                </a:cubicBezTo>
                <a:close/>
              </a:path>
            </a:pathLst>
          </a:custGeom>
          <a:solidFill>
            <a:srgbClr val="F8DD8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4" name="Google Shape;1054;p37"/>
          <p:cNvSpPr/>
          <p:nvPr/>
        </p:nvSpPr>
        <p:spPr>
          <a:xfrm>
            <a:off x="1428955" y="4378017"/>
            <a:ext cx="508680" cy="508680"/>
          </a:xfrm>
          <a:custGeom>
            <a:avLst/>
            <a:gdLst/>
            <a:ahLst/>
            <a:cxnLst/>
            <a:rect l="l" t="t" r="r" b="b"/>
            <a:pathLst>
              <a:path w="19625" h="19625" extrusionOk="0">
                <a:moveTo>
                  <a:pt x="19625" y="9813"/>
                </a:moveTo>
                <a:cubicBezTo>
                  <a:pt x="19625" y="15221"/>
                  <a:pt x="15221" y="19625"/>
                  <a:pt x="9813" y="19625"/>
                </a:cubicBezTo>
                <a:cubicBezTo>
                  <a:pt x="4405" y="19625"/>
                  <a:pt x="1" y="15221"/>
                  <a:pt x="1" y="9813"/>
                </a:cubicBezTo>
                <a:cubicBezTo>
                  <a:pt x="1" y="4405"/>
                  <a:pt x="4405" y="1"/>
                  <a:pt x="9813" y="1"/>
                </a:cubicBezTo>
                <a:cubicBezTo>
                  <a:pt x="15221" y="1"/>
                  <a:pt x="19625" y="4405"/>
                  <a:pt x="19625" y="9813"/>
                </a:cubicBezTo>
                <a:close/>
              </a:path>
            </a:pathLst>
          </a:custGeom>
          <a:solidFill>
            <a:srgbClr val="F8DE8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5" name="Google Shape;1055;p37"/>
          <p:cNvSpPr/>
          <p:nvPr/>
        </p:nvSpPr>
        <p:spPr>
          <a:xfrm>
            <a:off x="1440722" y="4390613"/>
            <a:ext cx="484341" cy="483512"/>
          </a:xfrm>
          <a:custGeom>
            <a:avLst/>
            <a:gdLst/>
            <a:ahLst/>
            <a:cxnLst/>
            <a:rect l="l" t="t" r="r" b="b"/>
            <a:pathLst>
              <a:path w="18686" h="18654" extrusionOk="0">
                <a:moveTo>
                  <a:pt x="18685" y="9327"/>
                </a:moveTo>
                <a:cubicBezTo>
                  <a:pt x="18685" y="14476"/>
                  <a:pt x="14508" y="18653"/>
                  <a:pt x="9359" y="18653"/>
                </a:cubicBezTo>
                <a:cubicBezTo>
                  <a:pt x="4210" y="18653"/>
                  <a:pt x="0" y="14476"/>
                  <a:pt x="0" y="9327"/>
                </a:cubicBezTo>
                <a:cubicBezTo>
                  <a:pt x="0" y="4178"/>
                  <a:pt x="4210" y="1"/>
                  <a:pt x="9359" y="1"/>
                </a:cubicBezTo>
                <a:cubicBezTo>
                  <a:pt x="14508" y="1"/>
                  <a:pt x="18685" y="4178"/>
                  <a:pt x="18685" y="9327"/>
                </a:cubicBezTo>
                <a:close/>
              </a:path>
            </a:pathLst>
          </a:custGeom>
          <a:solidFill>
            <a:srgbClr val="F9DF8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6" name="Google Shape;1056;p37"/>
          <p:cNvSpPr/>
          <p:nvPr/>
        </p:nvSpPr>
        <p:spPr>
          <a:xfrm>
            <a:off x="1453319" y="4402355"/>
            <a:ext cx="459976" cy="460003"/>
          </a:xfrm>
          <a:custGeom>
            <a:avLst/>
            <a:gdLst/>
            <a:ahLst/>
            <a:cxnLst/>
            <a:rect l="l" t="t" r="r" b="b"/>
            <a:pathLst>
              <a:path w="17746" h="17747" extrusionOk="0">
                <a:moveTo>
                  <a:pt x="17746" y="8874"/>
                </a:moveTo>
                <a:cubicBezTo>
                  <a:pt x="17746" y="13764"/>
                  <a:pt x="13763" y="17747"/>
                  <a:pt x="8873" y="17747"/>
                </a:cubicBezTo>
                <a:cubicBezTo>
                  <a:pt x="3983" y="17747"/>
                  <a:pt x="0" y="13764"/>
                  <a:pt x="0" y="8874"/>
                </a:cubicBezTo>
                <a:cubicBezTo>
                  <a:pt x="0" y="3984"/>
                  <a:pt x="3983" y="1"/>
                  <a:pt x="8873" y="1"/>
                </a:cubicBezTo>
                <a:cubicBezTo>
                  <a:pt x="13763" y="1"/>
                  <a:pt x="17746" y="3984"/>
                  <a:pt x="17746" y="8874"/>
                </a:cubicBezTo>
                <a:close/>
              </a:path>
            </a:pathLst>
          </a:custGeom>
          <a:solidFill>
            <a:srgbClr val="F9E08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7" name="Google Shape;1057;p37"/>
          <p:cNvSpPr/>
          <p:nvPr/>
        </p:nvSpPr>
        <p:spPr>
          <a:xfrm>
            <a:off x="1465060" y="4414123"/>
            <a:ext cx="435664" cy="435637"/>
          </a:xfrm>
          <a:custGeom>
            <a:avLst/>
            <a:gdLst/>
            <a:ahLst/>
            <a:cxnLst/>
            <a:rect l="l" t="t" r="r" b="b"/>
            <a:pathLst>
              <a:path w="16808" h="16807" extrusionOk="0">
                <a:moveTo>
                  <a:pt x="16807" y="8420"/>
                </a:moveTo>
                <a:cubicBezTo>
                  <a:pt x="16807" y="13051"/>
                  <a:pt x="13051" y="16807"/>
                  <a:pt x="8420" y="16807"/>
                </a:cubicBezTo>
                <a:cubicBezTo>
                  <a:pt x="3789" y="16807"/>
                  <a:pt x="0" y="13051"/>
                  <a:pt x="0" y="8420"/>
                </a:cubicBezTo>
                <a:cubicBezTo>
                  <a:pt x="0" y="3789"/>
                  <a:pt x="3789" y="0"/>
                  <a:pt x="8420" y="0"/>
                </a:cubicBezTo>
                <a:cubicBezTo>
                  <a:pt x="13051" y="0"/>
                  <a:pt x="16807" y="3789"/>
                  <a:pt x="16807" y="8420"/>
                </a:cubicBezTo>
                <a:close/>
              </a:path>
            </a:pathLst>
          </a:custGeom>
          <a:solidFill>
            <a:srgbClr val="F9E18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8" name="Google Shape;1058;p37"/>
          <p:cNvSpPr/>
          <p:nvPr/>
        </p:nvSpPr>
        <p:spPr>
          <a:xfrm>
            <a:off x="1477656" y="4426719"/>
            <a:ext cx="411299" cy="411299"/>
          </a:xfrm>
          <a:custGeom>
            <a:avLst/>
            <a:gdLst/>
            <a:ahLst/>
            <a:cxnLst/>
            <a:rect l="l" t="t" r="r" b="b"/>
            <a:pathLst>
              <a:path w="15868" h="15868" extrusionOk="0">
                <a:moveTo>
                  <a:pt x="15868" y="7934"/>
                </a:moveTo>
                <a:cubicBezTo>
                  <a:pt x="15868" y="12306"/>
                  <a:pt x="12306" y="15868"/>
                  <a:pt x="7934" y="15868"/>
                </a:cubicBezTo>
                <a:cubicBezTo>
                  <a:pt x="3530" y="15868"/>
                  <a:pt x="0" y="12306"/>
                  <a:pt x="0" y="7934"/>
                </a:cubicBezTo>
                <a:cubicBezTo>
                  <a:pt x="0" y="3562"/>
                  <a:pt x="3530" y="0"/>
                  <a:pt x="7934" y="0"/>
                </a:cubicBezTo>
                <a:cubicBezTo>
                  <a:pt x="12306" y="0"/>
                  <a:pt x="15868" y="3562"/>
                  <a:pt x="15868" y="7934"/>
                </a:cubicBezTo>
                <a:close/>
              </a:path>
            </a:pathLst>
          </a:custGeom>
          <a:solidFill>
            <a:srgbClr val="FAE2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59" name="Google Shape;1059;p37"/>
          <p:cNvSpPr/>
          <p:nvPr/>
        </p:nvSpPr>
        <p:spPr>
          <a:xfrm>
            <a:off x="1489398" y="4438461"/>
            <a:ext cx="387815" cy="387815"/>
          </a:xfrm>
          <a:custGeom>
            <a:avLst/>
            <a:gdLst/>
            <a:ahLst/>
            <a:cxnLst/>
            <a:rect l="l" t="t" r="r" b="b"/>
            <a:pathLst>
              <a:path w="14962" h="14962" extrusionOk="0">
                <a:moveTo>
                  <a:pt x="14961" y="7481"/>
                </a:moveTo>
                <a:cubicBezTo>
                  <a:pt x="14961" y="11593"/>
                  <a:pt x="11594" y="14961"/>
                  <a:pt x="7481" y="14961"/>
                </a:cubicBezTo>
                <a:cubicBezTo>
                  <a:pt x="3336" y="14961"/>
                  <a:pt x="1" y="11593"/>
                  <a:pt x="1" y="7481"/>
                </a:cubicBezTo>
                <a:cubicBezTo>
                  <a:pt x="1" y="3368"/>
                  <a:pt x="3336" y="0"/>
                  <a:pt x="7481" y="0"/>
                </a:cubicBezTo>
                <a:cubicBezTo>
                  <a:pt x="11594" y="0"/>
                  <a:pt x="14961" y="3368"/>
                  <a:pt x="14961" y="7481"/>
                </a:cubicBezTo>
                <a:close/>
              </a:path>
            </a:pathLst>
          </a:custGeom>
          <a:solidFill>
            <a:srgbClr val="FAE38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0" name="Google Shape;1060;p37"/>
          <p:cNvSpPr/>
          <p:nvPr/>
        </p:nvSpPr>
        <p:spPr>
          <a:xfrm>
            <a:off x="1501993" y="4451056"/>
            <a:ext cx="362621" cy="362621"/>
          </a:xfrm>
          <a:custGeom>
            <a:avLst/>
            <a:gdLst/>
            <a:ahLst/>
            <a:cxnLst/>
            <a:rect l="l" t="t" r="r" b="b"/>
            <a:pathLst>
              <a:path w="13990" h="13990" extrusionOk="0">
                <a:moveTo>
                  <a:pt x="13990" y="6995"/>
                </a:moveTo>
                <a:cubicBezTo>
                  <a:pt x="13990" y="10848"/>
                  <a:pt x="10849" y="13990"/>
                  <a:pt x="6995" y="13990"/>
                </a:cubicBezTo>
                <a:cubicBezTo>
                  <a:pt x="3109" y="13990"/>
                  <a:pt x="0" y="10848"/>
                  <a:pt x="0" y="6995"/>
                </a:cubicBezTo>
                <a:cubicBezTo>
                  <a:pt x="0" y="3141"/>
                  <a:pt x="3109" y="0"/>
                  <a:pt x="6995" y="0"/>
                </a:cubicBezTo>
                <a:cubicBezTo>
                  <a:pt x="10849" y="0"/>
                  <a:pt x="13990" y="3141"/>
                  <a:pt x="13990" y="6995"/>
                </a:cubicBezTo>
                <a:close/>
              </a:path>
            </a:pathLst>
          </a:custGeom>
          <a:solidFill>
            <a:srgbClr val="FAE48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1" name="Google Shape;1061;p37"/>
          <p:cNvSpPr/>
          <p:nvPr/>
        </p:nvSpPr>
        <p:spPr>
          <a:xfrm>
            <a:off x="1513735" y="4462798"/>
            <a:ext cx="339137" cy="339137"/>
          </a:xfrm>
          <a:custGeom>
            <a:avLst/>
            <a:gdLst/>
            <a:ahLst/>
            <a:cxnLst/>
            <a:rect l="l" t="t" r="r" b="b"/>
            <a:pathLst>
              <a:path w="13084" h="13084" extrusionOk="0">
                <a:moveTo>
                  <a:pt x="13083" y="6542"/>
                </a:moveTo>
                <a:cubicBezTo>
                  <a:pt x="13083" y="10136"/>
                  <a:pt x="10136" y="13083"/>
                  <a:pt x="6542" y="13083"/>
                </a:cubicBezTo>
                <a:cubicBezTo>
                  <a:pt x="2915" y="13083"/>
                  <a:pt x="1" y="10136"/>
                  <a:pt x="1" y="6542"/>
                </a:cubicBezTo>
                <a:cubicBezTo>
                  <a:pt x="1" y="2947"/>
                  <a:pt x="2915" y="0"/>
                  <a:pt x="6542" y="0"/>
                </a:cubicBezTo>
                <a:cubicBezTo>
                  <a:pt x="10136" y="0"/>
                  <a:pt x="13083" y="2947"/>
                  <a:pt x="13083" y="6542"/>
                </a:cubicBezTo>
                <a:close/>
              </a:path>
            </a:pathLst>
          </a:custGeom>
          <a:solidFill>
            <a:srgbClr val="FBE58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2" name="Google Shape;1062;p37"/>
          <p:cNvSpPr/>
          <p:nvPr/>
        </p:nvSpPr>
        <p:spPr>
          <a:xfrm>
            <a:off x="1525476" y="4474539"/>
            <a:ext cx="314799" cy="314799"/>
          </a:xfrm>
          <a:custGeom>
            <a:avLst/>
            <a:gdLst/>
            <a:ahLst/>
            <a:cxnLst/>
            <a:rect l="l" t="t" r="r" b="b"/>
            <a:pathLst>
              <a:path w="12145" h="12145" extrusionOk="0">
                <a:moveTo>
                  <a:pt x="12145" y="6089"/>
                </a:moveTo>
                <a:cubicBezTo>
                  <a:pt x="12145" y="9457"/>
                  <a:pt x="9424" y="12144"/>
                  <a:pt x="6089" y="12144"/>
                </a:cubicBezTo>
                <a:cubicBezTo>
                  <a:pt x="2721" y="12144"/>
                  <a:pt x="1" y="9457"/>
                  <a:pt x="1" y="6089"/>
                </a:cubicBezTo>
                <a:cubicBezTo>
                  <a:pt x="1" y="2721"/>
                  <a:pt x="2721" y="1"/>
                  <a:pt x="6089" y="1"/>
                </a:cubicBezTo>
                <a:cubicBezTo>
                  <a:pt x="9424" y="1"/>
                  <a:pt x="12145" y="2721"/>
                  <a:pt x="12145" y="6089"/>
                </a:cubicBezTo>
                <a:close/>
              </a:path>
            </a:pathLst>
          </a:custGeom>
          <a:solidFill>
            <a:srgbClr val="FBE78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3" name="Google Shape;1063;p37"/>
          <p:cNvSpPr/>
          <p:nvPr/>
        </p:nvSpPr>
        <p:spPr>
          <a:xfrm>
            <a:off x="1538074" y="4487135"/>
            <a:ext cx="290460" cy="290460"/>
          </a:xfrm>
          <a:custGeom>
            <a:avLst/>
            <a:gdLst/>
            <a:ahLst/>
            <a:cxnLst/>
            <a:rect l="l" t="t" r="r" b="b"/>
            <a:pathLst>
              <a:path w="11206" h="11206" extrusionOk="0">
                <a:moveTo>
                  <a:pt x="11205" y="5603"/>
                </a:moveTo>
                <a:cubicBezTo>
                  <a:pt x="11205" y="8712"/>
                  <a:pt x="8679" y="11205"/>
                  <a:pt x="5603" y="11205"/>
                </a:cubicBezTo>
                <a:cubicBezTo>
                  <a:pt x="2494" y="11205"/>
                  <a:pt x="1" y="8712"/>
                  <a:pt x="1" y="5603"/>
                </a:cubicBezTo>
                <a:cubicBezTo>
                  <a:pt x="1" y="2494"/>
                  <a:pt x="2494" y="1"/>
                  <a:pt x="5603" y="1"/>
                </a:cubicBezTo>
                <a:cubicBezTo>
                  <a:pt x="8679" y="1"/>
                  <a:pt x="11205" y="2494"/>
                  <a:pt x="11205" y="5603"/>
                </a:cubicBezTo>
                <a:close/>
              </a:path>
            </a:pathLst>
          </a:custGeom>
          <a:solidFill>
            <a:srgbClr val="FBE8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4" name="Google Shape;1064;p37"/>
          <p:cNvSpPr/>
          <p:nvPr/>
        </p:nvSpPr>
        <p:spPr>
          <a:xfrm>
            <a:off x="1549841" y="4498877"/>
            <a:ext cx="266095" cy="266951"/>
          </a:xfrm>
          <a:custGeom>
            <a:avLst/>
            <a:gdLst/>
            <a:ahLst/>
            <a:cxnLst/>
            <a:rect l="l" t="t" r="r" b="b"/>
            <a:pathLst>
              <a:path w="10266" h="10299" extrusionOk="0">
                <a:moveTo>
                  <a:pt x="10265" y="5150"/>
                </a:moveTo>
                <a:cubicBezTo>
                  <a:pt x="10265" y="8000"/>
                  <a:pt x="7966" y="10299"/>
                  <a:pt x="5149" y="10299"/>
                </a:cubicBezTo>
                <a:cubicBezTo>
                  <a:pt x="2299" y="10299"/>
                  <a:pt x="0" y="8000"/>
                  <a:pt x="0" y="5150"/>
                </a:cubicBezTo>
                <a:cubicBezTo>
                  <a:pt x="0" y="2300"/>
                  <a:pt x="2299" y="1"/>
                  <a:pt x="5149" y="1"/>
                </a:cubicBezTo>
                <a:cubicBezTo>
                  <a:pt x="7966" y="1"/>
                  <a:pt x="10265" y="2300"/>
                  <a:pt x="10265" y="5150"/>
                </a:cubicBezTo>
                <a:close/>
              </a:path>
            </a:pathLst>
          </a:custGeom>
          <a:solidFill>
            <a:srgbClr val="FCE98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5" name="Google Shape;1065;p37"/>
          <p:cNvSpPr/>
          <p:nvPr/>
        </p:nvSpPr>
        <p:spPr>
          <a:xfrm>
            <a:off x="1562411" y="4511473"/>
            <a:ext cx="241781" cy="241756"/>
          </a:xfrm>
          <a:custGeom>
            <a:avLst/>
            <a:gdLst/>
            <a:ahLst/>
            <a:cxnLst/>
            <a:rect l="l" t="t" r="r" b="b"/>
            <a:pathLst>
              <a:path w="9328" h="9327" extrusionOk="0">
                <a:moveTo>
                  <a:pt x="9327" y="4664"/>
                </a:moveTo>
                <a:cubicBezTo>
                  <a:pt x="9327" y="7254"/>
                  <a:pt x="7255" y="9327"/>
                  <a:pt x="4664" y="9327"/>
                </a:cubicBezTo>
                <a:cubicBezTo>
                  <a:pt x="2073" y="9327"/>
                  <a:pt x="1" y="7254"/>
                  <a:pt x="1" y="4664"/>
                </a:cubicBezTo>
                <a:cubicBezTo>
                  <a:pt x="1" y="2073"/>
                  <a:pt x="2073" y="1"/>
                  <a:pt x="4664" y="1"/>
                </a:cubicBezTo>
                <a:cubicBezTo>
                  <a:pt x="7255" y="1"/>
                  <a:pt x="9327" y="2073"/>
                  <a:pt x="9327" y="4664"/>
                </a:cubicBezTo>
                <a:close/>
              </a:path>
            </a:pathLst>
          </a:custGeom>
          <a:solidFill>
            <a:srgbClr val="FCEA8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6" name="Google Shape;1066;p37"/>
          <p:cNvSpPr/>
          <p:nvPr/>
        </p:nvSpPr>
        <p:spPr>
          <a:xfrm>
            <a:off x="1574178" y="4523241"/>
            <a:ext cx="218247" cy="218247"/>
          </a:xfrm>
          <a:custGeom>
            <a:avLst/>
            <a:gdLst/>
            <a:ahLst/>
            <a:cxnLst/>
            <a:rect l="l" t="t" r="r" b="b"/>
            <a:pathLst>
              <a:path w="8420" h="8420" extrusionOk="0">
                <a:moveTo>
                  <a:pt x="8420" y="4210"/>
                </a:moveTo>
                <a:cubicBezTo>
                  <a:pt x="8420" y="6541"/>
                  <a:pt x="6542" y="8420"/>
                  <a:pt x="4210" y="8420"/>
                </a:cubicBezTo>
                <a:cubicBezTo>
                  <a:pt x="1878" y="8420"/>
                  <a:pt x="0" y="6541"/>
                  <a:pt x="0" y="4210"/>
                </a:cubicBezTo>
                <a:cubicBezTo>
                  <a:pt x="0" y="1878"/>
                  <a:pt x="1878" y="0"/>
                  <a:pt x="4210" y="0"/>
                </a:cubicBezTo>
                <a:cubicBezTo>
                  <a:pt x="6542" y="0"/>
                  <a:pt x="8420" y="1878"/>
                  <a:pt x="8420" y="4210"/>
                </a:cubicBezTo>
                <a:close/>
              </a:path>
            </a:pathLst>
          </a:custGeom>
          <a:solidFill>
            <a:srgbClr val="FCEB9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7" name="Google Shape;1067;p37"/>
          <p:cNvSpPr/>
          <p:nvPr/>
        </p:nvSpPr>
        <p:spPr>
          <a:xfrm>
            <a:off x="1585919" y="4535811"/>
            <a:ext cx="193908" cy="193079"/>
          </a:xfrm>
          <a:custGeom>
            <a:avLst/>
            <a:gdLst/>
            <a:ahLst/>
            <a:cxnLst/>
            <a:rect l="l" t="t" r="r" b="b"/>
            <a:pathLst>
              <a:path w="7481" h="7449" extrusionOk="0">
                <a:moveTo>
                  <a:pt x="7481" y="3725"/>
                </a:moveTo>
                <a:cubicBezTo>
                  <a:pt x="7481" y="5797"/>
                  <a:pt x="5829" y="7449"/>
                  <a:pt x="3757" y="7449"/>
                </a:cubicBezTo>
                <a:cubicBezTo>
                  <a:pt x="1684" y="7449"/>
                  <a:pt x="1" y="5797"/>
                  <a:pt x="1" y="3725"/>
                </a:cubicBezTo>
                <a:cubicBezTo>
                  <a:pt x="1" y="1652"/>
                  <a:pt x="1684" y="1"/>
                  <a:pt x="3757" y="1"/>
                </a:cubicBezTo>
                <a:cubicBezTo>
                  <a:pt x="5829" y="1"/>
                  <a:pt x="7481" y="1652"/>
                  <a:pt x="7481" y="3725"/>
                </a:cubicBezTo>
                <a:close/>
              </a:path>
            </a:pathLst>
          </a:custGeom>
          <a:solidFill>
            <a:srgbClr val="FDEC9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8" name="Google Shape;1068;p37"/>
          <p:cNvSpPr/>
          <p:nvPr/>
        </p:nvSpPr>
        <p:spPr>
          <a:xfrm>
            <a:off x="1598516" y="4547577"/>
            <a:ext cx="169568" cy="169568"/>
          </a:xfrm>
          <a:custGeom>
            <a:avLst/>
            <a:gdLst/>
            <a:ahLst/>
            <a:cxnLst/>
            <a:rect l="l" t="t" r="r" b="b"/>
            <a:pathLst>
              <a:path w="6542" h="6542" extrusionOk="0">
                <a:moveTo>
                  <a:pt x="6542" y="3271"/>
                </a:moveTo>
                <a:cubicBezTo>
                  <a:pt x="6542" y="5084"/>
                  <a:pt x="5084" y="6541"/>
                  <a:pt x="3271" y="6541"/>
                </a:cubicBezTo>
                <a:cubicBezTo>
                  <a:pt x="1458" y="6541"/>
                  <a:pt x="0" y="5084"/>
                  <a:pt x="0" y="3271"/>
                </a:cubicBezTo>
                <a:cubicBezTo>
                  <a:pt x="0" y="1457"/>
                  <a:pt x="1458" y="0"/>
                  <a:pt x="3271" y="0"/>
                </a:cubicBezTo>
                <a:cubicBezTo>
                  <a:pt x="5084" y="0"/>
                  <a:pt x="6542" y="1457"/>
                  <a:pt x="6542" y="3271"/>
                </a:cubicBezTo>
                <a:close/>
              </a:path>
            </a:pathLst>
          </a:custGeom>
          <a:solidFill>
            <a:srgbClr val="FDED9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69" name="Google Shape;1069;p37"/>
          <p:cNvSpPr/>
          <p:nvPr/>
        </p:nvSpPr>
        <p:spPr>
          <a:xfrm>
            <a:off x="1610258" y="4559319"/>
            <a:ext cx="145229" cy="145229"/>
          </a:xfrm>
          <a:custGeom>
            <a:avLst/>
            <a:gdLst/>
            <a:ahLst/>
            <a:cxnLst/>
            <a:rect l="l" t="t" r="r" b="b"/>
            <a:pathLst>
              <a:path w="5603" h="5603" extrusionOk="0">
                <a:moveTo>
                  <a:pt x="5603" y="2818"/>
                </a:moveTo>
                <a:cubicBezTo>
                  <a:pt x="5603" y="4372"/>
                  <a:pt x="4372" y="5603"/>
                  <a:pt x="2818" y="5603"/>
                </a:cubicBezTo>
                <a:cubicBezTo>
                  <a:pt x="1264" y="5603"/>
                  <a:pt x="1" y="4372"/>
                  <a:pt x="1" y="2818"/>
                </a:cubicBezTo>
                <a:cubicBezTo>
                  <a:pt x="1" y="1263"/>
                  <a:pt x="1264" y="1"/>
                  <a:pt x="2818" y="1"/>
                </a:cubicBezTo>
                <a:cubicBezTo>
                  <a:pt x="4372" y="1"/>
                  <a:pt x="5603" y="1263"/>
                  <a:pt x="5603" y="2818"/>
                </a:cubicBezTo>
                <a:close/>
              </a:path>
            </a:pathLst>
          </a:custGeom>
          <a:solidFill>
            <a:srgbClr val="FDEE9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0" name="Google Shape;1070;p37"/>
          <p:cNvSpPr/>
          <p:nvPr/>
        </p:nvSpPr>
        <p:spPr>
          <a:xfrm>
            <a:off x="1622853" y="4571915"/>
            <a:ext cx="120891" cy="120891"/>
          </a:xfrm>
          <a:custGeom>
            <a:avLst/>
            <a:gdLst/>
            <a:ahLst/>
            <a:cxnLst/>
            <a:rect l="l" t="t" r="r" b="b"/>
            <a:pathLst>
              <a:path w="4664" h="4664" extrusionOk="0">
                <a:moveTo>
                  <a:pt x="4664" y="2332"/>
                </a:moveTo>
                <a:cubicBezTo>
                  <a:pt x="4664" y="3627"/>
                  <a:pt x="3627" y="4663"/>
                  <a:pt x="2332" y="4663"/>
                </a:cubicBezTo>
                <a:cubicBezTo>
                  <a:pt x="1037" y="4663"/>
                  <a:pt x="0" y="3627"/>
                  <a:pt x="0" y="2332"/>
                </a:cubicBezTo>
                <a:cubicBezTo>
                  <a:pt x="0" y="1037"/>
                  <a:pt x="1037" y="0"/>
                  <a:pt x="2332" y="0"/>
                </a:cubicBezTo>
                <a:cubicBezTo>
                  <a:pt x="3627" y="0"/>
                  <a:pt x="4664" y="1037"/>
                  <a:pt x="4664" y="2332"/>
                </a:cubicBezTo>
                <a:close/>
              </a:path>
            </a:pathLst>
          </a:custGeom>
          <a:solidFill>
            <a:srgbClr val="FEEF9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1" name="Google Shape;1071;p37"/>
          <p:cNvSpPr/>
          <p:nvPr/>
        </p:nvSpPr>
        <p:spPr>
          <a:xfrm>
            <a:off x="1634595" y="4583656"/>
            <a:ext cx="96552" cy="97408"/>
          </a:xfrm>
          <a:custGeom>
            <a:avLst/>
            <a:gdLst/>
            <a:ahLst/>
            <a:cxnLst/>
            <a:rect l="l" t="t" r="r" b="b"/>
            <a:pathLst>
              <a:path w="3725" h="3758" extrusionOk="0">
                <a:moveTo>
                  <a:pt x="3725" y="1879"/>
                </a:moveTo>
                <a:cubicBezTo>
                  <a:pt x="3725" y="2915"/>
                  <a:pt x="2915" y="3757"/>
                  <a:pt x="1879" y="3757"/>
                </a:cubicBezTo>
                <a:cubicBezTo>
                  <a:pt x="843" y="3757"/>
                  <a:pt x="1" y="2915"/>
                  <a:pt x="1" y="1879"/>
                </a:cubicBezTo>
                <a:cubicBezTo>
                  <a:pt x="1" y="843"/>
                  <a:pt x="843" y="1"/>
                  <a:pt x="1879" y="1"/>
                </a:cubicBezTo>
                <a:cubicBezTo>
                  <a:pt x="2915" y="1"/>
                  <a:pt x="3725" y="843"/>
                  <a:pt x="3725" y="1879"/>
                </a:cubicBezTo>
                <a:close/>
              </a:path>
            </a:pathLst>
          </a:custGeom>
          <a:solidFill>
            <a:srgbClr val="FEF0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2" name="Google Shape;1072;p37"/>
          <p:cNvSpPr/>
          <p:nvPr/>
        </p:nvSpPr>
        <p:spPr>
          <a:xfrm>
            <a:off x="1647191" y="4596252"/>
            <a:ext cx="72213" cy="72213"/>
          </a:xfrm>
          <a:custGeom>
            <a:avLst/>
            <a:gdLst/>
            <a:ahLst/>
            <a:cxnLst/>
            <a:rect l="l" t="t" r="r" b="b"/>
            <a:pathLst>
              <a:path w="2786" h="2786" extrusionOk="0">
                <a:moveTo>
                  <a:pt x="2785" y="1393"/>
                </a:moveTo>
                <a:cubicBezTo>
                  <a:pt x="2785" y="2170"/>
                  <a:pt x="2170" y="2785"/>
                  <a:pt x="1393" y="2785"/>
                </a:cubicBezTo>
                <a:cubicBezTo>
                  <a:pt x="616" y="2785"/>
                  <a:pt x="1" y="2170"/>
                  <a:pt x="1" y="1393"/>
                </a:cubicBezTo>
                <a:cubicBezTo>
                  <a:pt x="1" y="616"/>
                  <a:pt x="616" y="0"/>
                  <a:pt x="1393" y="0"/>
                </a:cubicBezTo>
                <a:cubicBezTo>
                  <a:pt x="2170" y="0"/>
                  <a:pt x="2785" y="616"/>
                  <a:pt x="2785" y="1393"/>
                </a:cubicBezTo>
                <a:close/>
              </a:path>
            </a:pathLst>
          </a:custGeom>
          <a:solidFill>
            <a:srgbClr val="FEF19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3" name="Google Shape;1073;p37"/>
          <p:cNvSpPr/>
          <p:nvPr/>
        </p:nvSpPr>
        <p:spPr>
          <a:xfrm>
            <a:off x="1658933" y="4607993"/>
            <a:ext cx="48729" cy="48704"/>
          </a:xfrm>
          <a:custGeom>
            <a:avLst/>
            <a:gdLst/>
            <a:ahLst/>
            <a:cxnLst/>
            <a:rect l="l" t="t" r="r" b="b"/>
            <a:pathLst>
              <a:path w="1880" h="1879" extrusionOk="0">
                <a:moveTo>
                  <a:pt x="1879" y="940"/>
                </a:moveTo>
                <a:cubicBezTo>
                  <a:pt x="1879" y="1458"/>
                  <a:pt x="1458" y="1879"/>
                  <a:pt x="940" y="1879"/>
                </a:cubicBezTo>
                <a:cubicBezTo>
                  <a:pt x="422" y="1879"/>
                  <a:pt x="1" y="1458"/>
                  <a:pt x="1" y="940"/>
                </a:cubicBezTo>
                <a:cubicBezTo>
                  <a:pt x="1" y="422"/>
                  <a:pt x="422" y="1"/>
                  <a:pt x="940" y="1"/>
                </a:cubicBezTo>
                <a:cubicBezTo>
                  <a:pt x="1458" y="1"/>
                  <a:pt x="1879" y="422"/>
                  <a:pt x="1879" y="940"/>
                </a:cubicBezTo>
                <a:close/>
              </a:path>
            </a:pathLst>
          </a:custGeom>
          <a:solidFill>
            <a:srgbClr val="FFF29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4" name="Google Shape;1074;p37"/>
          <p:cNvSpPr/>
          <p:nvPr/>
        </p:nvSpPr>
        <p:spPr>
          <a:xfrm>
            <a:off x="1670700" y="4620589"/>
            <a:ext cx="24365" cy="23536"/>
          </a:xfrm>
          <a:custGeom>
            <a:avLst/>
            <a:gdLst/>
            <a:ahLst/>
            <a:cxnLst/>
            <a:rect l="l" t="t" r="r" b="b"/>
            <a:pathLst>
              <a:path w="940" h="908" extrusionOk="0">
                <a:moveTo>
                  <a:pt x="939" y="454"/>
                </a:moveTo>
                <a:cubicBezTo>
                  <a:pt x="939" y="713"/>
                  <a:pt x="745" y="907"/>
                  <a:pt x="486" y="907"/>
                </a:cubicBezTo>
                <a:cubicBezTo>
                  <a:pt x="227" y="907"/>
                  <a:pt x="0" y="713"/>
                  <a:pt x="0" y="454"/>
                </a:cubicBezTo>
                <a:cubicBezTo>
                  <a:pt x="0" y="195"/>
                  <a:pt x="227" y="0"/>
                  <a:pt x="486" y="0"/>
                </a:cubicBezTo>
                <a:cubicBezTo>
                  <a:pt x="745" y="0"/>
                  <a:pt x="939" y="195"/>
                  <a:pt x="939" y="454"/>
                </a:cubicBezTo>
                <a:close/>
              </a:path>
            </a:pathLst>
          </a:custGeom>
          <a:solidFill>
            <a:srgbClr val="FFF39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5" name="Google Shape;1075;p37"/>
          <p:cNvSpPr/>
          <p:nvPr/>
        </p:nvSpPr>
        <p:spPr>
          <a:xfrm>
            <a:off x="-1236748" y="4334371"/>
            <a:ext cx="456659" cy="367675"/>
          </a:xfrm>
          <a:custGeom>
            <a:avLst/>
            <a:gdLst/>
            <a:ahLst/>
            <a:cxnLst/>
            <a:rect l="l" t="t" r="r" b="b"/>
            <a:pathLst>
              <a:path w="17618" h="14185" extrusionOk="0">
                <a:moveTo>
                  <a:pt x="1" y="325"/>
                </a:moveTo>
                <a:lnTo>
                  <a:pt x="260" y="1"/>
                </a:lnTo>
                <a:lnTo>
                  <a:pt x="17617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6" name="Google Shape;1076;p37"/>
          <p:cNvSpPr/>
          <p:nvPr/>
        </p:nvSpPr>
        <p:spPr>
          <a:xfrm>
            <a:off x="-1134343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0" y="324"/>
                </a:moveTo>
                <a:lnTo>
                  <a:pt x="227" y="0"/>
                </a:lnTo>
                <a:lnTo>
                  <a:pt x="13342" y="10460"/>
                </a:lnTo>
                <a:lnTo>
                  <a:pt x="13083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7" name="Google Shape;1077;p37"/>
          <p:cNvSpPr/>
          <p:nvPr/>
        </p:nvSpPr>
        <p:spPr>
          <a:xfrm>
            <a:off x="-1291308" y="4385586"/>
            <a:ext cx="456659" cy="367649"/>
          </a:xfrm>
          <a:custGeom>
            <a:avLst/>
            <a:gdLst/>
            <a:ahLst/>
            <a:cxnLst/>
            <a:rect l="l" t="t" r="r" b="b"/>
            <a:pathLst>
              <a:path w="17618" h="14184" extrusionOk="0">
                <a:moveTo>
                  <a:pt x="1" y="324"/>
                </a:moveTo>
                <a:lnTo>
                  <a:pt x="260" y="0"/>
                </a:lnTo>
                <a:lnTo>
                  <a:pt x="17617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8" name="Google Shape;1078;p37"/>
          <p:cNvSpPr/>
          <p:nvPr/>
        </p:nvSpPr>
        <p:spPr>
          <a:xfrm>
            <a:off x="-1408797" y="4588685"/>
            <a:ext cx="421381" cy="339137"/>
          </a:xfrm>
          <a:custGeom>
            <a:avLst/>
            <a:gdLst/>
            <a:ahLst/>
            <a:cxnLst/>
            <a:rect l="l" t="t" r="r" b="b"/>
            <a:pathLst>
              <a:path w="16257" h="13084" extrusionOk="0">
                <a:moveTo>
                  <a:pt x="0" y="325"/>
                </a:moveTo>
                <a:lnTo>
                  <a:pt x="259" y="1"/>
                </a:lnTo>
                <a:lnTo>
                  <a:pt x="16256" y="12760"/>
                </a:lnTo>
                <a:lnTo>
                  <a:pt x="15997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79" name="Google Shape;1079;p37"/>
          <p:cNvSpPr/>
          <p:nvPr/>
        </p:nvSpPr>
        <p:spPr>
          <a:xfrm>
            <a:off x="-1404598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49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0" name="Google Shape;1080;p37"/>
          <p:cNvSpPr/>
          <p:nvPr/>
        </p:nvSpPr>
        <p:spPr>
          <a:xfrm>
            <a:off x="-1334100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59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1" name="Google Shape;1081;p37"/>
          <p:cNvSpPr/>
          <p:nvPr/>
        </p:nvSpPr>
        <p:spPr>
          <a:xfrm>
            <a:off x="-1386145" y="4500561"/>
            <a:ext cx="472600" cy="380272"/>
          </a:xfrm>
          <a:custGeom>
            <a:avLst/>
            <a:gdLst/>
            <a:ahLst/>
            <a:cxnLst/>
            <a:rect l="l" t="t" r="r" b="b"/>
            <a:pathLst>
              <a:path w="18233" h="14671" extrusionOk="0">
                <a:moveTo>
                  <a:pt x="1" y="325"/>
                </a:moveTo>
                <a:lnTo>
                  <a:pt x="260" y="1"/>
                </a:lnTo>
                <a:lnTo>
                  <a:pt x="18232" y="14346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2" name="Google Shape;1082;p37"/>
          <p:cNvSpPr/>
          <p:nvPr/>
        </p:nvSpPr>
        <p:spPr>
          <a:xfrm>
            <a:off x="-1404599" y="4326829"/>
            <a:ext cx="435637" cy="392844"/>
          </a:xfrm>
          <a:custGeom>
            <a:avLst/>
            <a:gdLst/>
            <a:ahLst/>
            <a:cxnLst/>
            <a:rect l="l" t="t" r="r" b="b"/>
            <a:pathLst>
              <a:path w="16807" h="15156" extrusionOk="0">
                <a:moveTo>
                  <a:pt x="0" y="14832"/>
                </a:moveTo>
                <a:lnTo>
                  <a:pt x="16548" y="0"/>
                </a:lnTo>
                <a:lnTo>
                  <a:pt x="16807" y="292"/>
                </a:lnTo>
                <a:lnTo>
                  <a:pt x="292" y="1515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3" name="Google Shape;1083;p37"/>
          <p:cNvSpPr/>
          <p:nvPr/>
        </p:nvSpPr>
        <p:spPr>
          <a:xfrm>
            <a:off x="-1402086" y="4322629"/>
            <a:ext cx="330739" cy="298003"/>
          </a:xfrm>
          <a:custGeom>
            <a:avLst/>
            <a:gdLst/>
            <a:ahLst/>
            <a:cxnLst/>
            <a:rect l="l" t="t" r="r" b="b"/>
            <a:pathLst>
              <a:path w="12760" h="11497" extrusionOk="0">
                <a:moveTo>
                  <a:pt x="0" y="11173"/>
                </a:moveTo>
                <a:lnTo>
                  <a:pt x="12500" y="1"/>
                </a:lnTo>
                <a:lnTo>
                  <a:pt x="12759" y="292"/>
                </a:lnTo>
                <a:lnTo>
                  <a:pt x="292" y="114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4" name="Google Shape;1084;p37"/>
          <p:cNvSpPr/>
          <p:nvPr/>
        </p:nvSpPr>
        <p:spPr>
          <a:xfrm>
            <a:off x="-1346696" y="4374674"/>
            <a:ext cx="434808" cy="392844"/>
          </a:xfrm>
          <a:custGeom>
            <a:avLst/>
            <a:gdLst/>
            <a:ahLst/>
            <a:cxnLst/>
            <a:rect l="l" t="t" r="r" b="b"/>
            <a:pathLst>
              <a:path w="16775" h="15156" extrusionOk="0">
                <a:moveTo>
                  <a:pt x="1" y="14832"/>
                </a:moveTo>
                <a:lnTo>
                  <a:pt x="16516" y="0"/>
                </a:lnTo>
                <a:lnTo>
                  <a:pt x="16775" y="324"/>
                </a:lnTo>
                <a:lnTo>
                  <a:pt x="260" y="151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5" name="Google Shape;1085;p37"/>
          <p:cNvSpPr/>
          <p:nvPr/>
        </p:nvSpPr>
        <p:spPr>
          <a:xfrm>
            <a:off x="-1183873" y="4571060"/>
            <a:ext cx="401241" cy="361792"/>
          </a:xfrm>
          <a:custGeom>
            <a:avLst/>
            <a:gdLst/>
            <a:ahLst/>
            <a:cxnLst/>
            <a:rect l="l" t="t" r="r" b="b"/>
            <a:pathLst>
              <a:path w="15480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6" name="Google Shape;1086;p37"/>
          <p:cNvSpPr/>
          <p:nvPr/>
        </p:nvSpPr>
        <p:spPr>
          <a:xfrm>
            <a:off x="-1082297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7" name="Google Shape;1087;p37"/>
          <p:cNvSpPr/>
          <p:nvPr/>
        </p:nvSpPr>
        <p:spPr>
          <a:xfrm>
            <a:off x="-1316474" y="4438461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0" y="15382"/>
                </a:moveTo>
                <a:lnTo>
                  <a:pt x="17163" y="0"/>
                </a:lnTo>
                <a:lnTo>
                  <a:pt x="17422" y="292"/>
                </a:lnTo>
                <a:lnTo>
                  <a:pt x="259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8" name="Google Shape;1088;p37"/>
          <p:cNvSpPr/>
          <p:nvPr/>
        </p:nvSpPr>
        <p:spPr>
          <a:xfrm>
            <a:off x="-1261086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60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89" name="Google Shape;1089;p37"/>
          <p:cNvSpPr/>
          <p:nvPr/>
        </p:nvSpPr>
        <p:spPr>
          <a:xfrm>
            <a:off x="1541443" y="4334371"/>
            <a:ext cx="455803" cy="367675"/>
          </a:xfrm>
          <a:custGeom>
            <a:avLst/>
            <a:gdLst/>
            <a:ahLst/>
            <a:cxnLst/>
            <a:rect l="l" t="t" r="r" b="b"/>
            <a:pathLst>
              <a:path w="17585" h="14185" extrusionOk="0">
                <a:moveTo>
                  <a:pt x="0" y="325"/>
                </a:moveTo>
                <a:lnTo>
                  <a:pt x="227" y="1"/>
                </a:lnTo>
                <a:lnTo>
                  <a:pt x="17584" y="13861"/>
                </a:lnTo>
                <a:lnTo>
                  <a:pt x="17358" y="141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0" name="Google Shape;1090;p37"/>
          <p:cNvSpPr/>
          <p:nvPr/>
        </p:nvSpPr>
        <p:spPr>
          <a:xfrm>
            <a:off x="1642992" y="4324315"/>
            <a:ext cx="345851" cy="278692"/>
          </a:xfrm>
          <a:custGeom>
            <a:avLst/>
            <a:gdLst/>
            <a:ahLst/>
            <a:cxnLst/>
            <a:rect l="l" t="t" r="r" b="b"/>
            <a:pathLst>
              <a:path w="13343" h="10752" extrusionOk="0">
                <a:moveTo>
                  <a:pt x="1" y="324"/>
                </a:moveTo>
                <a:lnTo>
                  <a:pt x="260" y="0"/>
                </a:lnTo>
                <a:lnTo>
                  <a:pt x="13342" y="10460"/>
                </a:lnTo>
                <a:lnTo>
                  <a:pt x="13116" y="107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1" name="Google Shape;1091;p37"/>
          <p:cNvSpPr/>
          <p:nvPr/>
        </p:nvSpPr>
        <p:spPr>
          <a:xfrm>
            <a:off x="1486883" y="4385586"/>
            <a:ext cx="455803" cy="367649"/>
          </a:xfrm>
          <a:custGeom>
            <a:avLst/>
            <a:gdLst/>
            <a:ahLst/>
            <a:cxnLst/>
            <a:rect l="l" t="t" r="r" b="b"/>
            <a:pathLst>
              <a:path w="17585" h="14184" extrusionOk="0">
                <a:moveTo>
                  <a:pt x="0" y="324"/>
                </a:moveTo>
                <a:lnTo>
                  <a:pt x="227" y="0"/>
                </a:lnTo>
                <a:lnTo>
                  <a:pt x="17584" y="13860"/>
                </a:lnTo>
                <a:lnTo>
                  <a:pt x="17358" y="141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2" name="Google Shape;1092;p37"/>
          <p:cNvSpPr/>
          <p:nvPr/>
        </p:nvSpPr>
        <p:spPr>
          <a:xfrm>
            <a:off x="1369367" y="4588685"/>
            <a:ext cx="420552" cy="339137"/>
          </a:xfrm>
          <a:custGeom>
            <a:avLst/>
            <a:gdLst/>
            <a:ahLst/>
            <a:cxnLst/>
            <a:rect l="l" t="t" r="r" b="b"/>
            <a:pathLst>
              <a:path w="16225" h="13084" extrusionOk="0">
                <a:moveTo>
                  <a:pt x="1" y="325"/>
                </a:moveTo>
                <a:lnTo>
                  <a:pt x="260" y="1"/>
                </a:lnTo>
                <a:lnTo>
                  <a:pt x="16225" y="12760"/>
                </a:lnTo>
                <a:lnTo>
                  <a:pt x="15998" y="130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3" name="Google Shape;1093;p37"/>
          <p:cNvSpPr/>
          <p:nvPr/>
        </p:nvSpPr>
        <p:spPr>
          <a:xfrm>
            <a:off x="1372737" y="4689404"/>
            <a:ext cx="316457" cy="261067"/>
          </a:xfrm>
          <a:custGeom>
            <a:avLst/>
            <a:gdLst/>
            <a:ahLst/>
            <a:cxnLst/>
            <a:rect l="l" t="t" r="r" b="b"/>
            <a:pathLst>
              <a:path w="12209" h="10072" extrusionOk="0">
                <a:moveTo>
                  <a:pt x="0" y="292"/>
                </a:moveTo>
                <a:lnTo>
                  <a:pt x="259" y="1"/>
                </a:lnTo>
                <a:lnTo>
                  <a:pt x="12209" y="9748"/>
                </a:lnTo>
                <a:lnTo>
                  <a:pt x="11950" y="100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4" name="Google Shape;1094;p37"/>
          <p:cNvSpPr/>
          <p:nvPr/>
        </p:nvSpPr>
        <p:spPr>
          <a:xfrm>
            <a:off x="1443236" y="4451057"/>
            <a:ext cx="473429" cy="380247"/>
          </a:xfrm>
          <a:custGeom>
            <a:avLst/>
            <a:gdLst/>
            <a:ahLst/>
            <a:cxnLst/>
            <a:rect l="l" t="t" r="r" b="b"/>
            <a:pathLst>
              <a:path w="18265" h="14670" extrusionOk="0">
                <a:moveTo>
                  <a:pt x="0" y="324"/>
                </a:moveTo>
                <a:lnTo>
                  <a:pt x="260" y="0"/>
                </a:lnTo>
                <a:lnTo>
                  <a:pt x="18264" y="14378"/>
                </a:lnTo>
                <a:lnTo>
                  <a:pt x="18005" y="146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5" name="Google Shape;1095;p37"/>
          <p:cNvSpPr/>
          <p:nvPr/>
        </p:nvSpPr>
        <p:spPr>
          <a:xfrm>
            <a:off x="1367683" y="4500562"/>
            <a:ext cx="472600" cy="377759"/>
          </a:xfrm>
          <a:custGeom>
            <a:avLst/>
            <a:gdLst/>
            <a:ahLst/>
            <a:cxnLst/>
            <a:rect l="l" t="t" r="r" b="b"/>
            <a:pathLst>
              <a:path w="18233" h="14574" extrusionOk="0">
                <a:moveTo>
                  <a:pt x="1" y="292"/>
                </a:moveTo>
                <a:lnTo>
                  <a:pt x="260" y="1"/>
                </a:lnTo>
                <a:lnTo>
                  <a:pt x="18233" y="14249"/>
                </a:lnTo>
                <a:lnTo>
                  <a:pt x="17974" y="145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6" name="Google Shape;1096;p37"/>
          <p:cNvSpPr/>
          <p:nvPr/>
        </p:nvSpPr>
        <p:spPr>
          <a:xfrm>
            <a:off x="1358455" y="4305005"/>
            <a:ext cx="433149" cy="393699"/>
          </a:xfrm>
          <a:custGeom>
            <a:avLst/>
            <a:gdLst/>
            <a:ahLst/>
            <a:cxnLst/>
            <a:rect l="l" t="t" r="r" b="b"/>
            <a:pathLst>
              <a:path w="16711" h="15189" extrusionOk="0">
                <a:moveTo>
                  <a:pt x="1" y="14864"/>
                </a:moveTo>
                <a:lnTo>
                  <a:pt x="16451" y="0"/>
                </a:lnTo>
                <a:lnTo>
                  <a:pt x="16710" y="292"/>
                </a:lnTo>
                <a:lnTo>
                  <a:pt x="292" y="1518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7" name="Google Shape;1097;p37"/>
          <p:cNvSpPr/>
          <p:nvPr/>
        </p:nvSpPr>
        <p:spPr>
          <a:xfrm>
            <a:off x="1430639" y="4374674"/>
            <a:ext cx="435664" cy="392015"/>
          </a:xfrm>
          <a:custGeom>
            <a:avLst/>
            <a:gdLst/>
            <a:ahLst/>
            <a:cxnLst/>
            <a:rect l="l" t="t" r="r" b="b"/>
            <a:pathLst>
              <a:path w="16808" h="15124" extrusionOk="0">
                <a:moveTo>
                  <a:pt x="1" y="14832"/>
                </a:moveTo>
                <a:lnTo>
                  <a:pt x="16516" y="0"/>
                </a:lnTo>
                <a:lnTo>
                  <a:pt x="16807" y="292"/>
                </a:lnTo>
                <a:lnTo>
                  <a:pt x="260" y="151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8" name="Google Shape;1098;p37"/>
          <p:cNvSpPr/>
          <p:nvPr/>
        </p:nvSpPr>
        <p:spPr>
          <a:xfrm>
            <a:off x="1593462" y="4571060"/>
            <a:ext cx="401268" cy="361792"/>
          </a:xfrm>
          <a:custGeom>
            <a:avLst/>
            <a:gdLst/>
            <a:ahLst/>
            <a:cxnLst/>
            <a:rect l="l" t="t" r="r" b="b"/>
            <a:pathLst>
              <a:path w="15481" h="13958" extrusionOk="0">
                <a:moveTo>
                  <a:pt x="1" y="13666"/>
                </a:moveTo>
                <a:lnTo>
                  <a:pt x="15221" y="1"/>
                </a:lnTo>
                <a:lnTo>
                  <a:pt x="15480" y="292"/>
                </a:lnTo>
                <a:lnTo>
                  <a:pt x="260" y="1395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99" name="Google Shape;1099;p37"/>
          <p:cNvSpPr/>
          <p:nvPr/>
        </p:nvSpPr>
        <p:spPr>
          <a:xfrm>
            <a:off x="1695038" y="4671779"/>
            <a:ext cx="301345" cy="277863"/>
          </a:xfrm>
          <a:custGeom>
            <a:avLst/>
            <a:gdLst/>
            <a:ahLst/>
            <a:cxnLst/>
            <a:rect l="l" t="t" r="r" b="b"/>
            <a:pathLst>
              <a:path w="11626" h="10720" extrusionOk="0">
                <a:moveTo>
                  <a:pt x="0" y="10428"/>
                </a:moveTo>
                <a:lnTo>
                  <a:pt x="11367" y="1"/>
                </a:lnTo>
                <a:lnTo>
                  <a:pt x="11626" y="292"/>
                </a:lnTo>
                <a:lnTo>
                  <a:pt x="259" y="107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0" name="Google Shape;1100;p37"/>
          <p:cNvSpPr/>
          <p:nvPr/>
        </p:nvSpPr>
        <p:spPr>
          <a:xfrm>
            <a:off x="1461690" y="4437604"/>
            <a:ext cx="450775" cy="407125"/>
          </a:xfrm>
          <a:custGeom>
            <a:avLst/>
            <a:gdLst/>
            <a:ahLst/>
            <a:cxnLst/>
            <a:rect l="l" t="t" r="r" b="b"/>
            <a:pathLst>
              <a:path w="17391" h="15707" extrusionOk="0">
                <a:moveTo>
                  <a:pt x="1" y="15383"/>
                </a:moveTo>
                <a:lnTo>
                  <a:pt x="17131" y="1"/>
                </a:lnTo>
                <a:lnTo>
                  <a:pt x="17391" y="292"/>
                </a:lnTo>
                <a:lnTo>
                  <a:pt x="260" y="157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1" name="Google Shape;1101;p37"/>
          <p:cNvSpPr/>
          <p:nvPr/>
        </p:nvSpPr>
        <p:spPr>
          <a:xfrm>
            <a:off x="1516250" y="4484622"/>
            <a:ext cx="451604" cy="406271"/>
          </a:xfrm>
          <a:custGeom>
            <a:avLst/>
            <a:gdLst/>
            <a:ahLst/>
            <a:cxnLst/>
            <a:rect l="l" t="t" r="r" b="b"/>
            <a:pathLst>
              <a:path w="17423" h="15674" extrusionOk="0">
                <a:moveTo>
                  <a:pt x="1" y="15382"/>
                </a:moveTo>
                <a:lnTo>
                  <a:pt x="17131" y="0"/>
                </a:lnTo>
                <a:lnTo>
                  <a:pt x="17423" y="292"/>
                </a:lnTo>
                <a:lnTo>
                  <a:pt x="292" y="156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2" name="Google Shape;1102;p37"/>
          <p:cNvSpPr/>
          <p:nvPr/>
        </p:nvSpPr>
        <p:spPr>
          <a:xfrm>
            <a:off x="-1468385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3" name="Google Shape;1103;p37"/>
          <p:cNvSpPr/>
          <p:nvPr/>
        </p:nvSpPr>
        <p:spPr>
          <a:xfrm>
            <a:off x="1313150" y="4277297"/>
            <a:ext cx="699217" cy="684107"/>
          </a:xfrm>
          <a:custGeom>
            <a:avLst/>
            <a:gdLst/>
            <a:ahLst/>
            <a:cxnLst/>
            <a:rect l="l" t="t" r="r" b="b"/>
            <a:pathLst>
              <a:path w="26976" h="26393" extrusionOk="0">
                <a:moveTo>
                  <a:pt x="14281" y="26393"/>
                </a:moveTo>
                <a:cubicBezTo>
                  <a:pt x="9132" y="26393"/>
                  <a:pt x="4501" y="23317"/>
                  <a:pt x="2526" y="18556"/>
                </a:cubicBezTo>
                <a:cubicBezTo>
                  <a:pt x="583" y="13828"/>
                  <a:pt x="1652" y="8356"/>
                  <a:pt x="5311" y="4729"/>
                </a:cubicBezTo>
                <a:cubicBezTo>
                  <a:pt x="8938" y="1069"/>
                  <a:pt x="14378" y="1"/>
                  <a:pt x="19138" y="1976"/>
                </a:cubicBezTo>
                <a:cubicBezTo>
                  <a:pt x="23899" y="3919"/>
                  <a:pt x="26975" y="8550"/>
                  <a:pt x="26975" y="13699"/>
                </a:cubicBezTo>
                <a:cubicBezTo>
                  <a:pt x="26975" y="20726"/>
                  <a:pt x="21276" y="26393"/>
                  <a:pt x="14281" y="26393"/>
                </a:cubicBezTo>
                <a:close/>
                <a:moveTo>
                  <a:pt x="14281" y="3012"/>
                </a:moveTo>
                <a:cubicBezTo>
                  <a:pt x="4760" y="3012"/>
                  <a:pt x="0" y="14541"/>
                  <a:pt x="6736" y="21244"/>
                </a:cubicBezTo>
                <a:cubicBezTo>
                  <a:pt x="9780" y="24320"/>
                  <a:pt x="14378" y="25227"/>
                  <a:pt x="18361" y="23576"/>
                </a:cubicBezTo>
                <a:cubicBezTo>
                  <a:pt x="22344" y="21924"/>
                  <a:pt x="24967" y="18006"/>
                  <a:pt x="24967" y="13699"/>
                </a:cubicBezTo>
                <a:cubicBezTo>
                  <a:pt x="24935" y="7805"/>
                  <a:pt x="20175" y="3045"/>
                  <a:pt x="14281" y="3012"/>
                </a:cubicBez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04" name="Google Shape;1104;p37"/>
          <p:cNvSpPr/>
          <p:nvPr/>
        </p:nvSpPr>
        <p:spPr>
          <a:xfrm>
            <a:off x="-1123175" y="2821659"/>
            <a:ext cx="1335691" cy="1168364"/>
          </a:xfrm>
          <a:custGeom>
            <a:avLst/>
            <a:gdLst/>
            <a:ahLst/>
            <a:cxnLst/>
            <a:rect l="l" t="t" r="r" b="b"/>
            <a:pathLst>
              <a:path w="36481" h="31908" extrusionOk="0">
                <a:moveTo>
                  <a:pt x="36481" y="285"/>
                </a:moveTo>
                <a:lnTo>
                  <a:pt x="381" y="31908"/>
                </a:lnTo>
                <a:lnTo>
                  <a:pt x="0" y="25146"/>
                </a:lnTo>
                <a:lnTo>
                  <a:pt x="0" y="18097"/>
                </a:lnTo>
                <a:lnTo>
                  <a:pt x="762" y="9525"/>
                </a:lnTo>
                <a:lnTo>
                  <a:pt x="2191" y="762"/>
                </a:lnTo>
                <a:lnTo>
                  <a:pt x="15716" y="190"/>
                </a:lnTo>
                <a:lnTo>
                  <a:pt x="3181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105" name="Google Shape;1105;p37"/>
          <p:cNvSpPr/>
          <p:nvPr/>
        </p:nvSpPr>
        <p:spPr>
          <a:xfrm>
            <a:off x="313639" y="2828615"/>
            <a:ext cx="1269421" cy="993996"/>
          </a:xfrm>
          <a:custGeom>
            <a:avLst/>
            <a:gdLst/>
            <a:ahLst/>
            <a:cxnLst/>
            <a:rect l="l" t="t" r="r" b="b"/>
            <a:pathLst>
              <a:path w="34671" h="27146" extrusionOk="0">
                <a:moveTo>
                  <a:pt x="34671" y="762"/>
                </a:moveTo>
                <a:lnTo>
                  <a:pt x="5619" y="27146"/>
                </a:lnTo>
                <a:lnTo>
                  <a:pt x="2571" y="26956"/>
                </a:lnTo>
                <a:lnTo>
                  <a:pt x="285" y="27051"/>
                </a:lnTo>
                <a:lnTo>
                  <a:pt x="0" y="0"/>
                </a:lnTo>
                <a:lnTo>
                  <a:pt x="15811" y="95"/>
                </a:lnTo>
                <a:lnTo>
                  <a:pt x="31432" y="66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grpSp>
        <p:nvGrpSpPr>
          <p:cNvPr id="1106" name="Google Shape;1106;p37"/>
          <p:cNvGrpSpPr/>
          <p:nvPr/>
        </p:nvGrpSpPr>
        <p:grpSpPr>
          <a:xfrm>
            <a:off x="7600060" y="328600"/>
            <a:ext cx="5687595" cy="1699240"/>
            <a:chOff x="5700045" y="246450"/>
            <a:chExt cx="4265696" cy="1274430"/>
          </a:xfrm>
        </p:grpSpPr>
        <p:sp>
          <p:nvSpPr>
            <p:cNvPr id="1107" name="Google Shape;1107;p37"/>
            <p:cNvSpPr/>
            <p:nvPr/>
          </p:nvSpPr>
          <p:spPr>
            <a:xfrm>
              <a:off x="8292027" y="246450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7511824" y="1149999"/>
              <a:ext cx="857646" cy="370881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5700045" y="246461"/>
              <a:ext cx="1453312" cy="627789"/>
            </a:xfrm>
            <a:custGeom>
              <a:avLst/>
              <a:gdLst/>
              <a:ahLst/>
              <a:cxnLst/>
              <a:rect l="l" t="t" r="r" b="b"/>
              <a:pathLst>
                <a:path w="30543" h="13193" extrusionOk="0">
                  <a:moveTo>
                    <a:pt x="18490" y="1"/>
                  </a:moveTo>
                  <a:cubicBezTo>
                    <a:pt x="15389" y="1"/>
                    <a:pt x="12838" y="1179"/>
                    <a:pt x="12406" y="2749"/>
                  </a:cubicBezTo>
                  <a:cubicBezTo>
                    <a:pt x="12013" y="2710"/>
                    <a:pt x="11581" y="2710"/>
                    <a:pt x="11150" y="2710"/>
                  </a:cubicBezTo>
                  <a:cubicBezTo>
                    <a:pt x="7616" y="2710"/>
                    <a:pt x="4790" y="3927"/>
                    <a:pt x="4790" y="5418"/>
                  </a:cubicBezTo>
                  <a:cubicBezTo>
                    <a:pt x="4790" y="5536"/>
                    <a:pt x="4790" y="5654"/>
                    <a:pt x="4829" y="5772"/>
                  </a:cubicBezTo>
                  <a:cubicBezTo>
                    <a:pt x="1964" y="6400"/>
                    <a:pt x="1" y="7734"/>
                    <a:pt x="1" y="9265"/>
                  </a:cubicBezTo>
                  <a:cubicBezTo>
                    <a:pt x="1" y="11425"/>
                    <a:pt x="3926" y="13191"/>
                    <a:pt x="8755" y="13191"/>
                  </a:cubicBezTo>
                  <a:cubicBezTo>
                    <a:pt x="11817" y="13191"/>
                    <a:pt x="14486" y="12484"/>
                    <a:pt x="16057" y="11425"/>
                  </a:cubicBezTo>
                  <a:cubicBezTo>
                    <a:pt x="17844" y="12603"/>
                    <a:pt x="19963" y="13193"/>
                    <a:pt x="22092" y="13193"/>
                  </a:cubicBezTo>
                  <a:cubicBezTo>
                    <a:pt x="22161" y="13193"/>
                    <a:pt x="22230" y="13192"/>
                    <a:pt x="22298" y="13191"/>
                  </a:cubicBezTo>
                  <a:cubicBezTo>
                    <a:pt x="26852" y="13191"/>
                    <a:pt x="30542" y="10953"/>
                    <a:pt x="30542" y="8206"/>
                  </a:cubicBezTo>
                  <a:cubicBezTo>
                    <a:pt x="30542" y="5929"/>
                    <a:pt x="28108" y="4005"/>
                    <a:pt x="24654" y="3416"/>
                  </a:cubicBezTo>
                  <a:cubicBezTo>
                    <a:pt x="24654" y="3338"/>
                    <a:pt x="24654" y="3259"/>
                    <a:pt x="24654" y="3220"/>
                  </a:cubicBezTo>
                  <a:cubicBezTo>
                    <a:pt x="24654" y="1414"/>
                    <a:pt x="21906" y="1"/>
                    <a:pt x="1849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31644326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p38"/>
          <p:cNvSpPr/>
          <p:nvPr/>
        </p:nvSpPr>
        <p:spPr>
          <a:xfrm>
            <a:off x="-19648" y="5636401"/>
            <a:ext cx="12429661" cy="1032008"/>
          </a:xfrm>
          <a:custGeom>
            <a:avLst/>
            <a:gdLst/>
            <a:ahLst/>
            <a:cxnLst/>
            <a:rect l="l" t="t" r="r" b="b"/>
            <a:pathLst>
              <a:path w="209001" h="17352" extrusionOk="0">
                <a:moveTo>
                  <a:pt x="0" y="0"/>
                </a:moveTo>
                <a:lnTo>
                  <a:pt x="0" y="17352"/>
                </a:lnTo>
                <a:lnTo>
                  <a:pt x="209000" y="17352"/>
                </a:lnTo>
                <a:lnTo>
                  <a:pt x="20900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12" name="Google Shape;1112;p38"/>
          <p:cNvGrpSpPr/>
          <p:nvPr/>
        </p:nvGrpSpPr>
        <p:grpSpPr>
          <a:xfrm>
            <a:off x="10816278" y="704876"/>
            <a:ext cx="1274223" cy="6344109"/>
            <a:chOff x="-5509963" y="1180077"/>
            <a:chExt cx="520006" cy="2589009"/>
          </a:xfrm>
        </p:grpSpPr>
        <p:sp>
          <p:nvSpPr>
            <p:cNvPr id="1113" name="Google Shape;1113;p38"/>
            <p:cNvSpPr/>
            <p:nvPr/>
          </p:nvSpPr>
          <p:spPr>
            <a:xfrm>
              <a:off x="-5293654" y="1411411"/>
              <a:ext cx="60752" cy="2357676"/>
            </a:xfrm>
            <a:custGeom>
              <a:avLst/>
              <a:gdLst/>
              <a:ahLst/>
              <a:cxnLst/>
              <a:rect l="l" t="t" r="r" b="b"/>
              <a:pathLst>
                <a:path w="2883" h="111884" extrusionOk="0">
                  <a:moveTo>
                    <a:pt x="1" y="0"/>
                  </a:moveTo>
                  <a:lnTo>
                    <a:pt x="1" y="111171"/>
                  </a:lnTo>
                  <a:cubicBezTo>
                    <a:pt x="1" y="111560"/>
                    <a:pt x="648" y="111883"/>
                    <a:pt x="1425" y="111883"/>
                  </a:cubicBezTo>
                  <a:cubicBezTo>
                    <a:pt x="2235" y="111883"/>
                    <a:pt x="2883" y="111560"/>
                    <a:pt x="2883" y="111171"/>
                  </a:cubicBezTo>
                  <a:lnTo>
                    <a:pt x="2883" y="0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-5509963" y="1180077"/>
              <a:ext cx="520006" cy="522050"/>
            </a:xfrm>
            <a:custGeom>
              <a:avLst/>
              <a:gdLst/>
              <a:ahLst/>
              <a:cxnLst/>
              <a:rect l="l" t="t" r="r" b="b"/>
              <a:pathLst>
                <a:path w="24677" h="24774" extrusionOk="0">
                  <a:moveTo>
                    <a:pt x="1684" y="1"/>
                  </a:moveTo>
                  <a:lnTo>
                    <a:pt x="22960" y="1"/>
                  </a:lnTo>
                  <a:cubicBezTo>
                    <a:pt x="23931" y="1"/>
                    <a:pt x="24676" y="778"/>
                    <a:pt x="24676" y="1717"/>
                  </a:cubicBezTo>
                  <a:lnTo>
                    <a:pt x="24676" y="23057"/>
                  </a:lnTo>
                  <a:cubicBezTo>
                    <a:pt x="24676" y="23996"/>
                    <a:pt x="23931" y="24774"/>
                    <a:pt x="22960" y="24774"/>
                  </a:cubicBezTo>
                  <a:lnTo>
                    <a:pt x="1684" y="24774"/>
                  </a:lnTo>
                  <a:cubicBezTo>
                    <a:pt x="745" y="24774"/>
                    <a:pt x="0" y="23996"/>
                    <a:pt x="0" y="23057"/>
                  </a:cubicBezTo>
                  <a:lnTo>
                    <a:pt x="0" y="1717"/>
                  </a:lnTo>
                  <a:cubicBezTo>
                    <a:pt x="0" y="778"/>
                    <a:pt x="745" y="1"/>
                    <a:pt x="168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-5485392" y="1204647"/>
              <a:ext cx="470865" cy="472235"/>
            </a:xfrm>
            <a:custGeom>
              <a:avLst/>
              <a:gdLst/>
              <a:ahLst/>
              <a:cxnLst/>
              <a:rect l="l" t="t" r="r" b="b"/>
              <a:pathLst>
                <a:path w="22345" h="22410" extrusionOk="0">
                  <a:moveTo>
                    <a:pt x="1522" y="0"/>
                  </a:moveTo>
                  <a:lnTo>
                    <a:pt x="20790" y="0"/>
                  </a:lnTo>
                  <a:cubicBezTo>
                    <a:pt x="21664" y="0"/>
                    <a:pt x="22344" y="713"/>
                    <a:pt x="22344" y="1555"/>
                  </a:cubicBezTo>
                  <a:lnTo>
                    <a:pt x="22344" y="20887"/>
                  </a:lnTo>
                  <a:cubicBezTo>
                    <a:pt x="22344" y="21729"/>
                    <a:pt x="21664" y="22409"/>
                    <a:pt x="20790" y="22409"/>
                  </a:cubicBezTo>
                  <a:lnTo>
                    <a:pt x="1522" y="22409"/>
                  </a:lnTo>
                  <a:cubicBezTo>
                    <a:pt x="680" y="22409"/>
                    <a:pt x="0" y="21729"/>
                    <a:pt x="0" y="20887"/>
                  </a:cubicBezTo>
                  <a:lnTo>
                    <a:pt x="0" y="1555"/>
                  </a:lnTo>
                  <a:cubicBezTo>
                    <a:pt x="0" y="713"/>
                    <a:pt x="680" y="0"/>
                    <a:pt x="15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-5396003" y="1257181"/>
              <a:ext cx="292760" cy="368516"/>
            </a:xfrm>
            <a:custGeom>
              <a:avLst/>
              <a:gdLst/>
              <a:ahLst/>
              <a:cxnLst/>
              <a:rect l="l" t="t" r="r" b="b"/>
              <a:pathLst>
                <a:path w="13893" h="17488" extrusionOk="0">
                  <a:moveTo>
                    <a:pt x="2526" y="130"/>
                  </a:moveTo>
                  <a:cubicBezTo>
                    <a:pt x="2817" y="66"/>
                    <a:pt x="3141" y="1"/>
                    <a:pt x="3465" y="1"/>
                  </a:cubicBezTo>
                  <a:lnTo>
                    <a:pt x="10427" y="1"/>
                  </a:lnTo>
                  <a:cubicBezTo>
                    <a:pt x="10751" y="1"/>
                    <a:pt x="11075" y="66"/>
                    <a:pt x="11367" y="130"/>
                  </a:cubicBezTo>
                  <a:cubicBezTo>
                    <a:pt x="11561" y="195"/>
                    <a:pt x="11723" y="260"/>
                    <a:pt x="11885" y="325"/>
                  </a:cubicBezTo>
                  <a:cubicBezTo>
                    <a:pt x="12403" y="584"/>
                    <a:pt x="12856" y="940"/>
                    <a:pt x="13212" y="1393"/>
                  </a:cubicBezTo>
                  <a:lnTo>
                    <a:pt x="13374" y="1620"/>
                  </a:lnTo>
                  <a:lnTo>
                    <a:pt x="13374" y="1652"/>
                  </a:lnTo>
                  <a:cubicBezTo>
                    <a:pt x="13439" y="1750"/>
                    <a:pt x="13504" y="1879"/>
                    <a:pt x="13569" y="2009"/>
                  </a:cubicBezTo>
                  <a:cubicBezTo>
                    <a:pt x="13633" y="2106"/>
                    <a:pt x="13666" y="2235"/>
                    <a:pt x="13731" y="2365"/>
                  </a:cubicBezTo>
                  <a:cubicBezTo>
                    <a:pt x="13763" y="2527"/>
                    <a:pt x="13828" y="2721"/>
                    <a:pt x="13860" y="2915"/>
                  </a:cubicBezTo>
                  <a:cubicBezTo>
                    <a:pt x="13892" y="3110"/>
                    <a:pt x="13892" y="3304"/>
                    <a:pt x="13892" y="3498"/>
                  </a:cubicBezTo>
                  <a:lnTo>
                    <a:pt x="13892" y="13084"/>
                  </a:lnTo>
                  <a:lnTo>
                    <a:pt x="13892" y="14185"/>
                  </a:lnTo>
                  <a:lnTo>
                    <a:pt x="13892" y="14185"/>
                  </a:lnTo>
                  <a:lnTo>
                    <a:pt x="13860" y="14282"/>
                  </a:lnTo>
                  <a:cubicBezTo>
                    <a:pt x="13860" y="14379"/>
                    <a:pt x="13795" y="14476"/>
                    <a:pt x="13763" y="14541"/>
                  </a:cubicBezTo>
                  <a:cubicBezTo>
                    <a:pt x="13633" y="14767"/>
                    <a:pt x="13439" y="14929"/>
                    <a:pt x="13212" y="15027"/>
                  </a:cubicBezTo>
                  <a:cubicBezTo>
                    <a:pt x="13083" y="15091"/>
                    <a:pt x="12921" y="15124"/>
                    <a:pt x="12759" y="15124"/>
                  </a:cubicBezTo>
                  <a:lnTo>
                    <a:pt x="12759" y="16387"/>
                  </a:lnTo>
                  <a:cubicBezTo>
                    <a:pt x="12727" y="16678"/>
                    <a:pt x="12597" y="16937"/>
                    <a:pt x="12370" y="17164"/>
                  </a:cubicBezTo>
                  <a:cubicBezTo>
                    <a:pt x="12306" y="17229"/>
                    <a:pt x="12209" y="17261"/>
                    <a:pt x="12144" y="17326"/>
                  </a:cubicBezTo>
                  <a:cubicBezTo>
                    <a:pt x="11885" y="17423"/>
                    <a:pt x="11626" y="17455"/>
                    <a:pt x="11367" y="17455"/>
                  </a:cubicBezTo>
                  <a:lnTo>
                    <a:pt x="10266" y="17455"/>
                  </a:lnTo>
                  <a:cubicBezTo>
                    <a:pt x="10007" y="17391"/>
                    <a:pt x="9812" y="17293"/>
                    <a:pt x="9618" y="17131"/>
                  </a:cubicBezTo>
                  <a:cubicBezTo>
                    <a:pt x="9586" y="17099"/>
                    <a:pt x="9553" y="17034"/>
                    <a:pt x="9521" y="17002"/>
                  </a:cubicBezTo>
                  <a:lnTo>
                    <a:pt x="9456" y="16905"/>
                  </a:lnTo>
                  <a:cubicBezTo>
                    <a:pt x="9391" y="16808"/>
                    <a:pt x="9359" y="16710"/>
                    <a:pt x="9326" y="16581"/>
                  </a:cubicBezTo>
                  <a:cubicBezTo>
                    <a:pt x="9326" y="16484"/>
                    <a:pt x="9262" y="16387"/>
                    <a:pt x="9294" y="16257"/>
                  </a:cubicBezTo>
                  <a:lnTo>
                    <a:pt x="9294" y="15124"/>
                  </a:lnTo>
                  <a:lnTo>
                    <a:pt x="4599" y="15124"/>
                  </a:lnTo>
                  <a:lnTo>
                    <a:pt x="4599" y="16451"/>
                  </a:lnTo>
                  <a:lnTo>
                    <a:pt x="4599" y="16451"/>
                  </a:lnTo>
                  <a:cubicBezTo>
                    <a:pt x="4599" y="16516"/>
                    <a:pt x="4599" y="16581"/>
                    <a:pt x="4566" y="16646"/>
                  </a:cubicBezTo>
                  <a:cubicBezTo>
                    <a:pt x="4534" y="16808"/>
                    <a:pt x="4404" y="17002"/>
                    <a:pt x="4275" y="17131"/>
                  </a:cubicBezTo>
                  <a:cubicBezTo>
                    <a:pt x="4178" y="17229"/>
                    <a:pt x="4048" y="17326"/>
                    <a:pt x="3919" y="17391"/>
                  </a:cubicBezTo>
                  <a:cubicBezTo>
                    <a:pt x="3692" y="17455"/>
                    <a:pt x="3465" y="17488"/>
                    <a:pt x="3206" y="17455"/>
                  </a:cubicBezTo>
                  <a:lnTo>
                    <a:pt x="2202" y="17455"/>
                  </a:lnTo>
                  <a:cubicBezTo>
                    <a:pt x="1716" y="17423"/>
                    <a:pt x="1295" y="17099"/>
                    <a:pt x="1198" y="16646"/>
                  </a:cubicBezTo>
                  <a:cubicBezTo>
                    <a:pt x="1198" y="16613"/>
                    <a:pt x="1198" y="16581"/>
                    <a:pt x="1166" y="16549"/>
                  </a:cubicBezTo>
                  <a:cubicBezTo>
                    <a:pt x="1166" y="16484"/>
                    <a:pt x="1166" y="16419"/>
                    <a:pt x="1166" y="16354"/>
                  </a:cubicBezTo>
                  <a:lnTo>
                    <a:pt x="1166" y="15156"/>
                  </a:lnTo>
                  <a:cubicBezTo>
                    <a:pt x="745" y="15156"/>
                    <a:pt x="389" y="14962"/>
                    <a:pt x="162" y="14606"/>
                  </a:cubicBezTo>
                  <a:cubicBezTo>
                    <a:pt x="130" y="14508"/>
                    <a:pt x="65" y="14411"/>
                    <a:pt x="33" y="14314"/>
                  </a:cubicBezTo>
                  <a:lnTo>
                    <a:pt x="33" y="14217"/>
                  </a:lnTo>
                  <a:cubicBezTo>
                    <a:pt x="0" y="14120"/>
                    <a:pt x="0" y="14023"/>
                    <a:pt x="0" y="13926"/>
                  </a:cubicBezTo>
                  <a:lnTo>
                    <a:pt x="0" y="4761"/>
                  </a:lnTo>
                  <a:lnTo>
                    <a:pt x="0" y="3174"/>
                  </a:lnTo>
                  <a:cubicBezTo>
                    <a:pt x="33" y="2915"/>
                    <a:pt x="97" y="2624"/>
                    <a:pt x="162" y="2365"/>
                  </a:cubicBezTo>
                  <a:cubicBezTo>
                    <a:pt x="227" y="2268"/>
                    <a:pt x="259" y="2171"/>
                    <a:pt x="292" y="2073"/>
                  </a:cubicBezTo>
                  <a:cubicBezTo>
                    <a:pt x="356" y="1911"/>
                    <a:pt x="454" y="1782"/>
                    <a:pt x="551" y="1620"/>
                  </a:cubicBezTo>
                  <a:cubicBezTo>
                    <a:pt x="777" y="1231"/>
                    <a:pt x="1101" y="908"/>
                    <a:pt x="1457" y="649"/>
                  </a:cubicBezTo>
                  <a:cubicBezTo>
                    <a:pt x="1555" y="584"/>
                    <a:pt x="1684" y="551"/>
                    <a:pt x="1749" y="454"/>
                  </a:cubicBezTo>
                  <a:cubicBezTo>
                    <a:pt x="1846" y="389"/>
                    <a:pt x="1943" y="357"/>
                    <a:pt x="2040" y="325"/>
                  </a:cubicBezTo>
                  <a:cubicBezTo>
                    <a:pt x="2170" y="260"/>
                    <a:pt x="2299" y="195"/>
                    <a:pt x="2429" y="163"/>
                  </a:cubicBezTo>
                  <a:cubicBezTo>
                    <a:pt x="2494" y="163"/>
                    <a:pt x="2526" y="130"/>
                    <a:pt x="2558" y="130"/>
                  </a:cubicBezTo>
                  <a:close/>
                  <a:moveTo>
                    <a:pt x="4599" y="1167"/>
                  </a:moveTo>
                  <a:lnTo>
                    <a:pt x="4599" y="2332"/>
                  </a:lnTo>
                  <a:lnTo>
                    <a:pt x="9262" y="2332"/>
                  </a:lnTo>
                  <a:lnTo>
                    <a:pt x="9262" y="1167"/>
                  </a:lnTo>
                  <a:close/>
                  <a:moveTo>
                    <a:pt x="1101" y="3498"/>
                  </a:moveTo>
                  <a:lnTo>
                    <a:pt x="1101" y="10493"/>
                  </a:lnTo>
                  <a:lnTo>
                    <a:pt x="12759" y="10493"/>
                  </a:lnTo>
                  <a:lnTo>
                    <a:pt x="12759" y="3498"/>
                  </a:lnTo>
                  <a:close/>
                  <a:moveTo>
                    <a:pt x="2235" y="11626"/>
                  </a:moveTo>
                  <a:cubicBezTo>
                    <a:pt x="2040" y="11659"/>
                    <a:pt x="1878" y="11691"/>
                    <a:pt x="1716" y="11788"/>
                  </a:cubicBezTo>
                  <a:cubicBezTo>
                    <a:pt x="1425" y="11918"/>
                    <a:pt x="1231" y="12209"/>
                    <a:pt x="1166" y="12501"/>
                  </a:cubicBezTo>
                  <a:lnTo>
                    <a:pt x="1134" y="12598"/>
                  </a:lnTo>
                  <a:cubicBezTo>
                    <a:pt x="1101" y="12695"/>
                    <a:pt x="1101" y="12825"/>
                    <a:pt x="1134" y="12922"/>
                  </a:cubicBezTo>
                  <a:cubicBezTo>
                    <a:pt x="1134" y="12986"/>
                    <a:pt x="1166" y="13051"/>
                    <a:pt x="1166" y="13116"/>
                  </a:cubicBezTo>
                  <a:cubicBezTo>
                    <a:pt x="1263" y="13472"/>
                    <a:pt x="1522" y="13731"/>
                    <a:pt x="1846" y="13893"/>
                  </a:cubicBezTo>
                  <a:cubicBezTo>
                    <a:pt x="2137" y="13990"/>
                    <a:pt x="2494" y="13990"/>
                    <a:pt x="2785" y="13861"/>
                  </a:cubicBezTo>
                  <a:cubicBezTo>
                    <a:pt x="3077" y="13699"/>
                    <a:pt x="3303" y="13440"/>
                    <a:pt x="3400" y="13116"/>
                  </a:cubicBezTo>
                  <a:lnTo>
                    <a:pt x="3433" y="13019"/>
                  </a:lnTo>
                  <a:cubicBezTo>
                    <a:pt x="3465" y="12889"/>
                    <a:pt x="3465" y="12760"/>
                    <a:pt x="3433" y="12630"/>
                  </a:cubicBezTo>
                  <a:lnTo>
                    <a:pt x="3400" y="12533"/>
                  </a:lnTo>
                  <a:cubicBezTo>
                    <a:pt x="3303" y="12144"/>
                    <a:pt x="3012" y="11853"/>
                    <a:pt x="2656" y="11723"/>
                  </a:cubicBezTo>
                  <a:cubicBezTo>
                    <a:pt x="2526" y="11659"/>
                    <a:pt x="2364" y="11659"/>
                    <a:pt x="2235" y="11626"/>
                  </a:cubicBezTo>
                  <a:close/>
                  <a:moveTo>
                    <a:pt x="11010" y="11788"/>
                  </a:moveTo>
                  <a:cubicBezTo>
                    <a:pt x="10751" y="11950"/>
                    <a:pt x="10525" y="12209"/>
                    <a:pt x="10460" y="12501"/>
                  </a:cubicBezTo>
                  <a:lnTo>
                    <a:pt x="10427" y="12598"/>
                  </a:lnTo>
                  <a:cubicBezTo>
                    <a:pt x="10427" y="12727"/>
                    <a:pt x="10427" y="12857"/>
                    <a:pt x="10427" y="12986"/>
                  </a:cubicBezTo>
                  <a:cubicBezTo>
                    <a:pt x="10460" y="13181"/>
                    <a:pt x="10557" y="13343"/>
                    <a:pt x="10654" y="13472"/>
                  </a:cubicBezTo>
                  <a:cubicBezTo>
                    <a:pt x="10784" y="13634"/>
                    <a:pt x="10946" y="13764"/>
                    <a:pt x="11108" y="13861"/>
                  </a:cubicBezTo>
                  <a:lnTo>
                    <a:pt x="11237" y="13893"/>
                  </a:lnTo>
                  <a:cubicBezTo>
                    <a:pt x="11496" y="13990"/>
                    <a:pt x="11820" y="13958"/>
                    <a:pt x="12079" y="13828"/>
                  </a:cubicBezTo>
                  <a:cubicBezTo>
                    <a:pt x="12176" y="13796"/>
                    <a:pt x="12273" y="13731"/>
                    <a:pt x="12338" y="13666"/>
                  </a:cubicBezTo>
                  <a:cubicBezTo>
                    <a:pt x="12532" y="13505"/>
                    <a:pt x="12630" y="13310"/>
                    <a:pt x="12694" y="13084"/>
                  </a:cubicBezTo>
                  <a:cubicBezTo>
                    <a:pt x="12694" y="13019"/>
                    <a:pt x="12727" y="12986"/>
                    <a:pt x="12727" y="12922"/>
                  </a:cubicBezTo>
                  <a:cubicBezTo>
                    <a:pt x="12759" y="12792"/>
                    <a:pt x="12759" y="12695"/>
                    <a:pt x="12727" y="12565"/>
                  </a:cubicBezTo>
                  <a:lnTo>
                    <a:pt x="12727" y="12468"/>
                  </a:lnTo>
                  <a:cubicBezTo>
                    <a:pt x="12630" y="12112"/>
                    <a:pt x="12338" y="11821"/>
                    <a:pt x="11982" y="11659"/>
                  </a:cubicBezTo>
                  <a:cubicBezTo>
                    <a:pt x="11852" y="11626"/>
                    <a:pt x="11690" y="11594"/>
                    <a:pt x="11561" y="11594"/>
                  </a:cubicBezTo>
                  <a:cubicBezTo>
                    <a:pt x="11367" y="11626"/>
                    <a:pt x="11172" y="11691"/>
                    <a:pt x="11043" y="11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-5445818" y="1355463"/>
              <a:ext cx="24592" cy="73712"/>
            </a:xfrm>
            <a:custGeom>
              <a:avLst/>
              <a:gdLst/>
              <a:ahLst/>
              <a:cxnLst/>
              <a:rect l="l" t="t" r="r" b="b"/>
              <a:pathLst>
                <a:path w="1167" h="3498" extrusionOk="0">
                  <a:moveTo>
                    <a:pt x="0" y="486"/>
                  </a:moveTo>
                  <a:cubicBezTo>
                    <a:pt x="33" y="227"/>
                    <a:pt x="259" y="0"/>
                    <a:pt x="551" y="0"/>
                  </a:cubicBezTo>
                  <a:lnTo>
                    <a:pt x="1166" y="0"/>
                  </a:lnTo>
                  <a:lnTo>
                    <a:pt x="1166" y="3497"/>
                  </a:lnTo>
                  <a:lnTo>
                    <a:pt x="486" y="3497"/>
                  </a:lnTo>
                  <a:cubicBezTo>
                    <a:pt x="195" y="3465"/>
                    <a:pt x="0" y="3206"/>
                    <a:pt x="0" y="2914"/>
                  </a:cubicBezTo>
                  <a:lnTo>
                    <a:pt x="0" y="3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18" name="Google Shape;1118;p38"/>
            <p:cNvSpPr/>
            <p:nvPr/>
          </p:nvSpPr>
          <p:spPr>
            <a:xfrm>
              <a:off x="-5078693" y="1355463"/>
              <a:ext cx="24592" cy="73016"/>
            </a:xfrm>
            <a:custGeom>
              <a:avLst/>
              <a:gdLst/>
              <a:ahLst/>
              <a:cxnLst/>
              <a:rect l="l" t="t" r="r" b="b"/>
              <a:pathLst>
                <a:path w="1167" h="3465" extrusionOk="0">
                  <a:moveTo>
                    <a:pt x="0" y="0"/>
                  </a:moveTo>
                  <a:lnTo>
                    <a:pt x="616" y="0"/>
                  </a:lnTo>
                  <a:cubicBezTo>
                    <a:pt x="907" y="0"/>
                    <a:pt x="1166" y="259"/>
                    <a:pt x="1166" y="551"/>
                  </a:cubicBezTo>
                  <a:lnTo>
                    <a:pt x="1166" y="2914"/>
                  </a:lnTo>
                  <a:cubicBezTo>
                    <a:pt x="1166" y="3076"/>
                    <a:pt x="1101" y="3238"/>
                    <a:pt x="972" y="3335"/>
                  </a:cubicBezTo>
                  <a:cubicBezTo>
                    <a:pt x="875" y="3400"/>
                    <a:pt x="713" y="3465"/>
                    <a:pt x="583" y="3465"/>
                  </a:cubicBezTo>
                  <a:lnTo>
                    <a:pt x="0" y="34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119" name="Google Shape;1119;p38"/>
          <p:cNvGrpSpPr/>
          <p:nvPr/>
        </p:nvGrpSpPr>
        <p:grpSpPr>
          <a:xfrm>
            <a:off x="-239011" y="5937398"/>
            <a:ext cx="13259732" cy="956535"/>
            <a:chOff x="-179259" y="4453048"/>
            <a:chExt cx="9944799" cy="717401"/>
          </a:xfrm>
        </p:grpSpPr>
        <p:sp>
          <p:nvSpPr>
            <p:cNvPr id="1120" name="Google Shape;1120;p38"/>
            <p:cNvSpPr/>
            <p:nvPr/>
          </p:nvSpPr>
          <p:spPr>
            <a:xfrm>
              <a:off x="-179250" y="4453048"/>
              <a:ext cx="9944790" cy="717401"/>
            </a:xfrm>
            <a:custGeom>
              <a:avLst/>
              <a:gdLst/>
              <a:ahLst/>
              <a:cxnLst/>
              <a:rect l="l" t="t" r="r" b="b"/>
              <a:pathLst>
                <a:path w="209001" h="11307" extrusionOk="0">
                  <a:moveTo>
                    <a:pt x="0" y="1"/>
                  </a:moveTo>
                  <a:lnTo>
                    <a:pt x="0" y="11307"/>
                  </a:lnTo>
                  <a:lnTo>
                    <a:pt x="209000" y="11307"/>
                  </a:lnTo>
                  <a:lnTo>
                    <a:pt x="20900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1" name="Google Shape;1121;p38"/>
            <p:cNvSpPr/>
            <p:nvPr/>
          </p:nvSpPr>
          <p:spPr>
            <a:xfrm>
              <a:off x="-179259" y="4798245"/>
              <a:ext cx="9944790" cy="48"/>
            </a:xfrm>
            <a:custGeom>
              <a:avLst/>
              <a:gdLst/>
              <a:ahLst/>
              <a:cxnLst/>
              <a:rect l="l" t="t" r="r" b="b"/>
              <a:pathLst>
                <a:path w="209001" h="1" fill="none" extrusionOk="0">
                  <a:moveTo>
                    <a:pt x="0" y="1"/>
                  </a:moveTo>
                  <a:lnTo>
                    <a:pt x="209000" y="1"/>
                  </a:lnTo>
                </a:path>
              </a:pathLst>
            </a:custGeom>
            <a:noFill/>
            <a:ln w="43175" cap="rnd" cmpd="sng">
              <a:solidFill>
                <a:srgbClr val="FFFFFF"/>
              </a:solidFill>
              <a:prstDash val="solid"/>
              <a:miter lim="3925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122" name="Google Shape;1122;p38"/>
          <p:cNvGrpSpPr/>
          <p:nvPr/>
        </p:nvGrpSpPr>
        <p:grpSpPr>
          <a:xfrm flipH="1">
            <a:off x="-390539" y="275881"/>
            <a:ext cx="10902017" cy="1600343"/>
            <a:chOff x="2084504" y="-50265"/>
            <a:chExt cx="8176513" cy="1200257"/>
          </a:xfrm>
        </p:grpSpPr>
        <p:sp>
          <p:nvSpPr>
            <p:cNvPr id="1123" name="Google Shape;1123;p38"/>
            <p:cNvSpPr/>
            <p:nvPr/>
          </p:nvSpPr>
          <p:spPr>
            <a:xfrm>
              <a:off x="8587302" y="352325"/>
              <a:ext cx="1673714" cy="797667"/>
            </a:xfrm>
            <a:custGeom>
              <a:avLst/>
              <a:gdLst/>
              <a:ahLst/>
              <a:cxnLst/>
              <a:rect l="l" t="t" r="r" b="b"/>
              <a:pathLst>
                <a:path w="35175" h="16763" extrusionOk="0">
                  <a:moveTo>
                    <a:pt x="18530" y="0"/>
                  </a:moveTo>
                  <a:cubicBezTo>
                    <a:pt x="12681" y="0"/>
                    <a:pt x="7931" y="2866"/>
                    <a:pt x="7931" y="6399"/>
                  </a:cubicBezTo>
                  <a:lnTo>
                    <a:pt x="7931" y="6713"/>
                  </a:lnTo>
                  <a:cubicBezTo>
                    <a:pt x="3338" y="7341"/>
                    <a:pt x="1" y="9225"/>
                    <a:pt x="1" y="11502"/>
                  </a:cubicBezTo>
                  <a:cubicBezTo>
                    <a:pt x="1" y="14289"/>
                    <a:pt x="5026" y="16527"/>
                    <a:pt x="11228" y="16527"/>
                  </a:cubicBezTo>
                  <a:cubicBezTo>
                    <a:pt x="11328" y="16528"/>
                    <a:pt x="11427" y="16529"/>
                    <a:pt x="11527" y="16529"/>
                  </a:cubicBezTo>
                  <a:cubicBezTo>
                    <a:pt x="14211" y="16529"/>
                    <a:pt x="16854" y="16018"/>
                    <a:pt x="19315" y="14996"/>
                  </a:cubicBezTo>
                  <a:cubicBezTo>
                    <a:pt x="20846" y="16056"/>
                    <a:pt x="23515" y="16762"/>
                    <a:pt x="26499" y="16762"/>
                  </a:cubicBezTo>
                  <a:cubicBezTo>
                    <a:pt x="31288" y="16762"/>
                    <a:pt x="35174" y="14996"/>
                    <a:pt x="35174" y="12837"/>
                  </a:cubicBezTo>
                  <a:cubicBezTo>
                    <a:pt x="35174" y="10913"/>
                    <a:pt x="32230" y="9304"/>
                    <a:pt x="28265" y="8950"/>
                  </a:cubicBezTo>
                  <a:cubicBezTo>
                    <a:pt x="28815" y="8205"/>
                    <a:pt x="29129" y="7341"/>
                    <a:pt x="29129" y="6399"/>
                  </a:cubicBezTo>
                  <a:cubicBezTo>
                    <a:pt x="29129" y="2866"/>
                    <a:pt x="24379" y="0"/>
                    <a:pt x="185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4" name="Google Shape;1124;p38"/>
            <p:cNvSpPr/>
            <p:nvPr/>
          </p:nvSpPr>
          <p:spPr>
            <a:xfrm>
              <a:off x="7619796" y="-50265"/>
              <a:ext cx="1283300" cy="554936"/>
            </a:xfrm>
            <a:custGeom>
              <a:avLst/>
              <a:gdLst/>
              <a:ahLst/>
              <a:cxnLst/>
              <a:rect l="l" t="t" r="r" b="b"/>
              <a:pathLst>
                <a:path w="26970" h="11662" extrusionOk="0">
                  <a:moveTo>
                    <a:pt x="10639" y="0"/>
                  </a:moveTo>
                  <a:cubicBezTo>
                    <a:pt x="7655" y="0"/>
                    <a:pt x="5221" y="1257"/>
                    <a:pt x="5221" y="2827"/>
                  </a:cubicBezTo>
                  <a:cubicBezTo>
                    <a:pt x="5221" y="2905"/>
                    <a:pt x="5221" y="2945"/>
                    <a:pt x="5221" y="3023"/>
                  </a:cubicBezTo>
                  <a:cubicBezTo>
                    <a:pt x="2199" y="3573"/>
                    <a:pt x="0" y="5222"/>
                    <a:pt x="0" y="7224"/>
                  </a:cubicBezTo>
                  <a:cubicBezTo>
                    <a:pt x="0" y="9697"/>
                    <a:pt x="3259" y="11660"/>
                    <a:pt x="7263" y="11660"/>
                  </a:cubicBezTo>
                  <a:cubicBezTo>
                    <a:pt x="7328" y="11661"/>
                    <a:pt x="7394" y="11662"/>
                    <a:pt x="7460" y="11662"/>
                  </a:cubicBezTo>
                  <a:cubicBezTo>
                    <a:pt x="9354" y="11662"/>
                    <a:pt x="11204" y="11115"/>
                    <a:pt x="12798" y="10129"/>
                  </a:cubicBezTo>
                  <a:cubicBezTo>
                    <a:pt x="14172" y="11031"/>
                    <a:pt x="16527" y="11660"/>
                    <a:pt x="19236" y="11660"/>
                  </a:cubicBezTo>
                  <a:cubicBezTo>
                    <a:pt x="23476" y="11660"/>
                    <a:pt x="26930" y="10089"/>
                    <a:pt x="26930" y="8205"/>
                  </a:cubicBezTo>
                  <a:cubicBezTo>
                    <a:pt x="26969" y="6831"/>
                    <a:pt x="25242" y="5653"/>
                    <a:pt x="22730" y="5104"/>
                  </a:cubicBezTo>
                  <a:cubicBezTo>
                    <a:pt x="22730" y="4986"/>
                    <a:pt x="22769" y="4907"/>
                    <a:pt x="22769" y="4790"/>
                  </a:cubicBezTo>
                  <a:cubicBezTo>
                    <a:pt x="22769" y="3455"/>
                    <a:pt x="20257" y="2395"/>
                    <a:pt x="17155" y="2395"/>
                  </a:cubicBezTo>
                  <a:cubicBezTo>
                    <a:pt x="16763" y="2395"/>
                    <a:pt x="16409" y="2395"/>
                    <a:pt x="16056" y="2434"/>
                  </a:cubicBezTo>
                  <a:cubicBezTo>
                    <a:pt x="15664" y="1060"/>
                    <a:pt x="13426" y="0"/>
                    <a:pt x="106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25" name="Google Shape;1125;p38"/>
            <p:cNvSpPr/>
            <p:nvPr/>
          </p:nvSpPr>
          <p:spPr>
            <a:xfrm>
              <a:off x="2084504" y="107214"/>
              <a:ext cx="1316941" cy="568022"/>
            </a:xfrm>
            <a:custGeom>
              <a:avLst/>
              <a:gdLst/>
              <a:ahLst/>
              <a:cxnLst/>
              <a:rect l="l" t="t" r="r" b="b"/>
              <a:pathLst>
                <a:path w="27677" h="11937" extrusionOk="0">
                  <a:moveTo>
                    <a:pt x="10953" y="1"/>
                  </a:moveTo>
                  <a:cubicBezTo>
                    <a:pt x="7852" y="1"/>
                    <a:pt x="5379" y="1296"/>
                    <a:pt x="5379" y="2906"/>
                  </a:cubicBezTo>
                  <a:cubicBezTo>
                    <a:pt x="5379" y="2984"/>
                    <a:pt x="5379" y="3024"/>
                    <a:pt x="5379" y="3102"/>
                  </a:cubicBezTo>
                  <a:cubicBezTo>
                    <a:pt x="2278" y="3652"/>
                    <a:pt x="1" y="5379"/>
                    <a:pt x="1" y="7420"/>
                  </a:cubicBezTo>
                  <a:cubicBezTo>
                    <a:pt x="1" y="9933"/>
                    <a:pt x="3338" y="11935"/>
                    <a:pt x="7499" y="11935"/>
                  </a:cubicBezTo>
                  <a:cubicBezTo>
                    <a:pt x="7566" y="11936"/>
                    <a:pt x="7633" y="11937"/>
                    <a:pt x="7699" y="11937"/>
                  </a:cubicBezTo>
                  <a:cubicBezTo>
                    <a:pt x="9632" y="11937"/>
                    <a:pt x="11520" y="11389"/>
                    <a:pt x="13152" y="10365"/>
                  </a:cubicBezTo>
                  <a:cubicBezTo>
                    <a:pt x="14565" y="11307"/>
                    <a:pt x="16999" y="11935"/>
                    <a:pt x="19747" y="11935"/>
                  </a:cubicBezTo>
                  <a:cubicBezTo>
                    <a:pt x="24104" y="11935"/>
                    <a:pt x="27677" y="10365"/>
                    <a:pt x="27677" y="8402"/>
                  </a:cubicBezTo>
                  <a:cubicBezTo>
                    <a:pt x="27677" y="6988"/>
                    <a:pt x="25910" y="5811"/>
                    <a:pt x="23319" y="5222"/>
                  </a:cubicBezTo>
                  <a:cubicBezTo>
                    <a:pt x="23358" y="5143"/>
                    <a:pt x="23358" y="5026"/>
                    <a:pt x="23358" y="4908"/>
                  </a:cubicBezTo>
                  <a:cubicBezTo>
                    <a:pt x="23358" y="3573"/>
                    <a:pt x="20767" y="2474"/>
                    <a:pt x="17588" y="2474"/>
                  </a:cubicBezTo>
                  <a:cubicBezTo>
                    <a:pt x="17195" y="2474"/>
                    <a:pt x="16842" y="2474"/>
                    <a:pt x="16449" y="2513"/>
                  </a:cubicBezTo>
                  <a:cubicBezTo>
                    <a:pt x="16096" y="1100"/>
                    <a:pt x="13780" y="1"/>
                    <a:pt x="109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26" name="Google Shape;1126;p38"/>
          <p:cNvSpPr/>
          <p:nvPr/>
        </p:nvSpPr>
        <p:spPr>
          <a:xfrm flipH="1">
            <a:off x="2127992" y="2230343"/>
            <a:ext cx="3213165" cy="3567271"/>
          </a:xfrm>
          <a:custGeom>
            <a:avLst/>
            <a:gdLst/>
            <a:ahLst/>
            <a:cxnLst/>
            <a:rect l="l" t="t" r="r" b="b"/>
            <a:pathLst>
              <a:path w="54027" h="59981" extrusionOk="0">
                <a:moveTo>
                  <a:pt x="24883" y="0"/>
                </a:moveTo>
                <a:cubicBezTo>
                  <a:pt x="22921" y="0"/>
                  <a:pt x="20541" y="387"/>
                  <a:pt x="17658" y="1370"/>
                </a:cubicBezTo>
                <a:cubicBezTo>
                  <a:pt x="8590" y="4472"/>
                  <a:pt x="6274" y="11459"/>
                  <a:pt x="12751" y="12166"/>
                </a:cubicBezTo>
                <a:cubicBezTo>
                  <a:pt x="12751" y="12166"/>
                  <a:pt x="2544" y="13344"/>
                  <a:pt x="2544" y="20056"/>
                </a:cubicBezTo>
                <a:cubicBezTo>
                  <a:pt x="2544" y="23375"/>
                  <a:pt x="4734" y="24218"/>
                  <a:pt x="6962" y="24218"/>
                </a:cubicBezTo>
                <a:cubicBezTo>
                  <a:pt x="8693" y="24218"/>
                  <a:pt x="10448" y="23708"/>
                  <a:pt x="11213" y="23455"/>
                </a:cubicBezTo>
                <a:lnTo>
                  <a:pt x="11213" y="23455"/>
                </a:lnTo>
                <a:cubicBezTo>
                  <a:pt x="9153" y="24213"/>
                  <a:pt x="1" y="28030"/>
                  <a:pt x="4860" y="34463"/>
                </a:cubicBezTo>
                <a:cubicBezTo>
                  <a:pt x="4860" y="34463"/>
                  <a:pt x="7199" y="36328"/>
                  <a:pt x="10101" y="36328"/>
                </a:cubicBezTo>
                <a:cubicBezTo>
                  <a:pt x="11774" y="36328"/>
                  <a:pt x="13634" y="35709"/>
                  <a:pt x="15342" y="33757"/>
                </a:cubicBezTo>
                <a:lnTo>
                  <a:pt x="15342" y="33757"/>
                </a:lnTo>
                <a:cubicBezTo>
                  <a:pt x="15341" y="33758"/>
                  <a:pt x="12202" y="37683"/>
                  <a:pt x="15656" y="39331"/>
                </a:cubicBezTo>
                <a:cubicBezTo>
                  <a:pt x="16187" y="39582"/>
                  <a:pt x="16706" y="39684"/>
                  <a:pt x="17212" y="39684"/>
                </a:cubicBezTo>
                <a:cubicBezTo>
                  <a:pt x="19535" y="39684"/>
                  <a:pt x="21601" y="37525"/>
                  <a:pt x="23372" y="37525"/>
                </a:cubicBezTo>
                <a:cubicBezTo>
                  <a:pt x="23758" y="37525"/>
                  <a:pt x="24131" y="37628"/>
                  <a:pt x="24488" y="37879"/>
                </a:cubicBezTo>
                <a:cubicBezTo>
                  <a:pt x="24488" y="37879"/>
                  <a:pt x="29160" y="43492"/>
                  <a:pt x="26373" y="59980"/>
                </a:cubicBezTo>
                <a:lnTo>
                  <a:pt x="31476" y="59980"/>
                </a:lnTo>
                <a:cubicBezTo>
                  <a:pt x="31476" y="59980"/>
                  <a:pt x="27315" y="40980"/>
                  <a:pt x="33949" y="36897"/>
                </a:cubicBezTo>
                <a:cubicBezTo>
                  <a:pt x="33949" y="36897"/>
                  <a:pt x="34507" y="36568"/>
                  <a:pt x="35327" y="36568"/>
                </a:cubicBezTo>
                <a:cubicBezTo>
                  <a:pt x="36134" y="36568"/>
                  <a:pt x="37196" y="36887"/>
                  <a:pt x="38228" y="38154"/>
                </a:cubicBezTo>
                <a:cubicBezTo>
                  <a:pt x="38790" y="38843"/>
                  <a:pt x="39777" y="39169"/>
                  <a:pt x="40914" y="39169"/>
                </a:cubicBezTo>
                <a:cubicBezTo>
                  <a:pt x="43983" y="39169"/>
                  <a:pt x="48146" y="36796"/>
                  <a:pt x="48003" y="32815"/>
                </a:cubicBezTo>
                <a:cubicBezTo>
                  <a:pt x="47869" y="29719"/>
                  <a:pt x="46497" y="29049"/>
                  <a:pt x="45335" y="29049"/>
                </a:cubicBezTo>
                <a:cubicBezTo>
                  <a:pt x="45257" y="29049"/>
                  <a:pt x="45180" y="29052"/>
                  <a:pt x="45104" y="29058"/>
                </a:cubicBezTo>
                <a:lnTo>
                  <a:pt x="45104" y="29058"/>
                </a:lnTo>
                <a:cubicBezTo>
                  <a:pt x="47944" y="28167"/>
                  <a:pt x="54027" y="25555"/>
                  <a:pt x="53695" y="19585"/>
                </a:cubicBezTo>
                <a:cubicBezTo>
                  <a:pt x="53458" y="15679"/>
                  <a:pt x="50872" y="14708"/>
                  <a:pt x="48357" y="14708"/>
                </a:cubicBezTo>
                <a:cubicBezTo>
                  <a:pt x="45868" y="14708"/>
                  <a:pt x="43449" y="15660"/>
                  <a:pt x="43449" y="15660"/>
                </a:cubicBezTo>
                <a:cubicBezTo>
                  <a:pt x="43449" y="15660"/>
                  <a:pt x="51575" y="12048"/>
                  <a:pt x="48121" y="8672"/>
                </a:cubicBezTo>
                <a:cubicBezTo>
                  <a:pt x="47079" y="7677"/>
                  <a:pt x="45967" y="7328"/>
                  <a:pt x="44919" y="7328"/>
                </a:cubicBezTo>
                <a:cubicBezTo>
                  <a:pt x="42477" y="7328"/>
                  <a:pt x="40385" y="9227"/>
                  <a:pt x="40348" y="9260"/>
                </a:cubicBezTo>
                <a:lnTo>
                  <a:pt x="40348" y="9260"/>
                </a:lnTo>
                <a:cubicBezTo>
                  <a:pt x="40399" y="9214"/>
                  <a:pt x="44382" y="5559"/>
                  <a:pt x="42978" y="3687"/>
                </a:cubicBezTo>
                <a:cubicBezTo>
                  <a:pt x="42550" y="3111"/>
                  <a:pt x="41667" y="2872"/>
                  <a:pt x="40600" y="2872"/>
                </a:cubicBezTo>
                <a:cubicBezTo>
                  <a:pt x="38243" y="2872"/>
                  <a:pt x="34983" y="4038"/>
                  <a:pt x="33714" y="5335"/>
                </a:cubicBezTo>
                <a:cubicBezTo>
                  <a:pt x="33683" y="5335"/>
                  <a:pt x="32166" y="0"/>
                  <a:pt x="2488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7" name="Google Shape;1127;p38"/>
          <p:cNvSpPr/>
          <p:nvPr/>
        </p:nvSpPr>
        <p:spPr>
          <a:xfrm flipH="1">
            <a:off x="2194462" y="4903282"/>
            <a:ext cx="254487" cy="896620"/>
          </a:xfrm>
          <a:custGeom>
            <a:avLst/>
            <a:gdLst/>
            <a:ahLst/>
            <a:cxnLst/>
            <a:rect l="l" t="t" r="r" b="b"/>
            <a:pathLst>
              <a:path w="4279" h="15076" extrusionOk="0">
                <a:moveTo>
                  <a:pt x="0" y="1"/>
                </a:moveTo>
                <a:lnTo>
                  <a:pt x="0" y="15075"/>
                </a:lnTo>
                <a:lnTo>
                  <a:pt x="4279" y="15075"/>
                </a:lnTo>
                <a:lnTo>
                  <a:pt x="4279" y="1"/>
                </a:lnTo>
                <a:close/>
              </a:path>
            </a:pathLst>
          </a:custGeom>
          <a:solidFill>
            <a:srgbClr val="82A63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8" name="Google Shape;1128;p38"/>
          <p:cNvSpPr/>
          <p:nvPr/>
        </p:nvSpPr>
        <p:spPr>
          <a:xfrm flipH="1">
            <a:off x="1101803" y="2414530"/>
            <a:ext cx="2439775" cy="2836164"/>
          </a:xfrm>
          <a:custGeom>
            <a:avLst/>
            <a:gdLst/>
            <a:ahLst/>
            <a:cxnLst/>
            <a:rect l="l" t="t" r="r" b="b"/>
            <a:pathLst>
              <a:path w="41023" h="47688" extrusionOk="0">
                <a:moveTo>
                  <a:pt x="20256" y="1"/>
                </a:moveTo>
                <a:cubicBezTo>
                  <a:pt x="20256" y="14565"/>
                  <a:pt x="10953" y="21945"/>
                  <a:pt x="4318" y="23162"/>
                </a:cubicBezTo>
                <a:cubicBezTo>
                  <a:pt x="5031" y="23381"/>
                  <a:pt x="5755" y="23474"/>
                  <a:pt x="6470" y="23474"/>
                </a:cubicBezTo>
                <a:cubicBezTo>
                  <a:pt x="10361" y="23474"/>
                  <a:pt x="13975" y="20728"/>
                  <a:pt x="13975" y="20728"/>
                </a:cubicBezTo>
                <a:lnTo>
                  <a:pt x="13975" y="20767"/>
                </a:lnTo>
                <a:cubicBezTo>
                  <a:pt x="11541" y="23947"/>
                  <a:pt x="7969" y="26106"/>
                  <a:pt x="4004" y="26773"/>
                </a:cubicBezTo>
                <a:cubicBezTo>
                  <a:pt x="4004" y="26773"/>
                  <a:pt x="5296" y="27533"/>
                  <a:pt x="7655" y="27533"/>
                </a:cubicBezTo>
                <a:cubicBezTo>
                  <a:pt x="8687" y="27533"/>
                  <a:pt x="9923" y="27388"/>
                  <a:pt x="11345" y="26970"/>
                </a:cubicBezTo>
                <a:lnTo>
                  <a:pt x="11345" y="26970"/>
                </a:lnTo>
                <a:cubicBezTo>
                  <a:pt x="8990" y="30424"/>
                  <a:pt x="5771" y="33172"/>
                  <a:pt x="2002" y="34939"/>
                </a:cubicBezTo>
                <a:cubicBezTo>
                  <a:pt x="2039" y="34976"/>
                  <a:pt x="2174" y="34993"/>
                  <a:pt x="2385" y="34993"/>
                </a:cubicBezTo>
                <a:cubicBezTo>
                  <a:pt x="3752" y="34993"/>
                  <a:pt x="8324" y="34279"/>
                  <a:pt x="10364" y="33565"/>
                </a:cubicBezTo>
                <a:lnTo>
                  <a:pt x="10364" y="33565"/>
                </a:lnTo>
                <a:cubicBezTo>
                  <a:pt x="8951" y="36548"/>
                  <a:pt x="5457" y="41691"/>
                  <a:pt x="0" y="42397"/>
                </a:cubicBezTo>
                <a:cubicBezTo>
                  <a:pt x="0" y="42397"/>
                  <a:pt x="1522" y="42702"/>
                  <a:pt x="3640" y="42702"/>
                </a:cubicBezTo>
                <a:cubicBezTo>
                  <a:pt x="5823" y="42702"/>
                  <a:pt x="8639" y="42378"/>
                  <a:pt x="11070" y="41063"/>
                </a:cubicBezTo>
                <a:lnTo>
                  <a:pt x="11070" y="41063"/>
                </a:lnTo>
                <a:cubicBezTo>
                  <a:pt x="10756" y="41887"/>
                  <a:pt x="7537" y="46598"/>
                  <a:pt x="4358" y="47540"/>
                </a:cubicBezTo>
                <a:cubicBezTo>
                  <a:pt x="5334" y="47593"/>
                  <a:pt x="6250" y="47618"/>
                  <a:pt x="7111" y="47618"/>
                </a:cubicBezTo>
                <a:cubicBezTo>
                  <a:pt x="18993" y="47618"/>
                  <a:pt x="20256" y="42908"/>
                  <a:pt x="20256" y="42908"/>
                </a:cubicBezTo>
                <a:cubicBezTo>
                  <a:pt x="20256" y="42908"/>
                  <a:pt x="21083" y="47688"/>
                  <a:pt x="34325" y="47688"/>
                </a:cubicBezTo>
                <a:cubicBezTo>
                  <a:pt x="34923" y="47688"/>
                  <a:pt x="35545" y="47678"/>
                  <a:pt x="36194" y="47658"/>
                </a:cubicBezTo>
                <a:cubicBezTo>
                  <a:pt x="36194" y="47658"/>
                  <a:pt x="29089" y="43732"/>
                  <a:pt x="29089" y="41377"/>
                </a:cubicBezTo>
                <a:lnTo>
                  <a:pt x="29089" y="41377"/>
                </a:lnTo>
                <a:cubicBezTo>
                  <a:pt x="31633" y="42944"/>
                  <a:pt x="34419" y="43359"/>
                  <a:pt x="36660" y="43359"/>
                </a:cubicBezTo>
                <a:cubicBezTo>
                  <a:pt x="39190" y="43359"/>
                  <a:pt x="41023" y="42829"/>
                  <a:pt x="41023" y="42829"/>
                </a:cubicBezTo>
                <a:cubicBezTo>
                  <a:pt x="35566" y="42123"/>
                  <a:pt x="31601" y="36666"/>
                  <a:pt x="30149" y="33643"/>
                </a:cubicBezTo>
                <a:lnTo>
                  <a:pt x="30149" y="33643"/>
                </a:lnTo>
                <a:cubicBezTo>
                  <a:pt x="31989" y="34277"/>
                  <a:pt x="35963" y="35351"/>
                  <a:pt x="37704" y="35351"/>
                </a:cubicBezTo>
                <a:cubicBezTo>
                  <a:pt x="38228" y="35351"/>
                  <a:pt x="38550" y="35254"/>
                  <a:pt x="38550" y="35017"/>
                </a:cubicBezTo>
                <a:cubicBezTo>
                  <a:pt x="33407" y="32269"/>
                  <a:pt x="30463" y="29286"/>
                  <a:pt x="28814" y="26734"/>
                </a:cubicBezTo>
                <a:lnTo>
                  <a:pt x="28814" y="26734"/>
                </a:lnTo>
                <a:cubicBezTo>
                  <a:pt x="30502" y="27310"/>
                  <a:pt x="31955" y="27502"/>
                  <a:pt x="33141" y="27502"/>
                </a:cubicBezTo>
                <a:cubicBezTo>
                  <a:pt x="35514" y="27502"/>
                  <a:pt x="36822" y="26734"/>
                  <a:pt x="36822" y="26734"/>
                </a:cubicBezTo>
                <a:cubicBezTo>
                  <a:pt x="33407" y="26145"/>
                  <a:pt x="30227" y="24457"/>
                  <a:pt x="27833" y="21906"/>
                </a:cubicBezTo>
                <a:lnTo>
                  <a:pt x="27833" y="21906"/>
                </a:lnTo>
                <a:cubicBezTo>
                  <a:pt x="29824" y="23308"/>
                  <a:pt x="31952" y="23669"/>
                  <a:pt x="33564" y="23669"/>
                </a:cubicBezTo>
                <a:cubicBezTo>
                  <a:pt x="35066" y="23669"/>
                  <a:pt x="36119" y="23355"/>
                  <a:pt x="36194" y="23280"/>
                </a:cubicBezTo>
                <a:cubicBezTo>
                  <a:pt x="31837" y="23280"/>
                  <a:pt x="20256" y="14643"/>
                  <a:pt x="20256" y="118"/>
                </a:cubicBezTo>
                <a:lnTo>
                  <a:pt x="20256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29" name="Google Shape;1129;p38"/>
          <p:cNvSpPr/>
          <p:nvPr/>
        </p:nvSpPr>
        <p:spPr>
          <a:xfrm flipH="1">
            <a:off x="838465" y="4641841"/>
            <a:ext cx="224215" cy="1155745"/>
          </a:xfrm>
          <a:custGeom>
            <a:avLst/>
            <a:gdLst/>
            <a:ahLst/>
            <a:cxnLst/>
            <a:rect l="l" t="t" r="r" b="b"/>
            <a:pathLst>
              <a:path w="3770" h="19433" extrusionOk="0">
                <a:moveTo>
                  <a:pt x="1" y="0"/>
                </a:moveTo>
                <a:lnTo>
                  <a:pt x="1" y="19432"/>
                </a:lnTo>
                <a:lnTo>
                  <a:pt x="3769" y="19432"/>
                </a:lnTo>
                <a:lnTo>
                  <a:pt x="3769" y="0"/>
                </a:ln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0" name="Google Shape;1130;p38"/>
          <p:cNvSpPr/>
          <p:nvPr/>
        </p:nvSpPr>
        <p:spPr>
          <a:xfrm flipH="1">
            <a:off x="-83742" y="2036343"/>
            <a:ext cx="2066283" cy="2726971"/>
          </a:xfrm>
          <a:custGeom>
            <a:avLst/>
            <a:gdLst/>
            <a:ahLst/>
            <a:cxnLst/>
            <a:rect l="l" t="t" r="r" b="b"/>
            <a:pathLst>
              <a:path w="34743" h="45852" extrusionOk="0">
                <a:moveTo>
                  <a:pt x="17352" y="0"/>
                </a:moveTo>
                <a:cubicBezTo>
                  <a:pt x="11189" y="0"/>
                  <a:pt x="6164" y="3258"/>
                  <a:pt x="6164" y="7223"/>
                </a:cubicBezTo>
                <a:cubicBezTo>
                  <a:pt x="6164" y="7616"/>
                  <a:pt x="6242" y="8008"/>
                  <a:pt x="6321" y="8362"/>
                </a:cubicBezTo>
                <a:cubicBezTo>
                  <a:pt x="4240" y="9422"/>
                  <a:pt x="2906" y="11031"/>
                  <a:pt x="2906" y="12876"/>
                </a:cubicBezTo>
                <a:cubicBezTo>
                  <a:pt x="2906" y="14250"/>
                  <a:pt x="3691" y="15546"/>
                  <a:pt x="5026" y="16527"/>
                </a:cubicBezTo>
                <a:cubicBezTo>
                  <a:pt x="2906" y="17587"/>
                  <a:pt x="1532" y="19196"/>
                  <a:pt x="1532" y="21042"/>
                </a:cubicBezTo>
                <a:cubicBezTo>
                  <a:pt x="1532" y="22690"/>
                  <a:pt x="2631" y="24143"/>
                  <a:pt x="4319" y="25163"/>
                </a:cubicBezTo>
                <a:cubicBezTo>
                  <a:pt x="2474" y="26223"/>
                  <a:pt x="1335" y="27715"/>
                  <a:pt x="1335" y="29403"/>
                </a:cubicBezTo>
                <a:cubicBezTo>
                  <a:pt x="1335" y="30816"/>
                  <a:pt x="2121" y="32112"/>
                  <a:pt x="3455" y="33093"/>
                </a:cubicBezTo>
                <a:cubicBezTo>
                  <a:pt x="1335" y="34153"/>
                  <a:pt x="1" y="35763"/>
                  <a:pt x="1" y="37608"/>
                </a:cubicBezTo>
                <a:cubicBezTo>
                  <a:pt x="1" y="40709"/>
                  <a:pt x="3926" y="43261"/>
                  <a:pt x="8755" y="43261"/>
                </a:cubicBezTo>
                <a:cubicBezTo>
                  <a:pt x="9030" y="43261"/>
                  <a:pt x="9344" y="43261"/>
                  <a:pt x="9619" y="43221"/>
                </a:cubicBezTo>
                <a:cubicBezTo>
                  <a:pt x="11032" y="44792"/>
                  <a:pt x="13976" y="45851"/>
                  <a:pt x="17352" y="45851"/>
                </a:cubicBezTo>
                <a:cubicBezTo>
                  <a:pt x="20728" y="45851"/>
                  <a:pt x="23672" y="44792"/>
                  <a:pt x="25085" y="43221"/>
                </a:cubicBezTo>
                <a:cubicBezTo>
                  <a:pt x="25399" y="43221"/>
                  <a:pt x="25674" y="43261"/>
                  <a:pt x="25949" y="43261"/>
                </a:cubicBezTo>
                <a:cubicBezTo>
                  <a:pt x="30817" y="43261"/>
                  <a:pt x="34742" y="40709"/>
                  <a:pt x="34742" y="37608"/>
                </a:cubicBezTo>
                <a:cubicBezTo>
                  <a:pt x="34742" y="35763"/>
                  <a:pt x="33368" y="34153"/>
                  <a:pt x="31249" y="33093"/>
                </a:cubicBezTo>
                <a:cubicBezTo>
                  <a:pt x="32583" y="32112"/>
                  <a:pt x="33368" y="30816"/>
                  <a:pt x="33368" y="29403"/>
                </a:cubicBezTo>
                <a:cubicBezTo>
                  <a:pt x="33368" y="27715"/>
                  <a:pt x="32230" y="26184"/>
                  <a:pt x="30385" y="25163"/>
                </a:cubicBezTo>
                <a:cubicBezTo>
                  <a:pt x="32112" y="24143"/>
                  <a:pt x="33172" y="22651"/>
                  <a:pt x="33172" y="21042"/>
                </a:cubicBezTo>
                <a:cubicBezTo>
                  <a:pt x="33172" y="19196"/>
                  <a:pt x="31798" y="17587"/>
                  <a:pt x="29678" y="16527"/>
                </a:cubicBezTo>
                <a:cubicBezTo>
                  <a:pt x="31013" y="15546"/>
                  <a:pt x="31838" y="14250"/>
                  <a:pt x="31838" y="12837"/>
                </a:cubicBezTo>
                <a:cubicBezTo>
                  <a:pt x="31838" y="11031"/>
                  <a:pt x="30464" y="9422"/>
                  <a:pt x="28383" y="8362"/>
                </a:cubicBezTo>
                <a:cubicBezTo>
                  <a:pt x="28501" y="8008"/>
                  <a:pt x="28540" y="7616"/>
                  <a:pt x="28540" y="7223"/>
                </a:cubicBezTo>
                <a:cubicBezTo>
                  <a:pt x="28540" y="3219"/>
                  <a:pt x="23515" y="0"/>
                  <a:pt x="1735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1" name="Google Shape;1131;p38"/>
          <p:cNvSpPr/>
          <p:nvPr/>
        </p:nvSpPr>
        <p:spPr>
          <a:xfrm flipH="1">
            <a:off x="6925767" y="2760244"/>
            <a:ext cx="2733751" cy="3037363"/>
          </a:xfrm>
          <a:custGeom>
            <a:avLst/>
            <a:gdLst/>
            <a:ahLst/>
            <a:cxnLst/>
            <a:rect l="l" t="t" r="r" b="b"/>
            <a:pathLst>
              <a:path w="45966" h="51071" extrusionOk="0">
                <a:moveTo>
                  <a:pt x="21184" y="0"/>
                </a:moveTo>
                <a:cubicBezTo>
                  <a:pt x="19510" y="0"/>
                  <a:pt x="17477" y="332"/>
                  <a:pt x="15015" y="1175"/>
                </a:cubicBezTo>
                <a:cubicBezTo>
                  <a:pt x="7321" y="3805"/>
                  <a:pt x="5319" y="9772"/>
                  <a:pt x="10854" y="10361"/>
                </a:cubicBezTo>
                <a:cubicBezTo>
                  <a:pt x="10854" y="10361"/>
                  <a:pt x="2178" y="11343"/>
                  <a:pt x="2178" y="17074"/>
                </a:cubicBezTo>
                <a:cubicBezTo>
                  <a:pt x="2178" y="19911"/>
                  <a:pt x="4038" y="20632"/>
                  <a:pt x="5929" y="20632"/>
                </a:cubicBezTo>
                <a:cubicBezTo>
                  <a:pt x="7411" y="20632"/>
                  <a:pt x="8913" y="20189"/>
                  <a:pt x="9552" y="19975"/>
                </a:cubicBezTo>
                <a:lnTo>
                  <a:pt x="9552" y="19975"/>
                </a:lnTo>
                <a:cubicBezTo>
                  <a:pt x="7841" y="20609"/>
                  <a:pt x="0" y="23887"/>
                  <a:pt x="4141" y="29361"/>
                </a:cubicBezTo>
                <a:cubicBezTo>
                  <a:pt x="4141" y="29361"/>
                  <a:pt x="6135" y="30944"/>
                  <a:pt x="8606" y="30944"/>
                </a:cubicBezTo>
                <a:cubicBezTo>
                  <a:pt x="10026" y="30944"/>
                  <a:pt x="11605" y="30421"/>
                  <a:pt x="13052" y="28772"/>
                </a:cubicBezTo>
                <a:lnTo>
                  <a:pt x="13052" y="28772"/>
                </a:lnTo>
                <a:cubicBezTo>
                  <a:pt x="13051" y="28773"/>
                  <a:pt x="10383" y="32109"/>
                  <a:pt x="13327" y="33483"/>
                </a:cubicBezTo>
                <a:cubicBezTo>
                  <a:pt x="13783" y="33699"/>
                  <a:pt x="14228" y="33788"/>
                  <a:pt x="14662" y="33788"/>
                </a:cubicBezTo>
                <a:cubicBezTo>
                  <a:pt x="16633" y="33788"/>
                  <a:pt x="18378" y="31962"/>
                  <a:pt x="19895" y="31962"/>
                </a:cubicBezTo>
                <a:cubicBezTo>
                  <a:pt x="20229" y="31962"/>
                  <a:pt x="20552" y="32050"/>
                  <a:pt x="20864" y="32266"/>
                </a:cubicBezTo>
                <a:cubicBezTo>
                  <a:pt x="20864" y="32266"/>
                  <a:pt x="24790" y="37056"/>
                  <a:pt x="22434" y="51070"/>
                </a:cubicBezTo>
                <a:lnTo>
                  <a:pt x="26792" y="51070"/>
                </a:lnTo>
                <a:cubicBezTo>
                  <a:pt x="26792" y="51070"/>
                  <a:pt x="23219" y="34936"/>
                  <a:pt x="28833" y="31442"/>
                </a:cubicBezTo>
                <a:cubicBezTo>
                  <a:pt x="28833" y="31442"/>
                  <a:pt x="29313" y="31162"/>
                  <a:pt x="30020" y="31162"/>
                </a:cubicBezTo>
                <a:cubicBezTo>
                  <a:pt x="30714" y="31162"/>
                  <a:pt x="31628" y="31432"/>
                  <a:pt x="32523" y="32502"/>
                </a:cubicBezTo>
                <a:cubicBezTo>
                  <a:pt x="33003" y="33099"/>
                  <a:pt x="33849" y="33381"/>
                  <a:pt x="34822" y="33381"/>
                </a:cubicBezTo>
                <a:cubicBezTo>
                  <a:pt x="37428" y="33381"/>
                  <a:pt x="40949" y="31361"/>
                  <a:pt x="40806" y="27987"/>
                </a:cubicBezTo>
                <a:cubicBezTo>
                  <a:pt x="40695" y="25353"/>
                  <a:pt x="39548" y="24778"/>
                  <a:pt x="38569" y="24778"/>
                </a:cubicBezTo>
                <a:cubicBezTo>
                  <a:pt x="38510" y="24778"/>
                  <a:pt x="38451" y="24780"/>
                  <a:pt x="38393" y="24784"/>
                </a:cubicBezTo>
                <a:lnTo>
                  <a:pt x="38393" y="24784"/>
                </a:lnTo>
                <a:cubicBezTo>
                  <a:pt x="40825" y="24010"/>
                  <a:pt x="45965" y="21767"/>
                  <a:pt x="45635" y="16721"/>
                </a:cubicBezTo>
                <a:cubicBezTo>
                  <a:pt x="45437" y="13374"/>
                  <a:pt x="43230" y="12545"/>
                  <a:pt x="41093" y="12545"/>
                </a:cubicBezTo>
                <a:cubicBezTo>
                  <a:pt x="38993" y="12545"/>
                  <a:pt x="36959" y="13345"/>
                  <a:pt x="36959" y="13345"/>
                </a:cubicBezTo>
                <a:cubicBezTo>
                  <a:pt x="36959" y="13345"/>
                  <a:pt x="43868" y="10283"/>
                  <a:pt x="40924" y="7417"/>
                </a:cubicBezTo>
                <a:cubicBezTo>
                  <a:pt x="40028" y="6556"/>
                  <a:pt x="39071" y="6255"/>
                  <a:pt x="38171" y="6255"/>
                </a:cubicBezTo>
                <a:cubicBezTo>
                  <a:pt x="36095" y="6255"/>
                  <a:pt x="34322" y="7859"/>
                  <a:pt x="34290" y="7888"/>
                </a:cubicBezTo>
                <a:lnTo>
                  <a:pt x="34290" y="7888"/>
                </a:lnTo>
                <a:cubicBezTo>
                  <a:pt x="34334" y="7848"/>
                  <a:pt x="37737" y="4737"/>
                  <a:pt x="36566" y="3138"/>
                </a:cubicBezTo>
                <a:cubicBezTo>
                  <a:pt x="36200" y="2649"/>
                  <a:pt x="35449" y="2446"/>
                  <a:pt x="34541" y="2446"/>
                </a:cubicBezTo>
                <a:cubicBezTo>
                  <a:pt x="32530" y="2446"/>
                  <a:pt x="29746" y="3443"/>
                  <a:pt x="28637" y="4551"/>
                </a:cubicBezTo>
                <a:lnTo>
                  <a:pt x="28637" y="4551"/>
                </a:lnTo>
                <a:cubicBezTo>
                  <a:pt x="28654" y="4504"/>
                  <a:pt x="27352" y="0"/>
                  <a:pt x="21184" y="0"/>
                </a:cubicBezTo>
                <a:close/>
              </a:path>
            </a:pathLst>
          </a:custGeom>
          <a:solidFill>
            <a:srgbClr val="9ABC4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2" name="Google Shape;1132;p38"/>
          <p:cNvSpPr/>
          <p:nvPr/>
        </p:nvSpPr>
        <p:spPr>
          <a:xfrm>
            <a:off x="-19648" y="5902541"/>
            <a:ext cx="12429661" cy="93435"/>
          </a:xfrm>
          <a:custGeom>
            <a:avLst/>
            <a:gdLst/>
            <a:ahLst/>
            <a:cxnLst/>
            <a:rect l="l" t="t" r="r" b="b"/>
            <a:pathLst>
              <a:path w="209001" h="1571" extrusionOk="0">
                <a:moveTo>
                  <a:pt x="0" y="1"/>
                </a:moveTo>
                <a:lnTo>
                  <a:pt x="209000" y="1"/>
                </a:lnTo>
                <a:lnTo>
                  <a:pt x="209000" y="1571"/>
                </a:lnTo>
                <a:lnTo>
                  <a:pt x="0" y="157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33" name="Google Shape;1133;p38"/>
          <p:cNvSpPr/>
          <p:nvPr/>
        </p:nvSpPr>
        <p:spPr>
          <a:xfrm>
            <a:off x="-19648" y="6427353"/>
            <a:ext cx="12429661" cy="60"/>
          </a:xfrm>
          <a:custGeom>
            <a:avLst/>
            <a:gdLst/>
            <a:ahLst/>
            <a:cxnLst/>
            <a:rect l="l" t="t" r="r" b="b"/>
            <a:pathLst>
              <a:path w="209001" h="1" fill="none" extrusionOk="0">
                <a:moveTo>
                  <a:pt x="0" y="1"/>
                </a:moveTo>
                <a:lnTo>
                  <a:pt x="209000" y="1"/>
                </a:lnTo>
              </a:path>
            </a:pathLst>
          </a:custGeom>
          <a:noFill/>
          <a:ln w="43175" cap="rnd" cmpd="sng">
            <a:solidFill>
              <a:srgbClr val="FFFFFF"/>
            </a:solidFill>
            <a:prstDash val="solid"/>
            <a:miter lim="3925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34" name="Google Shape;1134;p38"/>
          <p:cNvGrpSpPr/>
          <p:nvPr/>
        </p:nvGrpSpPr>
        <p:grpSpPr>
          <a:xfrm>
            <a:off x="9342609" y="3046713"/>
            <a:ext cx="1814700" cy="3162553"/>
            <a:chOff x="6282452" y="1236847"/>
            <a:chExt cx="1533549" cy="2672881"/>
          </a:xfrm>
        </p:grpSpPr>
        <p:grpSp>
          <p:nvGrpSpPr>
            <p:cNvPr id="1135" name="Google Shape;1135;p38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1136" name="Google Shape;1136;p38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7" name="Google Shape;1137;p38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8" name="Google Shape;1138;p38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39" name="Google Shape;1139;p38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0" name="Google Shape;1140;p38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1" name="Google Shape;1141;p38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2" name="Google Shape;1142;p38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3" name="Google Shape;1143;p38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4" name="Google Shape;1144;p38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5" name="Google Shape;1145;p38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6" name="Google Shape;1146;p38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7" name="Google Shape;1147;p38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8" name="Google Shape;1148;p38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49" name="Google Shape;1149;p38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0" name="Google Shape;1150;p38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1" name="Google Shape;1151;p38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2" name="Google Shape;1152;p38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3" name="Google Shape;1153;p38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4" name="Google Shape;1154;p38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5" name="Google Shape;1155;p38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6" name="Google Shape;1156;p38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7" name="Google Shape;1157;p38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8" name="Google Shape;1158;p38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59" name="Google Shape;1159;p38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0" name="Google Shape;1160;p38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1" name="Google Shape;1161;p38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2" name="Google Shape;1162;p38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3" name="Google Shape;1163;p38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4" name="Google Shape;1164;p38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5" name="Google Shape;1165;p38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6" name="Google Shape;1166;p38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7" name="Google Shape;1167;p38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8" name="Google Shape;1168;p38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69" name="Google Shape;1169;p38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0" name="Google Shape;1170;p38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1" name="Google Shape;1171;p38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2" name="Google Shape;1172;p38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3" name="Google Shape;1173;p38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  <p:sp>
            <p:nvSpPr>
              <p:cNvPr id="1174" name="Google Shape;1174;p38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67"/>
              </a:p>
            </p:txBody>
          </p:sp>
        </p:grpSp>
        <p:sp>
          <p:nvSpPr>
            <p:cNvPr id="1175" name="Google Shape;1175;p38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6" name="Google Shape;1176;p38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77" name="Google Shape;1177;p38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0108113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9329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248322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657710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938546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440223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668144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40907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44451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31876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08852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582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AD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2800">
                <a:solidFill>
                  <a:schemeClr val="accent6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tamaran"/>
              <a:buChar char="●"/>
              <a:defRPr sz="1800"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093342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A21AC4-1631-4691-8A66-DAC4DAF6C311}" type="datetimeFigureOut">
              <a:rPr lang="en-US"/>
              <a:pPr>
                <a:defRPr/>
              </a:pPr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572C335A-6826-4499-B71C-7787D43F03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18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B83E38-4D6A-439B-A643-46AE75CDAEB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8/15/2023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6F767AC-DF9A-4133-8D2D-77A6D193239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912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DADA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Font typeface="Mouse Memoirs"/>
              <a:buNone/>
              <a:defRPr sz="2800">
                <a:solidFill>
                  <a:schemeClr val="accent6"/>
                </a:solidFill>
                <a:latin typeface="Mouse Memoirs"/>
                <a:ea typeface="Mouse Memoirs"/>
                <a:cs typeface="Mouse Memoirs"/>
                <a:sym typeface="Mouse Memoir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Catamaran"/>
              <a:buChar char="●"/>
              <a:defRPr sz="1800"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●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○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Catamaran"/>
              <a:buChar char="■"/>
              <a:defRPr>
                <a:solidFill>
                  <a:schemeClr val="accent6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39207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37" r:id="rId23"/>
    <p:sldLayoutId id="2147483738" r:id="rId24"/>
    <p:sldLayoutId id="2147483739" r:id="rId25"/>
    <p:sldLayoutId id="2147483740" r:id="rId26"/>
    <p:sldLayoutId id="2147483741" r:id="rId27"/>
    <p:sldLayoutId id="2147483742" r:id="rId28"/>
    <p:sldLayoutId id="2147483743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600668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4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slide" Target="slide10.xml"/><Relationship Id="rId3" Type="http://schemas.openxmlformats.org/officeDocument/2006/relationships/image" Target="../media/image12.png"/><Relationship Id="rId7" Type="http://schemas.openxmlformats.org/officeDocument/2006/relationships/slide" Target="slide11.xml"/><Relationship Id="rId12" Type="http://schemas.openxmlformats.org/officeDocument/2006/relationships/slide" Target="slide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5.png"/><Relationship Id="rId11" Type="http://schemas.openxmlformats.org/officeDocument/2006/relationships/slide" Target="slide14.xml"/><Relationship Id="rId5" Type="http://schemas.openxmlformats.org/officeDocument/2006/relationships/image" Target="../media/image14.png"/><Relationship Id="rId10" Type="http://schemas.openxmlformats.org/officeDocument/2006/relationships/slide" Target="slide13.xml"/><Relationship Id="rId4" Type="http://schemas.openxmlformats.org/officeDocument/2006/relationships/image" Target="../media/image13.png"/><Relationship Id="rId9" Type="http://schemas.openxmlformats.org/officeDocument/2006/relationships/slide" Target="slide12.xml"/><Relationship Id="rId1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microsoft.com/office/2007/relationships/hdphoto" Target="../media/hdphoto2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11" Type="http://schemas.openxmlformats.org/officeDocument/2006/relationships/image" Target="../media/image19.png"/><Relationship Id="rId5" Type="http://schemas.openxmlformats.org/officeDocument/2006/relationships/audio" Target="../media/audio3.wav"/><Relationship Id="rId10" Type="http://schemas.openxmlformats.org/officeDocument/2006/relationships/image" Target="../media/image11.jpeg"/><Relationship Id="rId4" Type="http://schemas.openxmlformats.org/officeDocument/2006/relationships/audio" Target="../media/audio2.wav"/><Relationship Id="rId9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11" Type="http://schemas.openxmlformats.org/officeDocument/2006/relationships/image" Target="../media/image20.png"/><Relationship Id="rId5" Type="http://schemas.openxmlformats.org/officeDocument/2006/relationships/audio" Target="../media/audio3.wav"/><Relationship Id="rId10" Type="http://schemas.openxmlformats.org/officeDocument/2006/relationships/image" Target="../media/image11.jpeg"/><Relationship Id="rId4" Type="http://schemas.openxmlformats.org/officeDocument/2006/relationships/audio" Target="../media/audio2.wav"/><Relationship Id="rId9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11" Type="http://schemas.openxmlformats.org/officeDocument/2006/relationships/image" Target="../media/image21.png"/><Relationship Id="rId5" Type="http://schemas.openxmlformats.org/officeDocument/2006/relationships/audio" Target="../media/audio3.wav"/><Relationship Id="rId10" Type="http://schemas.openxmlformats.org/officeDocument/2006/relationships/image" Target="../media/image11.jpeg"/><Relationship Id="rId4" Type="http://schemas.openxmlformats.org/officeDocument/2006/relationships/audio" Target="../media/audio2.wav"/><Relationship Id="rId9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microsoft.com/office/2007/relationships/hdphoto" Target="../media/hdphoto5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0.png"/><Relationship Id="rId11" Type="http://schemas.openxmlformats.org/officeDocument/2006/relationships/image" Target="../media/image22.png"/><Relationship Id="rId5" Type="http://schemas.openxmlformats.org/officeDocument/2006/relationships/audio" Target="../media/audio3.wav"/><Relationship Id="rId10" Type="http://schemas.openxmlformats.org/officeDocument/2006/relationships/image" Target="../media/image11.jpeg"/><Relationship Id="rId4" Type="http://schemas.openxmlformats.org/officeDocument/2006/relationships/audio" Target="../media/audio2.wav"/><Relationship Id="rId9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32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44515" y="1157518"/>
            <a:ext cx="10702970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400" b="1" i="0" u="none" strike="noStrike" cap="none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4400" b="1" i="0" u="none" strike="noStrike" cap="none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: </a:t>
            </a:r>
            <a:r>
              <a:rPr lang="vi-VN" sz="4400" b="1" i="0" u="none" strike="noStrike" cap="none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Cộng </a:t>
            </a:r>
            <a:r>
              <a:rPr lang="vi-VN" sz="44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đồng và địa phương</a:t>
            </a:r>
            <a:endParaRPr sz="44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88921" y="3429000"/>
            <a:ext cx="1070297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4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8</a:t>
            </a:r>
            <a:endParaRPr lang="en-US" sz="44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4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Đường và phương tiện </a:t>
            </a:r>
            <a:r>
              <a:rPr lang="vi-VN" sz="44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giao thông</a:t>
            </a:r>
            <a:endParaRPr lang="en-US" sz="4400" b="1" i="0" u="none" strike="noStrike" cap="none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>
                <a:solidFill>
                  <a:srgbClr val="FF0000"/>
                </a:solidFill>
                <a:latin typeface="+mn-lt"/>
              </a:rPr>
              <a:t>(</a:t>
            </a:r>
            <a:r>
              <a:rPr lang="en-US" sz="44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Tiết 1)</a:t>
            </a:r>
            <a:endParaRPr sz="4400" dirty="0">
              <a:latin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+mn-lt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>
              <a:solidFill>
                <a:schemeClr val="lt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BD9147-C9FA-6F58-D910-8ADE454B59E8}"/>
              </a:ext>
            </a:extLst>
          </p:cNvPr>
          <p:cNvGrpSpPr/>
          <p:nvPr/>
        </p:nvGrpSpPr>
        <p:grpSpPr>
          <a:xfrm>
            <a:off x="2495324" y="460751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E8EC0F9-D95E-C128-6D69-29AA22C591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BB83EE5-C4B4-E19C-40C3-BFC9929F83E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6" name="Google Shape;1186;p41"/>
          <p:cNvGrpSpPr/>
          <p:nvPr/>
        </p:nvGrpSpPr>
        <p:grpSpPr>
          <a:xfrm>
            <a:off x="6395253" y="3557229"/>
            <a:ext cx="5310017" cy="2645607"/>
            <a:chOff x="404850" y="2182975"/>
            <a:chExt cx="2230850" cy="1111475"/>
          </a:xfrm>
        </p:grpSpPr>
        <p:sp>
          <p:nvSpPr>
            <p:cNvPr id="1187" name="Google Shape;1187;p41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88" name="Google Shape;1188;p41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89" name="Google Shape;1189;p41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0" name="Google Shape;1190;p41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 dirty="0"/>
            </a:p>
          </p:txBody>
        </p:sp>
        <p:sp>
          <p:nvSpPr>
            <p:cNvPr id="1191" name="Google Shape;1191;p41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2" name="Google Shape;1192;p41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3" name="Google Shape;1193;p41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4" name="Google Shape;1194;p41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5" name="Google Shape;1195;p41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6" name="Google Shape;1196;p41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7" name="Google Shape;1197;p41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8" name="Google Shape;1198;p41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199" name="Google Shape;1199;p41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0" name="Google Shape;1200;p41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1" name="Google Shape;1201;p41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2" name="Google Shape;1202;p41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3" name="Google Shape;1203;p41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4" name="Google Shape;1204;p41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5" name="Google Shape;1205;p41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6" name="Google Shape;1206;p41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7" name="Google Shape;1207;p41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8" name="Google Shape;1208;p41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09" name="Google Shape;1209;p41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0" name="Google Shape;1210;p41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1" name="Google Shape;1211;p41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2" name="Google Shape;1212;p41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3" name="Google Shape;1213;p41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4" name="Google Shape;1214;p41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</p:grpSp>
      <p:grpSp>
        <p:nvGrpSpPr>
          <p:cNvPr id="1215" name="Google Shape;1215;p41"/>
          <p:cNvGrpSpPr/>
          <p:nvPr/>
        </p:nvGrpSpPr>
        <p:grpSpPr>
          <a:xfrm>
            <a:off x="754628" y="700910"/>
            <a:ext cx="5308800" cy="6434292"/>
            <a:chOff x="666750" y="527350"/>
            <a:chExt cx="3981600" cy="4825719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16" name="Google Shape;1216;p41"/>
            <p:cNvSpPr/>
            <p:nvPr/>
          </p:nvSpPr>
          <p:spPr>
            <a:xfrm>
              <a:off x="2484788" y="3718927"/>
              <a:ext cx="345525" cy="1634142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7" name="Google Shape;1217;p41"/>
            <p:cNvSpPr/>
            <p:nvPr/>
          </p:nvSpPr>
          <p:spPr>
            <a:xfrm>
              <a:off x="666750" y="527350"/>
              <a:ext cx="3981600" cy="3551700"/>
            </a:xfrm>
            <a:prstGeom prst="roundRect">
              <a:avLst>
                <a:gd name="adj" fmla="val 6436"/>
              </a:avLst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1218" name="Google Shape;1218;p41"/>
            <p:cNvSpPr/>
            <p:nvPr/>
          </p:nvSpPr>
          <p:spPr>
            <a:xfrm>
              <a:off x="885150" y="722050"/>
              <a:ext cx="3544800" cy="3162300"/>
            </a:xfrm>
            <a:prstGeom prst="roundRect">
              <a:avLst>
                <a:gd name="adj" fmla="val 4539"/>
              </a:avLst>
            </a:prstGeom>
            <a:grpFill/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</p:grpSp>
      <p:sp>
        <p:nvSpPr>
          <p:cNvPr id="4" name="Rectangle 3"/>
          <p:cNvSpPr/>
          <p:nvPr/>
        </p:nvSpPr>
        <p:spPr>
          <a:xfrm>
            <a:off x="1262529" y="1532051"/>
            <a:ext cx="4623168" cy="2586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150000"/>
              </a:lnSpc>
            </a:pPr>
            <a:r>
              <a:rPr lang="en-US" sz="2800" dirty="0" err="1">
                <a:solidFill>
                  <a:schemeClr val="accent6"/>
                </a:solidFill>
                <a:latin typeface="+mn-lt"/>
              </a:rPr>
              <a:t>Em</a:t>
            </a:r>
            <a:r>
              <a:rPr lang="vi-VN" sz="2800" dirty="0">
                <a:solidFill>
                  <a:schemeClr val="accent6"/>
                </a:solidFill>
                <a:latin typeface="+mn-lt"/>
              </a:rPr>
              <a:t> và gia đình đã từng sử dụng những phương tiện giao thông nào để đi lại?</a:t>
            </a:r>
            <a:endParaRPr lang="en-US" sz="2800" dirty="0">
              <a:solidFill>
                <a:schemeClr val="accent6"/>
              </a:solidFill>
              <a:latin typeface="+mn-lt"/>
            </a:endParaRPr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8" name="Google Shape;1848;p49"/>
          <p:cNvGrpSpPr/>
          <p:nvPr/>
        </p:nvGrpSpPr>
        <p:grpSpPr>
          <a:xfrm>
            <a:off x="1276708" y="1957251"/>
            <a:ext cx="5308800" cy="5358000"/>
            <a:chOff x="4253181" y="1334588"/>
            <a:chExt cx="3981600" cy="4018500"/>
          </a:xfrm>
        </p:grpSpPr>
        <p:sp>
          <p:nvSpPr>
            <p:cNvPr id="1849" name="Google Shape;1849;p49"/>
            <p:cNvSpPr/>
            <p:nvPr/>
          </p:nvSpPr>
          <p:spPr>
            <a:xfrm>
              <a:off x="6057332" y="1880385"/>
              <a:ext cx="345497" cy="3472703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50" name="Google Shape;1850;p49"/>
            <p:cNvSpPr/>
            <p:nvPr/>
          </p:nvSpPr>
          <p:spPr>
            <a:xfrm>
              <a:off x="4253181" y="2658788"/>
              <a:ext cx="3981600" cy="1968338"/>
            </a:xfrm>
            <a:prstGeom prst="roundRect">
              <a:avLst>
                <a:gd name="adj" fmla="val 643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51" name="Google Shape;1851;p49"/>
            <p:cNvSpPr/>
            <p:nvPr/>
          </p:nvSpPr>
          <p:spPr>
            <a:xfrm>
              <a:off x="4385874" y="2736106"/>
              <a:ext cx="3733800" cy="1800302"/>
            </a:xfrm>
            <a:prstGeom prst="roundRect">
              <a:avLst>
                <a:gd name="adj" fmla="val 2881"/>
              </a:avLst>
            </a:prstGeom>
            <a:noFill/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1852" name="Google Shape;1852;p49"/>
            <p:cNvGrpSpPr/>
            <p:nvPr/>
          </p:nvGrpSpPr>
          <p:grpSpPr>
            <a:xfrm>
              <a:off x="4253181" y="1334588"/>
              <a:ext cx="3981600" cy="1209600"/>
              <a:chOff x="4253181" y="1334588"/>
              <a:chExt cx="3981600" cy="1209600"/>
            </a:xfrm>
          </p:grpSpPr>
          <p:sp>
            <p:nvSpPr>
              <p:cNvPr id="1853" name="Google Shape;1853;p49"/>
              <p:cNvSpPr/>
              <p:nvPr/>
            </p:nvSpPr>
            <p:spPr>
              <a:xfrm>
                <a:off x="4253181" y="1334588"/>
                <a:ext cx="3981600" cy="1209600"/>
              </a:xfrm>
              <a:prstGeom prst="roundRect">
                <a:avLst>
                  <a:gd name="adj" fmla="val 12545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1854" name="Google Shape;1854;p49"/>
              <p:cNvSpPr/>
              <p:nvPr/>
            </p:nvSpPr>
            <p:spPr>
              <a:xfrm>
                <a:off x="4382181" y="1449188"/>
                <a:ext cx="3723600" cy="980400"/>
              </a:xfrm>
              <a:prstGeom prst="roundRect">
                <a:avLst>
                  <a:gd name="adj" fmla="val 4656"/>
                </a:avLst>
              </a:prstGeom>
              <a:solidFill>
                <a:schemeClr val="accent4"/>
              </a:solidFill>
              <a:ln w="2857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</p:grpSp>
      <p:grpSp>
        <p:nvGrpSpPr>
          <p:cNvPr id="1855" name="Google Shape;1855;p49"/>
          <p:cNvGrpSpPr/>
          <p:nvPr/>
        </p:nvGrpSpPr>
        <p:grpSpPr>
          <a:xfrm>
            <a:off x="7022024" y="1346237"/>
            <a:ext cx="4020368" cy="5537243"/>
            <a:chOff x="1632175" y="1428591"/>
            <a:chExt cx="1171800" cy="1613917"/>
          </a:xfrm>
        </p:grpSpPr>
        <p:sp>
          <p:nvSpPr>
            <p:cNvPr id="1856" name="Google Shape;1856;p49"/>
            <p:cNvSpPr/>
            <p:nvPr/>
          </p:nvSpPr>
          <p:spPr>
            <a:xfrm>
              <a:off x="2189505" y="2348322"/>
              <a:ext cx="57144" cy="694187"/>
            </a:xfrm>
            <a:custGeom>
              <a:avLst/>
              <a:gdLst/>
              <a:ahLst/>
              <a:cxnLst/>
              <a:rect l="l" t="t" r="r" b="b"/>
              <a:pathLst>
                <a:path w="5575" h="20532" extrusionOk="0">
                  <a:moveTo>
                    <a:pt x="0" y="1"/>
                  </a:moveTo>
                  <a:lnTo>
                    <a:pt x="0" y="20532"/>
                  </a:lnTo>
                  <a:lnTo>
                    <a:pt x="5575" y="20532"/>
                  </a:lnTo>
                  <a:lnTo>
                    <a:pt x="5575" y="1"/>
                  </a:ln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57" name="Google Shape;1857;p49"/>
            <p:cNvSpPr/>
            <p:nvPr/>
          </p:nvSpPr>
          <p:spPr>
            <a:xfrm rot="2700000">
              <a:off x="1803781" y="1600197"/>
              <a:ext cx="828588" cy="828588"/>
            </a:xfrm>
            <a:prstGeom prst="roundRect">
              <a:avLst>
                <a:gd name="adj" fmla="val 8047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1858" name="Google Shape;1858;p49"/>
            <p:cNvSpPr/>
            <p:nvPr/>
          </p:nvSpPr>
          <p:spPr>
            <a:xfrm rot="2700000">
              <a:off x="1824278" y="1623825"/>
              <a:ext cx="781494" cy="781494"/>
            </a:xfrm>
            <a:prstGeom prst="roundRect">
              <a:avLst>
                <a:gd name="adj" fmla="val 6259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sp>
        <p:nvSpPr>
          <p:cNvPr id="1861" name="Google Shape;1861;p49"/>
          <p:cNvSpPr txBox="1">
            <a:spLocks noGrp="1"/>
          </p:cNvSpPr>
          <p:nvPr>
            <p:ph type="title" idx="2"/>
          </p:nvPr>
        </p:nvSpPr>
        <p:spPr>
          <a:xfrm>
            <a:off x="7727443" y="2404749"/>
            <a:ext cx="2527200" cy="189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r>
              <a:rPr lang="en" sz="9600" b="1" dirty="0">
                <a:latin typeface="+mn-lt"/>
              </a:rPr>
              <a:t>01</a:t>
            </a:r>
            <a:endParaRPr sz="96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3455" y="2404749"/>
            <a:ext cx="4328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Hoạt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động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1: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3455" y="4099990"/>
            <a:ext cx="4148317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Các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loại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đường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giao</a:t>
            </a:r>
            <a:r>
              <a:rPr lang="en-US" sz="2800" b="1" dirty="0">
                <a:solidFill>
                  <a:srgbClr val="FFFFFF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+mn-lt"/>
              </a:rPr>
              <a:t>thông</a:t>
            </a:r>
            <a:endParaRPr lang="en-US" sz="2800" b="1" dirty="0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1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74473" y="1571868"/>
            <a:ext cx="3680299" cy="7808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chemeClr val="accent6"/>
                </a:solidFill>
              </a:rPr>
              <a:t>Hoạt</a:t>
            </a:r>
            <a:r>
              <a:rPr lang="en-US" sz="2667" dirty="0">
                <a:solidFill>
                  <a:schemeClr val="accent6"/>
                </a:solidFill>
              </a:rPr>
              <a:t> </a:t>
            </a:r>
            <a:r>
              <a:rPr lang="en-US" sz="2667" dirty="0" err="1">
                <a:solidFill>
                  <a:schemeClr val="accent6"/>
                </a:solidFill>
              </a:rPr>
              <a:t>động</a:t>
            </a:r>
            <a:r>
              <a:rPr lang="en-US" sz="2667" dirty="0">
                <a:solidFill>
                  <a:schemeClr val="accent6"/>
                </a:solidFill>
              </a:rPr>
              <a:t> </a:t>
            </a:r>
            <a:r>
              <a:rPr lang="en-US" sz="2667" dirty="0" err="1">
                <a:solidFill>
                  <a:schemeClr val="accent6"/>
                </a:solidFill>
              </a:rPr>
              <a:t>cặp</a:t>
            </a:r>
            <a:r>
              <a:rPr lang="en-US" sz="2667" dirty="0">
                <a:solidFill>
                  <a:schemeClr val="accent6"/>
                </a:solidFill>
              </a:rPr>
              <a:t> </a:t>
            </a:r>
            <a:r>
              <a:rPr lang="en-US" sz="2667" dirty="0" err="1">
                <a:solidFill>
                  <a:schemeClr val="accent6"/>
                </a:solidFill>
              </a:rPr>
              <a:t>đôi</a:t>
            </a:r>
            <a:endParaRPr lang="en-US" sz="2667" dirty="0">
              <a:solidFill>
                <a:schemeClr val="accent6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864828" y="1962286"/>
            <a:ext cx="5875109" cy="43149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b="1" i="1" dirty="0" err="1">
                <a:latin typeface="+mn-lt"/>
              </a:rPr>
              <a:t>Quan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sát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các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hình</a:t>
            </a:r>
            <a:r>
              <a:rPr lang="en-US" sz="2667" b="1" i="1" dirty="0">
                <a:latin typeface="+mn-lt"/>
              </a:rPr>
              <a:t> 1, 2, 3, 4 </a:t>
            </a:r>
            <a:r>
              <a:rPr lang="en-US" sz="2667" b="1" i="1" dirty="0" err="1">
                <a:latin typeface="+mn-lt"/>
              </a:rPr>
              <a:t>trong</a:t>
            </a:r>
            <a:r>
              <a:rPr lang="en-US" sz="2667" b="1" i="1" dirty="0">
                <a:latin typeface="+mn-lt"/>
              </a:rPr>
              <a:t> SGK </a:t>
            </a:r>
            <a:r>
              <a:rPr lang="en-US" sz="2667" b="1" i="1" dirty="0" err="1">
                <a:latin typeface="+mn-lt"/>
              </a:rPr>
              <a:t>trang</a:t>
            </a:r>
            <a:r>
              <a:rPr lang="en-US" sz="2667" b="1" i="1" dirty="0">
                <a:latin typeface="+mn-lt"/>
              </a:rPr>
              <a:t> 42 </a:t>
            </a:r>
            <a:r>
              <a:rPr lang="en-US" sz="2667" b="1" i="1" dirty="0" err="1">
                <a:latin typeface="+mn-lt"/>
              </a:rPr>
              <a:t>và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trả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lời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câu</a:t>
            </a:r>
            <a:r>
              <a:rPr lang="en-US" sz="2667" b="1" i="1" dirty="0">
                <a:latin typeface="+mn-lt"/>
              </a:rPr>
              <a:t> </a:t>
            </a:r>
            <a:r>
              <a:rPr lang="en-US" sz="2667" b="1" i="1" dirty="0" err="1">
                <a:latin typeface="+mn-lt"/>
              </a:rPr>
              <a:t>hỏi</a:t>
            </a:r>
            <a:r>
              <a:rPr lang="en-US" sz="2667" b="1" i="1" dirty="0">
                <a:latin typeface="+mn-lt"/>
              </a:rPr>
              <a:t>:</a:t>
            </a: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667" dirty="0">
                <a:latin typeface="+mn-lt"/>
              </a:rPr>
              <a:t>Kể tên các loại đường giao thông?</a:t>
            </a:r>
            <a:endParaRPr lang="en-US" sz="2667" dirty="0">
              <a:latin typeface="+mn-lt"/>
            </a:endParaRPr>
          </a:p>
          <a:p>
            <a:pPr marL="380990" indent="-38099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667" dirty="0">
                <a:latin typeface="+mn-lt"/>
              </a:rPr>
              <a:t>Giới thiệu tên các loại đường giao thông khác, mà em biết?</a:t>
            </a:r>
            <a:endParaRPr lang="en-US" sz="2667" dirty="0">
              <a:latin typeface="+mn-lt"/>
            </a:endParaRPr>
          </a:p>
        </p:txBody>
      </p:sp>
      <p:pic>
        <p:nvPicPr>
          <p:cNvPr id="8" name="Picture 7" descr="C:\Users\HP\OneDrive\Desktop\Screenshot_20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10" y="2526370"/>
            <a:ext cx="5271357" cy="3769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193" y="771702"/>
            <a:ext cx="936089" cy="9360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58000" r="-5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-152400" y="0"/>
            <a:ext cx="5715000" cy="1752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">
                <a:rot lat="0" lon="0" rev="2100000"/>
              </a:lightRig>
            </a:scene3d>
            <a:sp3d prstMaterial="matte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UTM Showcard" panose="02040603050506020204" pitchFamily="18" charset="0"/>
                <a:ea typeface="Calibri"/>
                <a:cs typeface="Calibri"/>
              </a:rPr>
              <a:t>GAME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905"/>
                <a:solidFill>
                  <a:srgbClr val="00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UTM Showcard" panose="02040603050506020204" pitchFamily="18" charset="0"/>
                <a:ea typeface="Calibri"/>
                <a:cs typeface="Calibri"/>
              </a:rPr>
              <a:t>ĐUA XE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BC27AF5-3AE2-36DF-7AA0-35FA75E9A1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"/>
            <a:ext cx="598170" cy="6675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3199" y="0"/>
            <a:ext cx="62484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rot="16200000" flipH="1">
            <a:off x="-8411369" y="4419600"/>
            <a:ext cx="31775400" cy="76200"/>
          </a:xfrm>
          <a:prstGeom prst="line">
            <a:avLst/>
          </a:prstGeom>
          <a:ln w="698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6200000" flipH="1">
            <a:off x="-11582400" y="4800600"/>
            <a:ext cx="31775400" cy="76200"/>
          </a:xfrm>
          <a:prstGeom prst="line">
            <a:avLst/>
          </a:prstGeom>
          <a:ln w="698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6200000" flipH="1">
            <a:off x="-9982200" y="4800600"/>
            <a:ext cx="31775400" cy="76200"/>
          </a:xfrm>
          <a:prstGeom prst="line">
            <a:avLst/>
          </a:prstGeom>
          <a:ln w="698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Users\DV4T\Desktop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4" y="5971722"/>
            <a:ext cx="53340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Oval 39"/>
          <p:cNvSpPr/>
          <p:nvPr/>
        </p:nvSpPr>
        <p:spPr>
          <a:xfrm>
            <a:off x="457202" y="90488"/>
            <a:ext cx="685800" cy="685800"/>
          </a:xfrm>
          <a:prstGeom prst="ellipse">
            <a:avLst/>
          </a:prstGeom>
          <a:solidFill>
            <a:srgbClr val="FFC0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</a:t>
            </a:r>
          </a:p>
        </p:txBody>
      </p:sp>
      <p:sp>
        <p:nvSpPr>
          <p:cNvPr id="41" name="Oval 40"/>
          <p:cNvSpPr/>
          <p:nvPr/>
        </p:nvSpPr>
        <p:spPr>
          <a:xfrm>
            <a:off x="457202" y="1157288"/>
            <a:ext cx="685800" cy="685800"/>
          </a:xfrm>
          <a:prstGeom prst="ellipse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</a:t>
            </a:r>
          </a:p>
        </p:txBody>
      </p:sp>
      <p:sp>
        <p:nvSpPr>
          <p:cNvPr id="42" name="Oval 41"/>
          <p:cNvSpPr/>
          <p:nvPr/>
        </p:nvSpPr>
        <p:spPr>
          <a:xfrm>
            <a:off x="457202" y="2147888"/>
            <a:ext cx="685800" cy="685800"/>
          </a:xfrm>
          <a:prstGeom prst="ellipse">
            <a:avLst/>
          </a:prstGeom>
          <a:solidFill>
            <a:srgbClr val="00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</a:t>
            </a:r>
          </a:p>
        </p:txBody>
      </p:sp>
      <p:sp>
        <p:nvSpPr>
          <p:cNvPr id="43" name="Oval 42"/>
          <p:cNvSpPr/>
          <p:nvPr/>
        </p:nvSpPr>
        <p:spPr>
          <a:xfrm>
            <a:off x="457202" y="3138488"/>
            <a:ext cx="685800" cy="685800"/>
          </a:xfrm>
          <a:prstGeom prst="ellipse">
            <a:avLst/>
          </a:prstGeom>
          <a:solidFill>
            <a:srgbClr val="CC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</a:t>
            </a:r>
          </a:p>
        </p:txBody>
      </p:sp>
      <p:pic>
        <p:nvPicPr>
          <p:cNvPr id="48" name="Picture 5" descr="C:\Users\DV4T\Desktop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6001884"/>
            <a:ext cx="5334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C:\Users\DV4T\Desktop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979659"/>
            <a:ext cx="5365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" descr="C:\Users\DV4T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287" y="6001884"/>
            <a:ext cx="5953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51" y="-40143"/>
            <a:ext cx="1350324" cy="1019464"/>
          </a:xfrm>
          <a:prstGeom prst="rect">
            <a:avLst/>
          </a:prstGeom>
        </p:spPr>
      </p:pic>
      <p:pic>
        <p:nvPicPr>
          <p:cNvPr id="30" name="Picture 2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274" y="-54657"/>
            <a:ext cx="1350324" cy="1019464"/>
          </a:xfrm>
          <a:prstGeom prst="rect">
            <a:avLst/>
          </a:prstGeom>
        </p:spPr>
      </p:pic>
      <p:pic>
        <p:nvPicPr>
          <p:cNvPr id="31" name="Picture 3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-21999"/>
            <a:ext cx="1350324" cy="1019464"/>
          </a:xfrm>
          <a:prstGeom prst="rect">
            <a:avLst/>
          </a:prstGeom>
        </p:spPr>
      </p:pic>
      <p:pic>
        <p:nvPicPr>
          <p:cNvPr id="32" name="Picture 3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913" y="-70448"/>
            <a:ext cx="1350324" cy="1019464"/>
          </a:xfrm>
          <a:prstGeom prst="rect">
            <a:avLst/>
          </a:prstGeom>
        </p:spPr>
      </p:pic>
      <p:sp>
        <p:nvSpPr>
          <p:cNvPr id="4" name="Sun 3">
            <a:hlinkClick r:id="rId12" action="ppaction://hlinksldjump"/>
          </p:cNvPr>
          <p:cNvSpPr/>
          <p:nvPr/>
        </p:nvSpPr>
        <p:spPr>
          <a:xfrm>
            <a:off x="3062876" y="3791631"/>
            <a:ext cx="838200" cy="7858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39" name="Sun 38">
            <a:hlinkClick r:id="rId13" action="ppaction://hlinksldjump"/>
          </p:cNvPr>
          <p:cNvSpPr/>
          <p:nvPr/>
        </p:nvSpPr>
        <p:spPr>
          <a:xfrm>
            <a:off x="4729843" y="3824288"/>
            <a:ext cx="838200" cy="7858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44" name="Sun 43">
            <a:hlinkClick r:id="rId7" action="ppaction://hlinksldjump"/>
          </p:cNvPr>
          <p:cNvSpPr/>
          <p:nvPr/>
        </p:nvSpPr>
        <p:spPr>
          <a:xfrm>
            <a:off x="6209708" y="3824288"/>
            <a:ext cx="838200" cy="7858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45" name="Sun 44">
            <a:hlinkClick r:id="rId9" action="ppaction://hlinksldjump"/>
          </p:cNvPr>
          <p:cNvSpPr/>
          <p:nvPr/>
        </p:nvSpPr>
        <p:spPr>
          <a:xfrm>
            <a:off x="7796175" y="3824288"/>
            <a:ext cx="838200" cy="785812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BC82C58-2AC6-9878-835D-C678AA27BAB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3830" y="6246"/>
            <a:ext cx="598170" cy="667531"/>
          </a:xfrm>
          <a:prstGeom prst="rect">
            <a:avLst/>
          </a:prstGeom>
        </p:spPr>
      </p:pic>
      <p:sp>
        <p:nvSpPr>
          <p:cNvPr id="6" name="TextBox 5">
            <a:hlinkClick r:id="rId10" action="ppaction://hlinksldjump"/>
            <a:extLst>
              <a:ext uri="{FF2B5EF4-FFF2-40B4-BE49-F238E27FC236}">
                <a16:creationId xmlns:a16="http://schemas.microsoft.com/office/drawing/2014/main" id="{17D58916-BDA0-2060-663C-8CB2A14F7E83}"/>
              </a:ext>
            </a:extLst>
          </p:cNvPr>
          <p:cNvSpPr txBox="1"/>
          <p:nvPr/>
        </p:nvSpPr>
        <p:spPr>
          <a:xfrm>
            <a:off x="457202" y="6113124"/>
            <a:ext cx="1566807" cy="307777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HOÀN THÀNH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11022E-16 L -0.00417 -1.93889 " pathEditMode="relative" rAng="0" ptsTypes="AA">
                                      <p:cBhvr>
                                        <p:cTn id="6" dur="2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969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00417 -1.98334 " pathEditMode="relative" rAng="0" ptsTypes="AA">
                                      <p:cBhvr>
                                        <p:cTn id="8" dur="2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992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4.44444E-6 L -0.00417 -1.93889 " pathEditMode="relative" rAng="0" ptsTypes="AA">
                                      <p:cBhvr>
                                        <p:cTn id="10" dur="2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9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-0.00443 -0.7895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3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0196 -0.7939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3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3.33333E-6 L 0.00169 -0.8159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-4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0.01471 -0.815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" y="-4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4" grpId="0" animBg="1"/>
      <p:bldP spid="39" grpId="0" animBg="1"/>
      <p:bldP spid="44" grpId="0" animBg="1"/>
      <p:bldP spid="4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0"/>
            <a:ext cx="8534399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894993" y="1928816"/>
            <a:ext cx="37924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1: </a:t>
            </a:r>
            <a:r>
              <a:rPr kumimoji="0" lang="vi-VN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vẽ sau đây là loại đường giao thông nào?</a:t>
            </a:r>
            <a:endParaRPr kumimoji="0" lang="en-US" sz="2400" b="1" i="0" u="none" strike="noStrike" kern="1200" cap="none" spc="0" normalizeH="0" baseline="0" noProof="0" dirty="0">
              <a:ln w="10160">
                <a:solidFill>
                  <a:srgbClr val="46A6B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cau a"/>
          <p:cNvGrpSpPr/>
          <p:nvPr/>
        </p:nvGrpSpPr>
        <p:grpSpPr>
          <a:xfrm>
            <a:off x="2214280" y="3512252"/>
            <a:ext cx="3616989" cy="1077413"/>
            <a:chOff x="654691" y="3540622"/>
            <a:chExt cx="3616989" cy="107741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4691" y="3540622"/>
              <a:ext cx="3616989" cy="107741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824987" y="3870624"/>
              <a:ext cx="1481495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bộ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6266704" y="3542416"/>
            <a:ext cx="3616989" cy="1077413"/>
            <a:chOff x="4755813" y="3570786"/>
            <a:chExt cx="3616989" cy="107741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859268" y="3879274"/>
              <a:ext cx="1694695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thủy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209800" y="4683108"/>
            <a:ext cx="3616989" cy="1077413"/>
            <a:chOff x="650211" y="4711478"/>
            <a:chExt cx="3616989" cy="107741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799338" y="4973051"/>
              <a:ext cx="1532792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sắt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66705" y="4778169"/>
            <a:ext cx="3616989" cy="1077413"/>
            <a:chOff x="4707116" y="4806539"/>
            <a:chExt cx="3616989" cy="107741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5806257" y="4991302"/>
              <a:ext cx="198120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>
            <a:hlinkClick r:id="rId9" action="ppaction://hlinksldjump"/>
          </p:cNvPr>
          <p:cNvSpPr/>
          <p:nvPr/>
        </p:nvSpPr>
        <p:spPr>
          <a:xfrm>
            <a:off x="9753600" y="624840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ĐUA TIẾP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8DAE27DF-85E2-A742-51C4-A10807C820B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"/>
            <a:ext cx="598170" cy="667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6E476E-C736-9F81-57F9-712974949B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857" b="99643" l="1240" r="96694">
                        <a14:foregroundMark x1="22314" y1="45357" x2="22314" y2="45357"/>
                        <a14:foregroundMark x1="13430" y1="34286" x2="44835" y2="34286"/>
                        <a14:foregroundMark x1="44835" y1="34286" x2="70455" y2="38929"/>
                        <a14:foregroundMark x1="70455" y1="38929" x2="31198" y2="71786"/>
                        <a14:foregroundMark x1="81818" y1="20714" x2="71488" y2="70357"/>
                        <a14:foregroundMark x1="71488" y1="70357" x2="31818" y2="85714"/>
                        <a14:foregroundMark x1="31818" y1="85714" x2="5957" y2="64379"/>
                        <a14:foregroundMark x1="5977" y1="56672" x2="10331" y2="36786"/>
                        <a14:foregroundMark x1="10331" y1="36786" x2="18388" y2="28214"/>
                        <a14:foregroundMark x1="51653" y1="92857" x2="72727" y2="91786"/>
                        <a14:foregroundMark x1="50413" y1="72500" x2="50413" y2="94286"/>
                        <a14:foregroundMark x1="7231" y1="43571" x2="6818" y2="15357"/>
                        <a14:foregroundMark x1="6818" y1="15357" x2="10518" y2="11626"/>
                        <a14:foregroundMark x1="6092" y1="13840" x2="28371" y2="11700"/>
                        <a14:foregroundMark x1="89386" y1="11954" x2="90798" y2="29350"/>
                        <a14:foregroundMark x1="90445" y1="35844" x2="89876" y2="42143"/>
                        <a14:foregroundMark x1="29132" y1="19643" x2="57025" y2="19643"/>
                        <a14:foregroundMark x1="90909" y1="20000" x2="89876" y2="20000"/>
                        <a14:foregroundMark x1="89256" y1="20000" x2="84298" y2="45000"/>
                        <a14:foregroundMark x1="84298" y1="45000" x2="84298" y2="45357"/>
                        <a14:foregroundMark x1="94421" y1="11786" x2="92504" y2="30566"/>
                        <a14:foregroundMark x1="6198" y1="14286" x2="6090" y2="14298"/>
                        <a14:foregroundMark x1="7433" y1="10105" x2="3099" y2="6071"/>
                        <a14:foregroundMark x1="6198" y1="6071" x2="4537" y2="11816"/>
                        <a14:foregroundMark x1="7438" y1="6429" x2="5929" y2="11827"/>
                        <a14:foregroundMark x1="3314" y1="88950" x2="6658" y2="97620"/>
                        <a14:foregroundMark x1="2080" y1="11796" x2="8004" y2="8556"/>
                        <a14:foregroundMark x1="95397" y1="5000" x2="96694" y2="5000"/>
                        <a14:backgroundMark x1="9711" y1="3929" x2="95661" y2="4286"/>
                        <a14:backgroundMark x1="94215" y1="31786" x2="92769" y2="37500"/>
                        <a14:backgroundMark x1="826" y1="11786" x2="620" y2="88929"/>
                        <a14:backgroundMark x1="6198" y1="98929" x2="8884" y2="98571"/>
                        <a14:backgroundMark x1="5372" y1="99643" x2="5372" y2="996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8600" y="579881"/>
            <a:ext cx="4637471" cy="2682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15886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0"/>
            <a:ext cx="8534399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80091" y="1973880"/>
            <a:ext cx="577361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2: </a:t>
            </a:r>
            <a:r>
              <a:rPr kumimoji="0" lang="vi-VN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vẽ sau đây là loại đường giao thông nào?</a:t>
            </a:r>
            <a:endParaRPr kumimoji="0" lang="en-US" sz="2400" b="1" i="0" u="none" strike="noStrike" kern="1200" cap="none" spc="0" normalizeH="0" baseline="0" noProof="0" dirty="0">
              <a:ln w="10160">
                <a:solidFill>
                  <a:srgbClr val="46A6B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cau a"/>
          <p:cNvGrpSpPr/>
          <p:nvPr/>
        </p:nvGrpSpPr>
        <p:grpSpPr>
          <a:xfrm>
            <a:off x="2175105" y="4765564"/>
            <a:ext cx="3616989" cy="1077413"/>
            <a:chOff x="584728" y="3550210"/>
            <a:chExt cx="3616989" cy="107741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584728" y="3550210"/>
              <a:ext cx="3616989" cy="107741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621096" y="3820838"/>
              <a:ext cx="199766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thủy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6231116" y="3570787"/>
            <a:ext cx="3616989" cy="1077413"/>
            <a:chOff x="4755813" y="3570786"/>
            <a:chExt cx="3616989" cy="107741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723650" y="3693993"/>
              <a:ext cx="232242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53539" y="3646987"/>
            <a:ext cx="3616989" cy="1077413"/>
            <a:chOff x="650211" y="4711478"/>
            <a:chExt cx="3616989" cy="107741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695205" y="4951327"/>
              <a:ext cx="17427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bộ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16739" y="4806540"/>
            <a:ext cx="3616989" cy="1077413"/>
            <a:chOff x="4707116" y="4806539"/>
            <a:chExt cx="3616989" cy="107741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5718085" y="5054848"/>
              <a:ext cx="18020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sắt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>
            <a:hlinkClick r:id="rId9" action="ppaction://hlinksldjump"/>
          </p:cNvPr>
          <p:cNvSpPr/>
          <p:nvPr/>
        </p:nvSpPr>
        <p:spPr>
          <a:xfrm>
            <a:off x="8534400" y="625137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ĐUA TIẾP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CC993A30-76B2-9EF0-FAD5-9E287F9902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"/>
            <a:ext cx="598170" cy="667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C9FFC7-DF55-F031-BD45-B17582095C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19" b="92466" l="3137" r="94118">
                        <a14:foregroundMark x1="7843" y1="86644" x2="43725" y2="26370"/>
                        <a14:foregroundMark x1="43725" y1="26370" x2="67647" y2="18836"/>
                        <a14:foregroundMark x1="67647" y1="18836" x2="82157" y2="29795"/>
                        <a14:foregroundMark x1="82157" y1="29795" x2="79412" y2="59932"/>
                        <a14:foregroundMark x1="79412" y1="59932" x2="42745" y2="80822"/>
                        <a14:foregroundMark x1="79804" y1="73973" x2="18235" y2="90068"/>
                        <a14:foregroundMark x1="52549" y1="91781" x2="84314" y2="74315"/>
                        <a14:foregroundMark x1="84314" y1="74315" x2="93725" y2="46918"/>
                        <a14:foregroundMark x1="93725" y1="46918" x2="94118" y2="18151"/>
                        <a14:foregroundMark x1="94118" y1="18151" x2="94118" y2="18151"/>
                        <a14:foregroundMark x1="87843" y1="23630" x2="30000" y2="19863"/>
                        <a14:foregroundMark x1="30000" y1="19863" x2="22745" y2="34247"/>
                        <a14:foregroundMark x1="3333" y1="92466" x2="7451" y2="83562"/>
                        <a14:foregroundMark x1="25686" y1="14726" x2="25686" y2="14726"/>
                        <a14:foregroundMark x1="27255" y1="13699" x2="28431" y2="16438"/>
                        <a14:foregroundMark x1="27255" y1="14726" x2="28431" y2="20205"/>
                        <a14:foregroundMark x1="27255" y1="14384" x2="27451" y2="13699"/>
                        <a14:foregroundMark x1="26275" y1="15753" x2="26275" y2="13014"/>
                        <a14:foregroundMark x1="25882" y1="8219" x2="26667" y2="14726"/>
                        <a14:backgroundMark x1="10784" y1="39726" x2="10784" y2="397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8675" y="927684"/>
            <a:ext cx="4247525" cy="2431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06347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0"/>
            <a:ext cx="8534399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97889" y="2006285"/>
            <a:ext cx="464978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3: </a:t>
            </a:r>
            <a:r>
              <a:rPr kumimoji="0" lang="vi-VN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vẽ sau đây là loại đường giao thông nào?</a:t>
            </a:r>
            <a:endParaRPr kumimoji="0" lang="en-US" sz="2400" b="1" i="0" u="none" strike="noStrike" kern="1200" cap="none" spc="0" normalizeH="0" baseline="0" noProof="0" dirty="0">
              <a:ln w="10160">
                <a:solidFill>
                  <a:srgbClr val="46A6B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cau a"/>
          <p:cNvGrpSpPr/>
          <p:nvPr/>
        </p:nvGrpSpPr>
        <p:grpSpPr>
          <a:xfrm>
            <a:off x="6156708" y="3565237"/>
            <a:ext cx="3616989" cy="1077413"/>
            <a:chOff x="650211" y="3570787"/>
            <a:chExt cx="3616989" cy="107741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1" y="3570787"/>
              <a:ext cx="3616989" cy="107741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580103" y="3693993"/>
              <a:ext cx="23046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2181936" y="4860250"/>
            <a:ext cx="3616989" cy="1077413"/>
            <a:chOff x="4755813" y="3570786"/>
            <a:chExt cx="3616989" cy="107741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772986" y="3801618"/>
              <a:ext cx="1997662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thủy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67917" y="3646987"/>
            <a:ext cx="3616989" cy="1077413"/>
            <a:chOff x="650211" y="4711478"/>
            <a:chExt cx="3616989" cy="107741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708791" y="4937601"/>
              <a:ext cx="174278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bộ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231117" y="4806540"/>
            <a:ext cx="3616989" cy="1077413"/>
            <a:chOff x="4707116" y="4806539"/>
            <a:chExt cx="3616989" cy="107741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5714999" y="5053238"/>
              <a:ext cx="180209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4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sắt</a:t>
              </a:r>
              <a:endPara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>
            <a:hlinkClick r:id="rId9" action="ppaction://hlinksldjump"/>
          </p:cNvPr>
          <p:cNvSpPr/>
          <p:nvPr/>
        </p:nvSpPr>
        <p:spPr>
          <a:xfrm>
            <a:off x="8534400" y="625137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ĐUA TIẾP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4FE7607-1C8D-D8C0-3C1A-1DA2DA16DAB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"/>
            <a:ext cx="598170" cy="667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9F28030-78F7-1E45-5650-7520AAFEFF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904" b="89668" l="6452" r="93750">
                        <a14:foregroundMark x1="24798" y1="55720" x2="24798" y2="55720"/>
                        <a14:foregroundMark x1="15323" y1="40590" x2="61895" y2="22509"/>
                        <a14:foregroundMark x1="61895" y1="22509" x2="65121" y2="27675"/>
                        <a14:foregroundMark x1="78226" y1="23247" x2="39113" y2="22509"/>
                        <a14:foregroundMark x1="46573" y1="20664" x2="75605" y2="14760"/>
                        <a14:foregroundMark x1="75605" y1="14760" x2="85685" y2="14760"/>
                        <a14:foregroundMark x1="90524" y1="10701" x2="85282" y2="51292"/>
                        <a14:foregroundMark x1="85282" y1="51292" x2="78024" y2="71587"/>
                        <a14:foregroundMark x1="83266" y1="15498" x2="8871" y2="14391"/>
                        <a14:foregroundMark x1="6452" y1="19557" x2="14315" y2="80812"/>
                        <a14:foregroundMark x1="14315" y1="80812" x2="35282" y2="87085"/>
                        <a14:foregroundMark x1="35282" y1="87085" x2="68145" y2="84502"/>
                        <a14:foregroundMark x1="68145" y1="84502" x2="73992" y2="75646"/>
                        <a14:foregroundMark x1="6452" y1="49815" x2="6653" y2="8487"/>
                        <a14:foregroundMark x1="6653" y1="8487" x2="22581" y2="6273"/>
                        <a14:foregroundMark x1="22581" y1="6273" x2="31048" y2="6273"/>
                        <a14:foregroundMark x1="87903" y1="9225" x2="93750" y2="21402"/>
                        <a14:foregroundMark x1="70161" y1="77491" x2="58669" y2="59779"/>
                        <a14:foregroundMark x1="58669" y1="59779" x2="76210" y2="26199"/>
                        <a14:foregroundMark x1="76210" y1="26199" x2="40726" y2="60886"/>
                        <a14:foregroundMark x1="40726" y1="60886" x2="23185" y2="43542"/>
                        <a14:foregroundMark x1="23185" y1="43542" x2="62097" y2="39114"/>
                        <a14:foregroundMark x1="62097" y1="39114" x2="65726" y2="62731"/>
                        <a14:foregroundMark x1="65726" y1="62731" x2="54637" y2="69004"/>
                        <a14:foregroundMark x1="11694" y1="80074" x2="47177" y2="28044"/>
                        <a14:foregroundMark x1="47177" y1="28044" x2="74798" y2="23616"/>
                        <a14:foregroundMark x1="74798" y1="23616" x2="85484" y2="29151"/>
                        <a14:foregroundMark x1="85484" y1="29151" x2="82863" y2="52030"/>
                        <a14:foregroundMark x1="82863" y1="52030" x2="63508" y2="74908"/>
                        <a14:foregroundMark x1="63508" y1="74908" x2="18548" y2="81919"/>
                        <a14:foregroundMark x1="18548" y1="81919" x2="11895" y2="62362"/>
                        <a14:foregroundMark x1="11895" y1="62362" x2="21976" y2="42066"/>
                        <a14:foregroundMark x1="21976" y1="42066" x2="22984" y2="41697"/>
                        <a14:foregroundMark x1="22782" y1="66421" x2="39919" y2="68635"/>
                        <a14:foregroundMark x1="39919" y1="68635" x2="59274" y2="59041"/>
                        <a14:foregroundMark x1="27016" y1="64945" x2="47581" y2="62731"/>
                        <a14:foregroundMark x1="73387" y1="46494" x2="81048" y2="516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2565" y="820479"/>
            <a:ext cx="4572000" cy="2498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4277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0"/>
            <a:ext cx="8534399" cy="314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895600" y="1931477"/>
            <a:ext cx="459986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4: </a:t>
            </a:r>
            <a:r>
              <a:rPr kumimoji="0" lang="vi-VN" sz="24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 vẽ sau đây là loại đường giao thông nào?</a:t>
            </a:r>
            <a:endParaRPr kumimoji="0" lang="en-US" sz="2400" b="1" i="0" u="none" strike="noStrike" kern="1200" cap="none" spc="0" normalizeH="0" baseline="0" noProof="0" dirty="0">
              <a:ln w="10160">
                <a:solidFill>
                  <a:srgbClr val="46A6B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8" name="cau a"/>
          <p:cNvGrpSpPr/>
          <p:nvPr/>
        </p:nvGrpSpPr>
        <p:grpSpPr>
          <a:xfrm>
            <a:off x="6192497" y="4788875"/>
            <a:ext cx="3616989" cy="1077413"/>
            <a:chOff x="650210" y="3499412"/>
            <a:chExt cx="3616989" cy="1077413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0" y="3499412"/>
              <a:ext cx="3616989" cy="1077413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1772913" y="3763696"/>
              <a:ext cx="153279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sắt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cau c"/>
          <p:cNvGrpSpPr/>
          <p:nvPr/>
        </p:nvGrpSpPr>
        <p:grpSpPr>
          <a:xfrm>
            <a:off x="2181936" y="4860250"/>
            <a:ext cx="3616989" cy="1077413"/>
            <a:chOff x="4755813" y="3570786"/>
            <a:chExt cx="3616989" cy="1077413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55813" y="3570786"/>
              <a:ext cx="3616989" cy="1077413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5806103" y="3868834"/>
              <a:ext cx="1694695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thủy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cau b"/>
          <p:cNvGrpSpPr/>
          <p:nvPr/>
        </p:nvGrpSpPr>
        <p:grpSpPr>
          <a:xfrm>
            <a:off x="2167917" y="3646987"/>
            <a:ext cx="3616989" cy="1077413"/>
            <a:chOff x="650211" y="4711478"/>
            <a:chExt cx="3616989" cy="1077413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650211" y="4711478"/>
              <a:ext cx="3616989" cy="1077413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>
            <a:xfrm>
              <a:off x="1821120" y="5005668"/>
              <a:ext cx="1481496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bộ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" name="cau d"/>
          <p:cNvGrpSpPr/>
          <p:nvPr/>
        </p:nvGrpSpPr>
        <p:grpSpPr>
          <a:xfrm>
            <a:off x="6192497" y="3562673"/>
            <a:ext cx="3616989" cy="1077413"/>
            <a:chOff x="4707116" y="4806539"/>
            <a:chExt cx="3616989" cy="107741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563" b="16270"/>
            <a:stretch/>
          </p:blipFill>
          <p:spPr>
            <a:xfrm>
              <a:off x="4707116" y="4806539"/>
              <a:ext cx="3616989" cy="1077413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5662479" y="4978977"/>
              <a:ext cx="211691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Đường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hàng</a:t>
              </a:r>
              <a:r>
                <a:rPr kumimoji="0" lang="en-US" sz="2000" b="1" i="0" u="none" strike="noStrike" kern="1200" cap="none" spc="0" normalizeH="0" baseline="0" noProof="0" dirty="0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 w="10160">
                    <a:solidFill>
                      <a:srgbClr val="46A6BD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không</a:t>
              </a:r>
              <a:endParaRPr kumimoji="0" lang="en-US" sz="2000" b="1" i="0" u="none" strike="noStrike" kern="1200" cap="none" spc="0" normalizeH="0" baseline="0" noProof="0" dirty="0">
                <a:ln w="10160">
                  <a:solidFill>
                    <a:srgbClr val="46A6B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" name="Rectangle 23">
            <a:hlinkClick r:id="rId9" action="ppaction://hlinksldjump"/>
          </p:cNvPr>
          <p:cNvSpPr/>
          <p:nvPr/>
        </p:nvSpPr>
        <p:spPr>
          <a:xfrm>
            <a:off x="8534400" y="6251370"/>
            <a:ext cx="1524000" cy="457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ĐUA TIẾP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BAFE7D5E-D1F2-A719-9169-24B6DE17C34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81"/>
            <a:ext cx="598170" cy="6675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24A43D-2AAA-AC80-B928-69941DE422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109" b="94891" l="4183" r="91445">
                        <a14:foregroundMark x1="6654" y1="83577" x2="26996" y2="54380"/>
                        <a14:foregroundMark x1="26996" y1="54380" x2="67300" y2="24818"/>
                        <a14:foregroundMark x1="67300" y1="24818" x2="80228" y2="39416"/>
                        <a14:foregroundMark x1="80228" y1="39416" x2="55513" y2="63139"/>
                        <a14:foregroundMark x1="55513" y1="63139" x2="48099" y2="65328"/>
                        <a14:foregroundMark x1="12738" y1="83212" x2="27757" y2="59124"/>
                        <a14:foregroundMark x1="27757" y1="59124" x2="67490" y2="47080"/>
                        <a14:foregroundMark x1="67490" y1="47080" x2="80608" y2="74088"/>
                        <a14:foregroundMark x1="80608" y1="74088" x2="8745" y2="85036"/>
                        <a14:foregroundMark x1="8745" y1="85036" x2="4183" y2="83212"/>
                        <a14:foregroundMark x1="43916" y1="34307" x2="18631" y2="56569"/>
                        <a14:foregroundMark x1="13688" y1="44161" x2="9506" y2="76642"/>
                        <a14:foregroundMark x1="9506" y1="76642" x2="24144" y2="95985"/>
                        <a14:foregroundMark x1="24144" y1="95985" x2="55133" y2="87226"/>
                        <a14:foregroundMark x1="23004" y1="14234" x2="23004" y2="14234"/>
                        <a14:foregroundMark x1="23764" y1="11679" x2="25475" y2="15328"/>
                        <a14:foregroundMark x1="26236" y1="11679" x2="19772" y2="10584"/>
                        <a14:foregroundMark x1="25475" y1="8029" x2="20532" y2="10584"/>
                        <a14:foregroundMark x1="19011" y1="10949" x2="28517" y2="5839"/>
                        <a14:foregroundMark x1="4563" y1="84307" x2="25095" y2="91241"/>
                        <a14:foregroundMark x1="25095" y1="91241" x2="25475" y2="90876"/>
                        <a14:foregroundMark x1="76046" y1="90876" x2="86312" y2="34672"/>
                        <a14:foregroundMark x1="86312" y1="34672" x2="86312" y2="26277"/>
                        <a14:foregroundMark x1="90684" y1="50000" x2="87072" y2="84307"/>
                        <a14:foregroundMark x1="87072" y1="84307" x2="74905" y2="91241"/>
                        <a14:foregroundMark x1="89924" y1="68978" x2="79658" y2="91241"/>
                        <a14:foregroundMark x1="79658" y1="91241" x2="78517" y2="91241"/>
                        <a14:foregroundMark x1="91445" y1="66058" x2="87262" y2="92336"/>
                        <a14:foregroundMark x1="87262" y1="92336" x2="74335" y2="93066"/>
                        <a14:foregroundMark x1="72433" y1="56569" x2="76996" y2="18248"/>
                        <a14:foregroundMark x1="76996" y1="18248" x2="62928" y2="23358"/>
                        <a14:foregroundMark x1="57985" y1="12409" x2="74905" y2="36861"/>
                        <a14:foregroundMark x1="74905" y1="36861" x2="75475" y2="38686"/>
                        <a14:foregroundMark x1="75856" y1="28102" x2="55133" y2="10584"/>
                        <a14:foregroundMark x1="67490" y1="21898" x2="70913" y2="23358"/>
                        <a14:foregroundMark x1="68441" y1="21898" x2="57985" y2="10949"/>
                        <a14:foregroundMark x1="23574" y1="15328" x2="22243" y2="4745"/>
                        <a14:foregroundMark x1="21103" y1="15693" x2="23574" y2="1532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16176" y="559627"/>
            <a:ext cx="5386620" cy="2805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74749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5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1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2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p53"/>
          <p:cNvSpPr/>
          <p:nvPr/>
        </p:nvSpPr>
        <p:spPr>
          <a:xfrm>
            <a:off x="3509789" y="2768967"/>
            <a:ext cx="394391" cy="4865712"/>
          </a:xfrm>
          <a:custGeom>
            <a:avLst/>
            <a:gdLst/>
            <a:ahLst/>
            <a:cxnLst/>
            <a:rect l="l" t="t" r="r" b="b"/>
            <a:pathLst>
              <a:path w="5575" h="20532" extrusionOk="0">
                <a:moveTo>
                  <a:pt x="0" y="1"/>
                </a:moveTo>
                <a:lnTo>
                  <a:pt x="0" y="20532"/>
                </a:lnTo>
                <a:lnTo>
                  <a:pt x="5575" y="20532"/>
                </a:lnTo>
                <a:lnTo>
                  <a:pt x="5575" y="1"/>
                </a:lnTo>
                <a:close/>
              </a:path>
            </a:pathLst>
          </a:custGeom>
          <a:solidFill>
            <a:srgbClr val="3B3B3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/>
            <a:endParaRPr sz="1867"/>
          </a:p>
        </p:txBody>
      </p:sp>
      <p:sp>
        <p:nvSpPr>
          <p:cNvPr id="1919" name="Google Shape;1919;p53"/>
          <p:cNvSpPr/>
          <p:nvPr/>
        </p:nvSpPr>
        <p:spPr>
          <a:xfrm>
            <a:off x="1920967" y="2768967"/>
            <a:ext cx="3573200" cy="3187200"/>
          </a:xfrm>
          <a:prstGeom prst="roundRect">
            <a:avLst>
              <a:gd name="adj" fmla="val 6436"/>
            </a:avLst>
          </a:prstGeom>
          <a:solidFill>
            <a:srgbClr val="FFFFFF"/>
          </a:solidFill>
          <a:ln w="762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lnSpc>
                <a:spcPct val="150000"/>
              </a:lnSpc>
            </a:pPr>
            <a:r>
              <a:rPr lang="en-US" sz="2800" b="1" dirty="0" err="1">
                <a:solidFill>
                  <a:srgbClr val="002060"/>
                </a:solidFill>
                <a:latin typeface="+mn-lt"/>
              </a:rPr>
              <a:t>Hoạt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+mn-lt"/>
              </a:rPr>
              <a:t>động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 2:</a:t>
            </a:r>
          </a:p>
          <a:p>
            <a:pPr algn="ctr" defTabSz="1219170">
              <a:lnSpc>
                <a:spcPct val="150000"/>
              </a:lnSpc>
            </a:pPr>
            <a:r>
              <a:rPr lang="en-US" sz="2800" dirty="0" err="1">
                <a:solidFill>
                  <a:srgbClr val="002060"/>
                </a:solidFill>
                <a:latin typeface="+mn-lt"/>
              </a:rPr>
              <a:t>Giới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thiệu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các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loại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đường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giao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thông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ở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địa</a:t>
            </a:r>
            <a:r>
              <a:rPr lang="en-US" sz="28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n-lt"/>
              </a:rPr>
              <a:t>phương</a:t>
            </a:r>
            <a:endParaRPr sz="280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75020" y="5082283"/>
            <a:ext cx="3051973" cy="21168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167" y="3606799"/>
            <a:ext cx="4547320" cy="27516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551" y="1003129"/>
            <a:ext cx="1401700" cy="1381675"/>
          </a:xfrm>
          <a:prstGeom prst="rect">
            <a:avLst/>
          </a:prstGeom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8" grpId="0" animBg="1"/>
      <p:bldP spid="19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979712" y="1050637"/>
            <a:ext cx="8431435" cy="4347527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1867">
              <a:solidFill>
                <a:srgbClr val="5587AC"/>
              </a:solidFill>
              <a:latin typeface="Arial"/>
            </a:endParaRPr>
          </a:p>
        </p:txBody>
      </p:sp>
      <p:grpSp>
        <p:nvGrpSpPr>
          <p:cNvPr id="40" name="Google Shape;2196;p55"/>
          <p:cNvGrpSpPr/>
          <p:nvPr/>
        </p:nvGrpSpPr>
        <p:grpSpPr>
          <a:xfrm>
            <a:off x="-31293" y="4911287"/>
            <a:ext cx="3713324" cy="1850087"/>
            <a:chOff x="404850" y="2182975"/>
            <a:chExt cx="2230850" cy="1111475"/>
          </a:xfrm>
        </p:grpSpPr>
        <p:sp>
          <p:nvSpPr>
            <p:cNvPr id="41" name="Google Shape;2197;p55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2" name="Google Shape;2198;p55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3" name="Google Shape;2199;p55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4" name="Google Shape;2200;p55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5" name="Google Shape;2201;p55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6" name="Google Shape;2202;p55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7" name="Google Shape;2203;p55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8" name="Google Shape;2204;p55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49" name="Google Shape;2205;p55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0" name="Google Shape;2206;p55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1" name="Google Shape;2207;p55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2" name="Google Shape;2208;p55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3" name="Google Shape;2209;p55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4" name="Google Shape;2210;p55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5" name="Google Shape;2211;p55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6" name="Google Shape;2212;p55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7" name="Google Shape;2213;p55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8" name="Google Shape;2214;p55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59" name="Google Shape;2215;p55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0" name="Google Shape;2216;p55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1" name="Google Shape;2217;p55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2" name="Google Shape;2218;p55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3" name="Google Shape;2219;p55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4" name="Google Shape;2220;p55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5" name="Google Shape;2221;p55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6" name="Google Shape;2222;p55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7" name="Google Shape;2223;p55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  <p:sp>
          <p:nvSpPr>
            <p:cNvPr id="68" name="Google Shape;2224;p55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/>
              <a:endParaRPr sz="1867"/>
            </a:p>
          </p:txBody>
        </p:sp>
      </p:grpSp>
      <p:sp>
        <p:nvSpPr>
          <p:cNvPr id="7" name="Rectangle 6"/>
          <p:cNvSpPr/>
          <p:nvPr/>
        </p:nvSpPr>
        <p:spPr>
          <a:xfrm>
            <a:off x="2300302" y="1790547"/>
            <a:ext cx="7856092" cy="2796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</a:pPr>
            <a:r>
              <a:rPr lang="en-US" sz="2000" b="1" i="1" dirty="0" err="1">
                <a:latin typeface="+mn-lt"/>
              </a:rPr>
              <a:t>Hoạt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động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nhóm</a:t>
            </a:r>
            <a:r>
              <a:rPr lang="en-US" sz="2000" b="1" i="1" dirty="0">
                <a:latin typeface="+mn-lt"/>
              </a:rPr>
              <a:t> 6 </a:t>
            </a:r>
            <a:r>
              <a:rPr lang="en-US" sz="2000" b="1" i="1" dirty="0" err="1">
                <a:latin typeface="+mn-lt"/>
              </a:rPr>
              <a:t>người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và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thực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hiện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các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yêu</a:t>
            </a:r>
            <a:r>
              <a:rPr lang="en-US" sz="2000" b="1" i="1" dirty="0">
                <a:latin typeface="+mn-lt"/>
              </a:rPr>
              <a:t> </a:t>
            </a:r>
            <a:r>
              <a:rPr lang="en-US" sz="2000" b="1" i="1" dirty="0" err="1">
                <a:latin typeface="+mn-lt"/>
              </a:rPr>
              <a:t>cầu</a:t>
            </a:r>
            <a:r>
              <a:rPr lang="en-US" sz="2000" b="1" i="1" dirty="0">
                <a:latin typeface="+mn-lt"/>
              </a:rPr>
              <a:t>:</a:t>
            </a:r>
          </a:p>
          <a:p>
            <a:pPr marL="380990" indent="-380990" algn="just" defTabSz="121917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 dirty="0">
                <a:latin typeface="+mn-lt"/>
              </a:rPr>
              <a:t>Từng </a:t>
            </a:r>
            <a:r>
              <a:rPr lang="en-US" sz="2000" dirty="0" err="1">
                <a:latin typeface="+mn-lt"/>
              </a:rPr>
              <a:t>học</a:t>
            </a:r>
            <a:r>
              <a:rPr lang="en-US" sz="2000" dirty="0">
                <a:latin typeface="+mn-lt"/>
              </a:rPr>
              <a:t> </a:t>
            </a:r>
            <a:r>
              <a:rPr lang="en-US" sz="2000" dirty="0" err="1">
                <a:latin typeface="+mn-lt"/>
              </a:rPr>
              <a:t>sinh</a:t>
            </a:r>
            <a:r>
              <a:rPr lang="vi-VN" sz="2000" dirty="0">
                <a:latin typeface="+mn-lt"/>
              </a:rPr>
              <a:t> chia sẻ trong nhóm thông tin mà mình đã thu thập được về giao thông của địa phương.</a:t>
            </a:r>
          </a:p>
          <a:p>
            <a:pPr marL="380990" indent="-380990" algn="just" defTabSz="121917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000" dirty="0">
                <a:latin typeface="+mn-lt"/>
              </a:rPr>
              <a:t>Cả nhóm cùng hoàn thành sản phẩm vào giấy A2,</a:t>
            </a:r>
            <a:r>
              <a:rPr lang="en-US" sz="2000" dirty="0">
                <a:latin typeface="+mn-lt"/>
              </a:rPr>
              <a:t> </a:t>
            </a:r>
            <a:r>
              <a:rPr lang="vi-VN" sz="2000" dirty="0">
                <a:latin typeface="+mn-lt"/>
              </a:rPr>
              <a:t>khuyến khích các nhóm có tranh ảnh minh họa và sáng tạo trong cách trình bày sản phẩm.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8" name="Google Shape;3188;p72"/>
          <p:cNvGrpSpPr/>
          <p:nvPr/>
        </p:nvGrpSpPr>
        <p:grpSpPr>
          <a:xfrm>
            <a:off x="0" y="2159614"/>
            <a:ext cx="12192000" cy="3666357"/>
            <a:chOff x="0" y="1619710"/>
            <a:chExt cx="9144000" cy="2749768"/>
          </a:xfrm>
        </p:grpSpPr>
        <p:grpSp>
          <p:nvGrpSpPr>
            <p:cNvPr id="3189" name="Google Shape;3189;p72"/>
            <p:cNvGrpSpPr/>
            <p:nvPr/>
          </p:nvGrpSpPr>
          <p:grpSpPr>
            <a:xfrm>
              <a:off x="0" y="1732425"/>
              <a:ext cx="9143896" cy="572700"/>
              <a:chOff x="0" y="2713500"/>
              <a:chExt cx="6305700" cy="572700"/>
            </a:xfrm>
          </p:grpSpPr>
          <p:sp>
            <p:nvSpPr>
              <p:cNvPr id="3190" name="Google Shape;3190;p72"/>
              <p:cNvSpPr/>
              <p:nvPr/>
            </p:nvSpPr>
            <p:spPr>
              <a:xfrm>
                <a:off x="0" y="2713500"/>
                <a:ext cx="6305700" cy="5727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cxnSp>
            <p:nvCxnSpPr>
              <p:cNvPr id="3191" name="Google Shape;3191;p72"/>
              <p:cNvCxnSpPr/>
              <p:nvPr/>
            </p:nvCxnSpPr>
            <p:spPr>
              <a:xfrm>
                <a:off x="0" y="3085575"/>
                <a:ext cx="63057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192" name="Google Shape;3192;p72"/>
            <p:cNvGrpSpPr/>
            <p:nvPr/>
          </p:nvGrpSpPr>
          <p:grpSpPr>
            <a:xfrm>
              <a:off x="0" y="2756363"/>
              <a:ext cx="9143896" cy="572700"/>
              <a:chOff x="0" y="2713500"/>
              <a:chExt cx="6305700" cy="572700"/>
            </a:xfrm>
          </p:grpSpPr>
          <p:sp>
            <p:nvSpPr>
              <p:cNvPr id="3193" name="Google Shape;3193;p72"/>
              <p:cNvSpPr/>
              <p:nvPr/>
            </p:nvSpPr>
            <p:spPr>
              <a:xfrm>
                <a:off x="0" y="2713500"/>
                <a:ext cx="6305700" cy="5727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cxnSp>
            <p:nvCxnSpPr>
              <p:cNvPr id="3194" name="Google Shape;3194;p72"/>
              <p:cNvCxnSpPr/>
              <p:nvPr/>
            </p:nvCxnSpPr>
            <p:spPr>
              <a:xfrm>
                <a:off x="0" y="3085575"/>
                <a:ext cx="6305700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195" name="Google Shape;3195;p72"/>
            <p:cNvSpPr/>
            <p:nvPr/>
          </p:nvSpPr>
          <p:spPr>
            <a:xfrm>
              <a:off x="0" y="3780300"/>
              <a:ext cx="9144000" cy="572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3196" name="Google Shape;3196;p72"/>
            <p:cNvGrpSpPr/>
            <p:nvPr/>
          </p:nvGrpSpPr>
          <p:grpSpPr>
            <a:xfrm>
              <a:off x="540502" y="2457000"/>
              <a:ext cx="641761" cy="889302"/>
              <a:chOff x="1002412" y="3043930"/>
              <a:chExt cx="1598009" cy="2214397"/>
            </a:xfrm>
          </p:grpSpPr>
          <p:sp>
            <p:nvSpPr>
              <p:cNvPr id="3197" name="Google Shape;3197;p72"/>
              <p:cNvSpPr/>
              <p:nvPr/>
            </p:nvSpPr>
            <p:spPr>
              <a:xfrm>
                <a:off x="1717766" y="4672597"/>
                <a:ext cx="165949" cy="585731"/>
              </a:xfrm>
              <a:custGeom>
                <a:avLst/>
                <a:gdLst/>
                <a:ahLst/>
                <a:cxnLst/>
                <a:rect l="l" t="t" r="r" b="b"/>
                <a:pathLst>
                  <a:path w="4672" h="16489" extrusionOk="0">
                    <a:moveTo>
                      <a:pt x="0" y="1"/>
                    </a:moveTo>
                    <a:lnTo>
                      <a:pt x="0" y="16488"/>
                    </a:lnTo>
                    <a:lnTo>
                      <a:pt x="4672" y="16488"/>
                    </a:lnTo>
                    <a:lnTo>
                      <a:pt x="46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198" name="Google Shape;3198;p72"/>
              <p:cNvSpPr/>
              <p:nvPr/>
            </p:nvSpPr>
            <p:spPr>
              <a:xfrm>
                <a:off x="1002412" y="3043930"/>
                <a:ext cx="1598009" cy="1855660"/>
              </a:xfrm>
              <a:custGeom>
                <a:avLst/>
                <a:gdLst/>
                <a:ahLst/>
                <a:cxnLst/>
                <a:rect l="l" t="t" r="r" b="b"/>
                <a:pathLst>
                  <a:path w="44989" h="52239" extrusionOk="0">
                    <a:moveTo>
                      <a:pt x="22220" y="0"/>
                    </a:moveTo>
                    <a:cubicBezTo>
                      <a:pt x="22220" y="15938"/>
                      <a:pt x="12053" y="24025"/>
                      <a:pt x="4751" y="25399"/>
                    </a:cubicBezTo>
                    <a:cubicBezTo>
                      <a:pt x="5509" y="25624"/>
                      <a:pt x="6279" y="25720"/>
                      <a:pt x="7040" y="25720"/>
                    </a:cubicBezTo>
                    <a:cubicBezTo>
                      <a:pt x="11330" y="25720"/>
                      <a:pt x="15350" y="22690"/>
                      <a:pt x="15350" y="22690"/>
                    </a:cubicBezTo>
                    <a:lnTo>
                      <a:pt x="15350" y="22730"/>
                    </a:lnTo>
                    <a:cubicBezTo>
                      <a:pt x="12681" y="26223"/>
                      <a:pt x="8755" y="28579"/>
                      <a:pt x="4398" y="29325"/>
                    </a:cubicBezTo>
                    <a:cubicBezTo>
                      <a:pt x="4398" y="29325"/>
                      <a:pt x="5834" y="30167"/>
                      <a:pt x="8438" y="30167"/>
                    </a:cubicBezTo>
                    <a:cubicBezTo>
                      <a:pt x="9563" y="30167"/>
                      <a:pt x="10906" y="30010"/>
                      <a:pt x="12445" y="29560"/>
                    </a:cubicBezTo>
                    <a:lnTo>
                      <a:pt x="12445" y="29560"/>
                    </a:lnTo>
                    <a:cubicBezTo>
                      <a:pt x="9893" y="33329"/>
                      <a:pt x="6321" y="36312"/>
                      <a:pt x="2199" y="38275"/>
                    </a:cubicBezTo>
                    <a:cubicBezTo>
                      <a:pt x="2233" y="38309"/>
                      <a:pt x="2361" y="38325"/>
                      <a:pt x="2562" y="38325"/>
                    </a:cubicBezTo>
                    <a:cubicBezTo>
                      <a:pt x="3980" y="38325"/>
                      <a:pt x="9082" y="37535"/>
                      <a:pt x="11385" y="36744"/>
                    </a:cubicBezTo>
                    <a:lnTo>
                      <a:pt x="11385" y="36744"/>
                    </a:lnTo>
                    <a:cubicBezTo>
                      <a:pt x="9815" y="40042"/>
                      <a:pt x="5968" y="45655"/>
                      <a:pt x="1" y="46440"/>
                    </a:cubicBezTo>
                    <a:cubicBezTo>
                      <a:pt x="1" y="46440"/>
                      <a:pt x="1672" y="46784"/>
                      <a:pt x="3996" y="46784"/>
                    </a:cubicBezTo>
                    <a:cubicBezTo>
                      <a:pt x="6385" y="46784"/>
                      <a:pt x="9465" y="46421"/>
                      <a:pt x="12131" y="44949"/>
                    </a:cubicBezTo>
                    <a:lnTo>
                      <a:pt x="12131" y="44949"/>
                    </a:lnTo>
                    <a:cubicBezTo>
                      <a:pt x="11817" y="45852"/>
                      <a:pt x="8284" y="51033"/>
                      <a:pt x="4790" y="52093"/>
                    </a:cubicBezTo>
                    <a:cubicBezTo>
                      <a:pt x="5860" y="52152"/>
                      <a:pt x="6866" y="52179"/>
                      <a:pt x="7810" y="52179"/>
                    </a:cubicBezTo>
                    <a:cubicBezTo>
                      <a:pt x="20860" y="52179"/>
                      <a:pt x="22259" y="46990"/>
                      <a:pt x="22259" y="46990"/>
                    </a:cubicBezTo>
                    <a:cubicBezTo>
                      <a:pt x="22259" y="46990"/>
                      <a:pt x="23164" y="52239"/>
                      <a:pt x="37835" y="52239"/>
                    </a:cubicBezTo>
                    <a:cubicBezTo>
                      <a:pt x="38442" y="52239"/>
                      <a:pt x="39073" y="52230"/>
                      <a:pt x="39728" y="52211"/>
                    </a:cubicBezTo>
                    <a:cubicBezTo>
                      <a:pt x="39728" y="52211"/>
                      <a:pt x="31916" y="47893"/>
                      <a:pt x="31916" y="45302"/>
                    </a:cubicBezTo>
                    <a:lnTo>
                      <a:pt x="31916" y="45302"/>
                    </a:lnTo>
                    <a:cubicBezTo>
                      <a:pt x="34712" y="47054"/>
                      <a:pt x="37799" y="47514"/>
                      <a:pt x="40271" y="47514"/>
                    </a:cubicBezTo>
                    <a:cubicBezTo>
                      <a:pt x="43006" y="47514"/>
                      <a:pt x="44988" y="46951"/>
                      <a:pt x="44988" y="46951"/>
                    </a:cubicBezTo>
                    <a:cubicBezTo>
                      <a:pt x="38982" y="46166"/>
                      <a:pt x="34664" y="40159"/>
                      <a:pt x="33055" y="36901"/>
                    </a:cubicBezTo>
                    <a:lnTo>
                      <a:pt x="33055" y="36901"/>
                    </a:lnTo>
                    <a:cubicBezTo>
                      <a:pt x="35053" y="37567"/>
                      <a:pt x="39435" y="38748"/>
                      <a:pt x="41334" y="38748"/>
                    </a:cubicBezTo>
                    <a:cubicBezTo>
                      <a:pt x="41896" y="38748"/>
                      <a:pt x="42241" y="38644"/>
                      <a:pt x="42241" y="38393"/>
                    </a:cubicBezTo>
                    <a:cubicBezTo>
                      <a:pt x="36627" y="35370"/>
                      <a:pt x="33408" y="32073"/>
                      <a:pt x="31563" y="29325"/>
                    </a:cubicBezTo>
                    <a:lnTo>
                      <a:pt x="31563" y="29325"/>
                    </a:lnTo>
                    <a:cubicBezTo>
                      <a:pt x="33421" y="29953"/>
                      <a:pt x="35022" y="30162"/>
                      <a:pt x="36330" y="30162"/>
                    </a:cubicBezTo>
                    <a:cubicBezTo>
                      <a:pt x="38947" y="30162"/>
                      <a:pt x="40395" y="29325"/>
                      <a:pt x="40395" y="29325"/>
                    </a:cubicBezTo>
                    <a:cubicBezTo>
                      <a:pt x="36627" y="28697"/>
                      <a:pt x="33172" y="26812"/>
                      <a:pt x="30542" y="23986"/>
                    </a:cubicBezTo>
                    <a:lnTo>
                      <a:pt x="30542" y="23986"/>
                    </a:lnTo>
                    <a:cubicBezTo>
                      <a:pt x="32739" y="25526"/>
                      <a:pt x="35097" y="25917"/>
                      <a:pt x="36870" y="25917"/>
                    </a:cubicBezTo>
                    <a:cubicBezTo>
                      <a:pt x="38485" y="25917"/>
                      <a:pt x="39614" y="25592"/>
                      <a:pt x="39689" y="25517"/>
                    </a:cubicBezTo>
                    <a:cubicBezTo>
                      <a:pt x="34939" y="25517"/>
                      <a:pt x="22220" y="16056"/>
                      <a:pt x="22220" y="118"/>
                    </a:cubicBezTo>
                    <a:lnTo>
                      <a:pt x="22220" y="0"/>
                    </a:lnTo>
                    <a:close/>
                  </a:path>
                </a:pathLst>
              </a:custGeom>
              <a:solidFill>
                <a:srgbClr val="82A63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sp>
          <p:nvSpPr>
            <p:cNvPr id="3199" name="Google Shape;3199;p72"/>
            <p:cNvSpPr/>
            <p:nvPr/>
          </p:nvSpPr>
          <p:spPr>
            <a:xfrm>
              <a:off x="161926" y="1619710"/>
              <a:ext cx="641719" cy="713474"/>
            </a:xfrm>
            <a:custGeom>
              <a:avLst/>
              <a:gdLst/>
              <a:ahLst/>
              <a:cxnLst/>
              <a:rect l="l" t="t" r="r" b="b"/>
              <a:pathLst>
                <a:path w="53960" h="59981" extrusionOk="0">
                  <a:moveTo>
                    <a:pt x="24850" y="0"/>
                  </a:moveTo>
                  <a:cubicBezTo>
                    <a:pt x="22889" y="0"/>
                    <a:pt x="20509" y="388"/>
                    <a:pt x="17628" y="1370"/>
                  </a:cubicBezTo>
                  <a:cubicBezTo>
                    <a:pt x="8560" y="4472"/>
                    <a:pt x="6244" y="11459"/>
                    <a:pt x="12760" y="12166"/>
                  </a:cubicBezTo>
                  <a:cubicBezTo>
                    <a:pt x="12760" y="12166"/>
                    <a:pt x="2514" y="13344"/>
                    <a:pt x="2514" y="20056"/>
                  </a:cubicBezTo>
                  <a:cubicBezTo>
                    <a:pt x="2514" y="23375"/>
                    <a:pt x="4704" y="24218"/>
                    <a:pt x="6932" y="24218"/>
                  </a:cubicBezTo>
                  <a:cubicBezTo>
                    <a:pt x="8673" y="24218"/>
                    <a:pt x="10438" y="23703"/>
                    <a:pt x="11196" y="23450"/>
                  </a:cubicBezTo>
                  <a:lnTo>
                    <a:pt x="11196" y="23450"/>
                  </a:lnTo>
                  <a:cubicBezTo>
                    <a:pt x="9167" y="24198"/>
                    <a:pt x="0" y="28018"/>
                    <a:pt x="4870" y="34463"/>
                  </a:cubicBezTo>
                  <a:cubicBezTo>
                    <a:pt x="4870" y="34463"/>
                    <a:pt x="7192" y="36328"/>
                    <a:pt x="10083" y="36328"/>
                  </a:cubicBezTo>
                  <a:cubicBezTo>
                    <a:pt x="11749" y="36328"/>
                    <a:pt x="13604" y="35709"/>
                    <a:pt x="15312" y="33757"/>
                  </a:cubicBezTo>
                  <a:lnTo>
                    <a:pt x="15312" y="33757"/>
                  </a:lnTo>
                  <a:cubicBezTo>
                    <a:pt x="15311" y="33757"/>
                    <a:pt x="12171" y="37683"/>
                    <a:pt x="15665" y="39331"/>
                  </a:cubicBezTo>
                  <a:cubicBezTo>
                    <a:pt x="16190" y="39582"/>
                    <a:pt x="16704" y="39684"/>
                    <a:pt x="17206" y="39684"/>
                  </a:cubicBezTo>
                  <a:cubicBezTo>
                    <a:pt x="19510" y="39684"/>
                    <a:pt x="21576" y="37525"/>
                    <a:pt x="23366" y="37525"/>
                  </a:cubicBezTo>
                  <a:cubicBezTo>
                    <a:pt x="23757" y="37525"/>
                    <a:pt x="24134" y="37628"/>
                    <a:pt x="24498" y="37879"/>
                  </a:cubicBezTo>
                  <a:cubicBezTo>
                    <a:pt x="24498" y="37879"/>
                    <a:pt x="29130" y="43492"/>
                    <a:pt x="26343" y="59980"/>
                  </a:cubicBezTo>
                  <a:lnTo>
                    <a:pt x="31446" y="59980"/>
                  </a:lnTo>
                  <a:cubicBezTo>
                    <a:pt x="31446" y="59980"/>
                    <a:pt x="27246" y="40980"/>
                    <a:pt x="33880" y="36897"/>
                  </a:cubicBezTo>
                  <a:cubicBezTo>
                    <a:pt x="33880" y="36897"/>
                    <a:pt x="34448" y="36568"/>
                    <a:pt x="35278" y="36568"/>
                  </a:cubicBezTo>
                  <a:cubicBezTo>
                    <a:pt x="36095" y="36568"/>
                    <a:pt x="37166" y="36887"/>
                    <a:pt x="38198" y="38154"/>
                  </a:cubicBezTo>
                  <a:cubicBezTo>
                    <a:pt x="38764" y="38848"/>
                    <a:pt x="39760" y="39176"/>
                    <a:pt x="40905" y="39176"/>
                  </a:cubicBezTo>
                  <a:cubicBezTo>
                    <a:pt x="43970" y="39176"/>
                    <a:pt x="48105" y="36826"/>
                    <a:pt x="47934" y="32854"/>
                  </a:cubicBezTo>
                  <a:cubicBezTo>
                    <a:pt x="47799" y="29765"/>
                    <a:pt x="46414" y="29101"/>
                    <a:pt x="45248" y="29101"/>
                  </a:cubicBezTo>
                  <a:cubicBezTo>
                    <a:pt x="45160" y="29101"/>
                    <a:pt x="45073" y="29105"/>
                    <a:pt x="44989" y="29111"/>
                  </a:cubicBezTo>
                  <a:lnTo>
                    <a:pt x="44989" y="29111"/>
                  </a:lnTo>
                  <a:cubicBezTo>
                    <a:pt x="47808" y="28235"/>
                    <a:pt x="53959" y="25627"/>
                    <a:pt x="53626" y="19625"/>
                  </a:cubicBezTo>
                  <a:cubicBezTo>
                    <a:pt x="53389" y="15718"/>
                    <a:pt x="50803" y="14747"/>
                    <a:pt x="48288" y="14747"/>
                  </a:cubicBezTo>
                  <a:cubicBezTo>
                    <a:pt x="45799" y="14747"/>
                    <a:pt x="43380" y="15699"/>
                    <a:pt x="43380" y="15699"/>
                  </a:cubicBezTo>
                  <a:cubicBezTo>
                    <a:pt x="43380" y="15699"/>
                    <a:pt x="51506" y="12087"/>
                    <a:pt x="48051" y="8711"/>
                  </a:cubicBezTo>
                  <a:cubicBezTo>
                    <a:pt x="47008" y="7703"/>
                    <a:pt x="45895" y="7350"/>
                    <a:pt x="44846" y="7350"/>
                  </a:cubicBezTo>
                  <a:cubicBezTo>
                    <a:pt x="42446" y="7350"/>
                    <a:pt x="40385" y="9203"/>
                    <a:pt x="40283" y="9296"/>
                  </a:cubicBezTo>
                  <a:lnTo>
                    <a:pt x="40283" y="9296"/>
                  </a:lnTo>
                  <a:cubicBezTo>
                    <a:pt x="40425" y="9166"/>
                    <a:pt x="44297" y="5576"/>
                    <a:pt x="42948" y="3726"/>
                  </a:cubicBezTo>
                  <a:cubicBezTo>
                    <a:pt x="42507" y="3151"/>
                    <a:pt x="41617" y="2911"/>
                    <a:pt x="40543" y="2911"/>
                  </a:cubicBezTo>
                  <a:cubicBezTo>
                    <a:pt x="38173" y="2911"/>
                    <a:pt x="34914" y="4078"/>
                    <a:pt x="33644" y="5375"/>
                  </a:cubicBezTo>
                  <a:cubicBezTo>
                    <a:pt x="33644" y="5344"/>
                    <a:pt x="32134" y="0"/>
                    <a:pt x="2485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grpSp>
          <p:nvGrpSpPr>
            <p:cNvPr id="3200" name="Google Shape;3200;p72"/>
            <p:cNvGrpSpPr/>
            <p:nvPr/>
          </p:nvGrpSpPr>
          <p:grpSpPr>
            <a:xfrm>
              <a:off x="258023" y="3610222"/>
              <a:ext cx="417092" cy="759256"/>
              <a:chOff x="8086214" y="1285063"/>
              <a:chExt cx="1653159" cy="3009339"/>
            </a:xfrm>
          </p:grpSpPr>
          <p:sp>
            <p:nvSpPr>
              <p:cNvPr id="3201" name="Google Shape;3201;p72"/>
              <p:cNvSpPr/>
              <p:nvPr/>
            </p:nvSpPr>
            <p:spPr>
              <a:xfrm>
                <a:off x="8822181" y="3369683"/>
                <a:ext cx="179386" cy="924719"/>
              </a:xfrm>
              <a:custGeom>
                <a:avLst/>
                <a:gdLst/>
                <a:ahLst/>
                <a:cxnLst/>
                <a:rect l="l" t="t" r="r" b="b"/>
                <a:pathLst>
                  <a:path w="3770" h="19433" extrusionOk="0">
                    <a:moveTo>
                      <a:pt x="1" y="0"/>
                    </a:moveTo>
                    <a:lnTo>
                      <a:pt x="1" y="19432"/>
                    </a:lnTo>
                    <a:lnTo>
                      <a:pt x="3769" y="19432"/>
                    </a:lnTo>
                    <a:lnTo>
                      <a:pt x="3769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202" name="Google Shape;3202;p72"/>
              <p:cNvSpPr/>
              <p:nvPr/>
            </p:nvSpPr>
            <p:spPr>
              <a:xfrm>
                <a:off x="8086214" y="1285063"/>
                <a:ext cx="1653159" cy="2181867"/>
              </a:xfrm>
              <a:custGeom>
                <a:avLst/>
                <a:gdLst/>
                <a:ahLst/>
                <a:cxnLst/>
                <a:rect l="l" t="t" r="r" b="b"/>
                <a:pathLst>
                  <a:path w="34743" h="45852" extrusionOk="0">
                    <a:moveTo>
                      <a:pt x="17352" y="0"/>
                    </a:moveTo>
                    <a:cubicBezTo>
                      <a:pt x="11189" y="0"/>
                      <a:pt x="6164" y="3258"/>
                      <a:pt x="6164" y="7223"/>
                    </a:cubicBezTo>
                    <a:cubicBezTo>
                      <a:pt x="6164" y="7616"/>
                      <a:pt x="6242" y="8008"/>
                      <a:pt x="6321" y="8362"/>
                    </a:cubicBezTo>
                    <a:cubicBezTo>
                      <a:pt x="4240" y="9422"/>
                      <a:pt x="2906" y="11031"/>
                      <a:pt x="2906" y="12876"/>
                    </a:cubicBezTo>
                    <a:cubicBezTo>
                      <a:pt x="2906" y="14250"/>
                      <a:pt x="3691" y="15546"/>
                      <a:pt x="5026" y="16527"/>
                    </a:cubicBezTo>
                    <a:cubicBezTo>
                      <a:pt x="2906" y="17587"/>
                      <a:pt x="1532" y="19196"/>
                      <a:pt x="1532" y="21042"/>
                    </a:cubicBezTo>
                    <a:cubicBezTo>
                      <a:pt x="1532" y="22690"/>
                      <a:pt x="2631" y="24143"/>
                      <a:pt x="4319" y="25163"/>
                    </a:cubicBezTo>
                    <a:cubicBezTo>
                      <a:pt x="2474" y="26223"/>
                      <a:pt x="1335" y="27715"/>
                      <a:pt x="1335" y="29403"/>
                    </a:cubicBezTo>
                    <a:cubicBezTo>
                      <a:pt x="1335" y="30816"/>
                      <a:pt x="2121" y="32112"/>
                      <a:pt x="3455" y="33093"/>
                    </a:cubicBezTo>
                    <a:cubicBezTo>
                      <a:pt x="1335" y="34153"/>
                      <a:pt x="1" y="35763"/>
                      <a:pt x="1" y="37608"/>
                    </a:cubicBezTo>
                    <a:cubicBezTo>
                      <a:pt x="1" y="40709"/>
                      <a:pt x="3926" y="43261"/>
                      <a:pt x="8755" y="43261"/>
                    </a:cubicBezTo>
                    <a:cubicBezTo>
                      <a:pt x="9030" y="43261"/>
                      <a:pt x="9344" y="43261"/>
                      <a:pt x="9619" y="43221"/>
                    </a:cubicBezTo>
                    <a:cubicBezTo>
                      <a:pt x="11032" y="44792"/>
                      <a:pt x="13976" y="45851"/>
                      <a:pt x="17352" y="45851"/>
                    </a:cubicBezTo>
                    <a:cubicBezTo>
                      <a:pt x="20728" y="45851"/>
                      <a:pt x="23672" y="44792"/>
                      <a:pt x="25085" y="43221"/>
                    </a:cubicBezTo>
                    <a:cubicBezTo>
                      <a:pt x="25399" y="43221"/>
                      <a:pt x="25674" y="43261"/>
                      <a:pt x="25949" y="43261"/>
                    </a:cubicBezTo>
                    <a:cubicBezTo>
                      <a:pt x="30817" y="43261"/>
                      <a:pt x="34742" y="40709"/>
                      <a:pt x="34742" y="37608"/>
                    </a:cubicBezTo>
                    <a:cubicBezTo>
                      <a:pt x="34742" y="35763"/>
                      <a:pt x="33368" y="34153"/>
                      <a:pt x="31249" y="33093"/>
                    </a:cubicBezTo>
                    <a:cubicBezTo>
                      <a:pt x="32583" y="32112"/>
                      <a:pt x="33368" y="30816"/>
                      <a:pt x="33368" y="29403"/>
                    </a:cubicBezTo>
                    <a:cubicBezTo>
                      <a:pt x="33368" y="27715"/>
                      <a:pt x="32230" y="26184"/>
                      <a:pt x="30385" y="25163"/>
                    </a:cubicBezTo>
                    <a:cubicBezTo>
                      <a:pt x="32112" y="24143"/>
                      <a:pt x="33172" y="22651"/>
                      <a:pt x="33172" y="21042"/>
                    </a:cubicBezTo>
                    <a:cubicBezTo>
                      <a:pt x="33172" y="19196"/>
                      <a:pt x="31798" y="17587"/>
                      <a:pt x="29678" y="16527"/>
                    </a:cubicBezTo>
                    <a:cubicBezTo>
                      <a:pt x="31013" y="15546"/>
                      <a:pt x="31838" y="14250"/>
                      <a:pt x="31838" y="12837"/>
                    </a:cubicBezTo>
                    <a:cubicBezTo>
                      <a:pt x="31838" y="11031"/>
                      <a:pt x="30464" y="9422"/>
                      <a:pt x="28383" y="8362"/>
                    </a:cubicBezTo>
                    <a:cubicBezTo>
                      <a:pt x="28501" y="8008"/>
                      <a:pt x="28540" y="7616"/>
                      <a:pt x="28540" y="7223"/>
                    </a:cubicBezTo>
                    <a:cubicBezTo>
                      <a:pt x="28540" y="3219"/>
                      <a:pt x="23515" y="0"/>
                      <a:pt x="173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</p:grpSp>
      <p:sp>
        <p:nvSpPr>
          <p:cNvPr id="3203" name="Google Shape;3203;p72"/>
          <p:cNvSpPr txBox="1">
            <a:spLocks noGrp="1"/>
          </p:cNvSpPr>
          <p:nvPr>
            <p:ph type="title"/>
          </p:nvPr>
        </p:nvSpPr>
        <p:spPr>
          <a:xfrm>
            <a:off x="807129" y="954731"/>
            <a:ext cx="10290400" cy="95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267" b="1" dirty="0">
                <a:solidFill>
                  <a:srgbClr val="FF0000"/>
                </a:solidFill>
                <a:latin typeface="+mn-lt"/>
              </a:rPr>
              <a:t>HƯỚNG DẪN VỀ NHÀ</a:t>
            </a:r>
            <a:endParaRPr sz="4267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3207" name="Google Shape;3207;p72"/>
          <p:cNvCxnSpPr/>
          <p:nvPr/>
        </p:nvCxnSpPr>
        <p:spPr>
          <a:xfrm rot="10800000" flipH="1">
            <a:off x="0" y="5523800"/>
            <a:ext cx="12192000" cy="128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211" name="Google Shape;3211;p72"/>
          <p:cNvGrpSpPr/>
          <p:nvPr/>
        </p:nvGrpSpPr>
        <p:grpSpPr>
          <a:xfrm flipH="1">
            <a:off x="8571988" y="3561466"/>
            <a:ext cx="1810557" cy="902073"/>
            <a:chOff x="404850" y="2182975"/>
            <a:chExt cx="2230850" cy="1111475"/>
          </a:xfrm>
        </p:grpSpPr>
        <p:sp>
          <p:nvSpPr>
            <p:cNvPr id="3212" name="Google Shape;3212;p72"/>
            <p:cNvSpPr/>
            <p:nvPr/>
          </p:nvSpPr>
          <p:spPr>
            <a:xfrm>
              <a:off x="433900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3" name="Google Shape;3213;p72"/>
            <p:cNvSpPr/>
            <p:nvPr/>
          </p:nvSpPr>
          <p:spPr>
            <a:xfrm>
              <a:off x="709675" y="2182975"/>
              <a:ext cx="70050" cy="69675"/>
            </a:xfrm>
            <a:custGeom>
              <a:avLst/>
              <a:gdLst/>
              <a:ahLst/>
              <a:cxnLst/>
              <a:rect l="l" t="t" r="r" b="b"/>
              <a:pathLst>
                <a:path w="2802" h="2787" extrusionOk="0">
                  <a:moveTo>
                    <a:pt x="1401" y="1"/>
                  </a:moveTo>
                  <a:cubicBezTo>
                    <a:pt x="637" y="1"/>
                    <a:pt x="0" y="622"/>
                    <a:pt x="0" y="1386"/>
                  </a:cubicBezTo>
                  <a:cubicBezTo>
                    <a:pt x="0" y="2166"/>
                    <a:pt x="637" y="2787"/>
                    <a:pt x="1401" y="2787"/>
                  </a:cubicBezTo>
                  <a:cubicBezTo>
                    <a:pt x="2181" y="2787"/>
                    <a:pt x="2802" y="2166"/>
                    <a:pt x="2802" y="1386"/>
                  </a:cubicBezTo>
                  <a:cubicBezTo>
                    <a:pt x="2802" y="622"/>
                    <a:pt x="2181" y="1"/>
                    <a:pt x="1401" y="1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4" name="Google Shape;3214;p72"/>
            <p:cNvSpPr/>
            <p:nvPr/>
          </p:nvSpPr>
          <p:spPr>
            <a:xfrm>
              <a:off x="480450" y="2217600"/>
              <a:ext cx="1753325" cy="854800"/>
            </a:xfrm>
            <a:custGeom>
              <a:avLst/>
              <a:gdLst/>
              <a:ahLst/>
              <a:cxnLst/>
              <a:rect l="l" t="t" r="r" b="b"/>
              <a:pathLst>
                <a:path w="70133" h="34192" extrusionOk="0">
                  <a:moveTo>
                    <a:pt x="7148" y="1"/>
                  </a:moveTo>
                  <a:cubicBezTo>
                    <a:pt x="3200" y="1"/>
                    <a:pt x="1" y="3200"/>
                    <a:pt x="1" y="7148"/>
                  </a:cubicBezTo>
                  <a:lnTo>
                    <a:pt x="1" y="27044"/>
                  </a:lnTo>
                  <a:cubicBezTo>
                    <a:pt x="1" y="30992"/>
                    <a:pt x="3200" y="34191"/>
                    <a:pt x="7148" y="34191"/>
                  </a:cubicBezTo>
                  <a:lnTo>
                    <a:pt x="62986" y="34191"/>
                  </a:lnTo>
                  <a:cubicBezTo>
                    <a:pt x="66934" y="34191"/>
                    <a:pt x="70133" y="30992"/>
                    <a:pt x="70133" y="30658"/>
                  </a:cubicBezTo>
                  <a:lnTo>
                    <a:pt x="70133" y="10761"/>
                  </a:lnTo>
                  <a:cubicBezTo>
                    <a:pt x="70133" y="3200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8B0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5" name="Google Shape;3215;p72"/>
            <p:cNvSpPr/>
            <p:nvPr/>
          </p:nvSpPr>
          <p:spPr>
            <a:xfrm>
              <a:off x="480450" y="2218000"/>
              <a:ext cx="2102325" cy="854400"/>
            </a:xfrm>
            <a:custGeom>
              <a:avLst/>
              <a:gdLst/>
              <a:ahLst/>
              <a:cxnLst/>
              <a:rect l="l" t="t" r="r" b="b"/>
              <a:pathLst>
                <a:path w="84093" h="34176" extrusionOk="0">
                  <a:moveTo>
                    <a:pt x="7148" y="1"/>
                  </a:moveTo>
                  <a:cubicBezTo>
                    <a:pt x="3200" y="1"/>
                    <a:pt x="1" y="3184"/>
                    <a:pt x="1" y="7132"/>
                  </a:cubicBezTo>
                  <a:lnTo>
                    <a:pt x="1" y="27028"/>
                  </a:lnTo>
                  <a:cubicBezTo>
                    <a:pt x="1" y="30976"/>
                    <a:pt x="3200" y="34175"/>
                    <a:pt x="7148" y="34175"/>
                  </a:cubicBezTo>
                  <a:lnTo>
                    <a:pt x="79254" y="34175"/>
                  </a:lnTo>
                  <a:cubicBezTo>
                    <a:pt x="81928" y="34175"/>
                    <a:pt x="84093" y="32011"/>
                    <a:pt x="84093" y="29337"/>
                  </a:cubicBezTo>
                  <a:lnTo>
                    <a:pt x="84093" y="21776"/>
                  </a:lnTo>
                  <a:cubicBezTo>
                    <a:pt x="84093" y="19102"/>
                    <a:pt x="81928" y="16937"/>
                    <a:pt x="79254" y="16937"/>
                  </a:cubicBezTo>
                  <a:lnTo>
                    <a:pt x="70133" y="16937"/>
                  </a:lnTo>
                  <a:lnTo>
                    <a:pt x="70133" y="7132"/>
                  </a:lnTo>
                  <a:cubicBezTo>
                    <a:pt x="70133" y="3184"/>
                    <a:pt x="66934" y="1"/>
                    <a:pt x="62986" y="1"/>
                  </a:cubicBezTo>
                  <a:close/>
                </a:path>
              </a:pathLst>
            </a:custGeom>
            <a:solidFill>
              <a:srgbClr val="F0B0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6" name="Google Shape;3216;p72"/>
            <p:cNvSpPr/>
            <p:nvPr/>
          </p:nvSpPr>
          <p:spPr>
            <a:xfrm>
              <a:off x="404850" y="2860275"/>
              <a:ext cx="296075" cy="212125"/>
            </a:xfrm>
            <a:custGeom>
              <a:avLst/>
              <a:gdLst/>
              <a:ahLst/>
              <a:cxnLst/>
              <a:rect l="l" t="t" r="r" b="b"/>
              <a:pathLst>
                <a:path w="11843" h="8485" extrusionOk="0">
                  <a:moveTo>
                    <a:pt x="4234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4" y="8484"/>
                  </a:cubicBezTo>
                  <a:lnTo>
                    <a:pt x="7593" y="8484"/>
                  </a:lnTo>
                  <a:cubicBezTo>
                    <a:pt x="9933" y="8484"/>
                    <a:pt x="11843" y="6574"/>
                    <a:pt x="11843" y="4234"/>
                  </a:cubicBezTo>
                  <a:cubicBezTo>
                    <a:pt x="11843" y="1895"/>
                    <a:pt x="9933" y="0"/>
                    <a:pt x="759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7" name="Google Shape;3217;p72"/>
            <p:cNvSpPr/>
            <p:nvPr/>
          </p:nvSpPr>
          <p:spPr>
            <a:xfrm>
              <a:off x="2356725" y="2860275"/>
              <a:ext cx="278975" cy="212125"/>
            </a:xfrm>
            <a:custGeom>
              <a:avLst/>
              <a:gdLst/>
              <a:ahLst/>
              <a:cxnLst/>
              <a:rect l="l" t="t" r="r" b="b"/>
              <a:pathLst>
                <a:path w="11159" h="8485" extrusionOk="0">
                  <a:moveTo>
                    <a:pt x="4235" y="0"/>
                  </a:moveTo>
                  <a:cubicBezTo>
                    <a:pt x="1895" y="0"/>
                    <a:pt x="0" y="1895"/>
                    <a:pt x="0" y="4234"/>
                  </a:cubicBezTo>
                  <a:cubicBezTo>
                    <a:pt x="0" y="6574"/>
                    <a:pt x="1895" y="8484"/>
                    <a:pt x="4235" y="8484"/>
                  </a:cubicBezTo>
                  <a:lnTo>
                    <a:pt x="6925" y="8484"/>
                  </a:lnTo>
                  <a:cubicBezTo>
                    <a:pt x="9264" y="8484"/>
                    <a:pt x="11159" y="6574"/>
                    <a:pt x="11159" y="4234"/>
                  </a:cubicBezTo>
                  <a:cubicBezTo>
                    <a:pt x="11159" y="1895"/>
                    <a:pt x="9264" y="0"/>
                    <a:pt x="6925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8" name="Google Shape;3218;p72"/>
            <p:cNvSpPr/>
            <p:nvPr/>
          </p:nvSpPr>
          <p:spPr>
            <a:xfrm>
              <a:off x="70130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51" y="11763"/>
                  </a:lnTo>
                  <a:cubicBezTo>
                    <a:pt x="22651" y="11620"/>
                    <a:pt x="22651" y="11477"/>
                    <a:pt x="22651" y="11318"/>
                  </a:cubicBezTo>
                  <a:cubicBezTo>
                    <a:pt x="22651" y="5062"/>
                    <a:pt x="17590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19" name="Google Shape;3219;p72"/>
            <p:cNvSpPr/>
            <p:nvPr/>
          </p:nvSpPr>
          <p:spPr>
            <a:xfrm>
              <a:off x="751450" y="2828050"/>
              <a:ext cx="466400" cy="466400"/>
            </a:xfrm>
            <a:custGeom>
              <a:avLst/>
              <a:gdLst/>
              <a:ahLst/>
              <a:cxnLst/>
              <a:rect l="l" t="t" r="r" b="b"/>
              <a:pathLst>
                <a:path w="18656" h="18656" extrusionOk="0">
                  <a:moveTo>
                    <a:pt x="9328" y="0"/>
                  </a:moveTo>
                  <a:cubicBezTo>
                    <a:pt x="4171" y="0"/>
                    <a:pt x="1" y="4186"/>
                    <a:pt x="1" y="9328"/>
                  </a:cubicBezTo>
                  <a:cubicBezTo>
                    <a:pt x="1" y="14485"/>
                    <a:pt x="4171" y="18655"/>
                    <a:pt x="9328" y="18655"/>
                  </a:cubicBezTo>
                  <a:cubicBezTo>
                    <a:pt x="14485" y="18655"/>
                    <a:pt x="18656" y="14485"/>
                    <a:pt x="18656" y="9328"/>
                  </a:cubicBezTo>
                  <a:cubicBezTo>
                    <a:pt x="18656" y="4186"/>
                    <a:pt x="14485" y="0"/>
                    <a:pt x="932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0" name="Google Shape;3220;p72"/>
            <p:cNvSpPr/>
            <p:nvPr/>
          </p:nvSpPr>
          <p:spPr>
            <a:xfrm>
              <a:off x="845750" y="2922350"/>
              <a:ext cx="277800" cy="278175"/>
            </a:xfrm>
            <a:custGeom>
              <a:avLst/>
              <a:gdLst/>
              <a:ahLst/>
              <a:cxnLst/>
              <a:rect l="l" t="t" r="r" b="b"/>
              <a:pathLst>
                <a:path w="11112" h="11127" extrusionOk="0">
                  <a:moveTo>
                    <a:pt x="5556" y="1"/>
                  </a:moveTo>
                  <a:cubicBezTo>
                    <a:pt x="2484" y="1"/>
                    <a:pt x="1" y="2484"/>
                    <a:pt x="1" y="5556"/>
                  </a:cubicBezTo>
                  <a:cubicBezTo>
                    <a:pt x="1" y="8628"/>
                    <a:pt x="2484" y="11127"/>
                    <a:pt x="5556" y="11127"/>
                  </a:cubicBezTo>
                  <a:cubicBezTo>
                    <a:pt x="8628" y="11127"/>
                    <a:pt x="11111" y="8628"/>
                    <a:pt x="11111" y="5556"/>
                  </a:cubicBezTo>
                  <a:cubicBezTo>
                    <a:pt x="11111" y="2484"/>
                    <a:pt x="8628" y="1"/>
                    <a:pt x="555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1" name="Google Shape;3221;p72"/>
            <p:cNvSpPr/>
            <p:nvPr/>
          </p:nvSpPr>
          <p:spPr>
            <a:xfrm>
              <a:off x="1934525" y="2321875"/>
              <a:ext cx="312400" cy="253500"/>
            </a:xfrm>
            <a:custGeom>
              <a:avLst/>
              <a:gdLst/>
              <a:ahLst/>
              <a:cxnLst/>
              <a:rect l="l" t="t" r="r" b="b"/>
              <a:pathLst>
                <a:path w="12496" h="10140" extrusionOk="0">
                  <a:moveTo>
                    <a:pt x="3184" y="0"/>
                  </a:moveTo>
                  <a:cubicBezTo>
                    <a:pt x="1417" y="0"/>
                    <a:pt x="0" y="1417"/>
                    <a:pt x="0" y="3184"/>
                  </a:cubicBezTo>
                  <a:lnTo>
                    <a:pt x="0" y="6956"/>
                  </a:lnTo>
                  <a:cubicBezTo>
                    <a:pt x="0" y="8707"/>
                    <a:pt x="1417" y="10140"/>
                    <a:pt x="3184" y="10140"/>
                  </a:cubicBezTo>
                  <a:lnTo>
                    <a:pt x="12288" y="10140"/>
                  </a:lnTo>
                  <a:cubicBezTo>
                    <a:pt x="12352" y="10108"/>
                    <a:pt x="12416" y="10108"/>
                    <a:pt x="12495" y="10108"/>
                  </a:cubicBezTo>
                  <a:lnTo>
                    <a:pt x="12495" y="2977"/>
                  </a:lnTo>
                  <a:cubicBezTo>
                    <a:pt x="12495" y="1958"/>
                    <a:pt x="12272" y="939"/>
                    <a:pt x="11843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2" name="Google Shape;3222;p72"/>
            <p:cNvSpPr/>
            <p:nvPr/>
          </p:nvSpPr>
          <p:spPr>
            <a:xfrm>
              <a:off x="1960775" y="2348125"/>
              <a:ext cx="286550" cy="200600"/>
            </a:xfrm>
            <a:custGeom>
              <a:avLst/>
              <a:gdLst/>
              <a:ahLst/>
              <a:cxnLst/>
              <a:rect l="l" t="t" r="r" b="b"/>
              <a:pathLst>
                <a:path w="11462" h="8024" extrusionOk="0">
                  <a:moveTo>
                    <a:pt x="2134" y="1"/>
                  </a:moveTo>
                  <a:cubicBezTo>
                    <a:pt x="956" y="1"/>
                    <a:pt x="1" y="940"/>
                    <a:pt x="1" y="2118"/>
                  </a:cubicBezTo>
                  <a:lnTo>
                    <a:pt x="1" y="5890"/>
                  </a:lnTo>
                  <a:cubicBezTo>
                    <a:pt x="1" y="7068"/>
                    <a:pt x="956" y="8023"/>
                    <a:pt x="2134" y="8023"/>
                  </a:cubicBezTo>
                  <a:lnTo>
                    <a:pt x="11445" y="8023"/>
                  </a:lnTo>
                  <a:lnTo>
                    <a:pt x="11445" y="1927"/>
                  </a:lnTo>
                  <a:cubicBezTo>
                    <a:pt x="11461" y="1274"/>
                    <a:pt x="11366" y="621"/>
                    <a:pt x="11175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3" name="Google Shape;3223;p72"/>
            <p:cNvSpPr/>
            <p:nvPr/>
          </p:nvSpPr>
          <p:spPr>
            <a:xfrm>
              <a:off x="1971525" y="2349725"/>
              <a:ext cx="276200" cy="199000"/>
            </a:xfrm>
            <a:custGeom>
              <a:avLst/>
              <a:gdLst/>
              <a:ahLst/>
              <a:cxnLst/>
              <a:rect l="l" t="t" r="r" b="b"/>
              <a:pathLst>
                <a:path w="11048" h="7960" extrusionOk="0">
                  <a:moveTo>
                    <a:pt x="10761" y="0"/>
                  </a:moveTo>
                  <a:lnTo>
                    <a:pt x="0" y="7100"/>
                  </a:lnTo>
                  <a:cubicBezTo>
                    <a:pt x="398" y="7641"/>
                    <a:pt x="1035" y="7959"/>
                    <a:pt x="1704" y="7959"/>
                  </a:cubicBezTo>
                  <a:lnTo>
                    <a:pt x="11015" y="7959"/>
                  </a:lnTo>
                  <a:lnTo>
                    <a:pt x="11047" y="1895"/>
                  </a:lnTo>
                  <a:cubicBezTo>
                    <a:pt x="11047" y="1242"/>
                    <a:pt x="10952" y="605"/>
                    <a:pt x="107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4" name="Google Shape;3224;p72"/>
            <p:cNvSpPr/>
            <p:nvPr/>
          </p:nvSpPr>
          <p:spPr>
            <a:xfrm>
              <a:off x="1362275" y="2289225"/>
              <a:ext cx="443325" cy="728250"/>
            </a:xfrm>
            <a:custGeom>
              <a:avLst/>
              <a:gdLst/>
              <a:ahLst/>
              <a:cxnLst/>
              <a:rect l="l" t="t" r="r" b="b"/>
              <a:pathLst>
                <a:path w="17733" h="29130" fill="none" extrusionOk="0">
                  <a:moveTo>
                    <a:pt x="17733" y="25135"/>
                  </a:moveTo>
                  <a:cubicBezTo>
                    <a:pt x="17733" y="27347"/>
                    <a:pt x="16109" y="29130"/>
                    <a:pt x="14088" y="29130"/>
                  </a:cubicBezTo>
                  <a:lnTo>
                    <a:pt x="3646" y="29130"/>
                  </a:lnTo>
                  <a:cubicBezTo>
                    <a:pt x="1640" y="29130"/>
                    <a:pt x="1" y="27347"/>
                    <a:pt x="1" y="25135"/>
                  </a:cubicBezTo>
                  <a:lnTo>
                    <a:pt x="1" y="3996"/>
                  </a:lnTo>
                  <a:cubicBezTo>
                    <a:pt x="1" y="1784"/>
                    <a:pt x="1640" y="1"/>
                    <a:pt x="3646" y="1"/>
                  </a:cubicBezTo>
                  <a:lnTo>
                    <a:pt x="14088" y="1"/>
                  </a:lnTo>
                  <a:cubicBezTo>
                    <a:pt x="16109" y="1"/>
                    <a:pt x="17733" y="1784"/>
                    <a:pt x="17733" y="3996"/>
                  </a:cubicBezTo>
                  <a:close/>
                </a:path>
              </a:pathLst>
            </a:custGeom>
            <a:noFill/>
            <a:ln w="5175" cap="flat" cmpd="sng">
              <a:solidFill>
                <a:srgbClr val="273E4A"/>
              </a:solidFill>
              <a:prstDash val="solid"/>
              <a:miter lim="15917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5" name="Google Shape;3225;p72"/>
            <p:cNvSpPr/>
            <p:nvPr/>
          </p:nvSpPr>
          <p:spPr>
            <a:xfrm>
              <a:off x="1790450" y="2778300"/>
              <a:ext cx="566300" cy="294100"/>
            </a:xfrm>
            <a:custGeom>
              <a:avLst/>
              <a:gdLst/>
              <a:ahLst/>
              <a:cxnLst/>
              <a:rect l="l" t="t" r="r" b="b"/>
              <a:pathLst>
                <a:path w="22652" h="11764" extrusionOk="0">
                  <a:moveTo>
                    <a:pt x="11334" y="0"/>
                  </a:moveTo>
                  <a:cubicBezTo>
                    <a:pt x="5079" y="0"/>
                    <a:pt x="1" y="5062"/>
                    <a:pt x="1" y="11318"/>
                  </a:cubicBezTo>
                  <a:cubicBezTo>
                    <a:pt x="1" y="11477"/>
                    <a:pt x="1" y="11620"/>
                    <a:pt x="17" y="11763"/>
                  </a:cubicBezTo>
                  <a:lnTo>
                    <a:pt x="22636" y="11763"/>
                  </a:lnTo>
                  <a:cubicBezTo>
                    <a:pt x="22636" y="11620"/>
                    <a:pt x="22651" y="11477"/>
                    <a:pt x="22651" y="11318"/>
                  </a:cubicBezTo>
                  <a:cubicBezTo>
                    <a:pt x="22651" y="5062"/>
                    <a:pt x="17574" y="0"/>
                    <a:pt x="113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6" name="Google Shape;3226;p72"/>
            <p:cNvSpPr/>
            <p:nvPr/>
          </p:nvSpPr>
          <p:spPr>
            <a:xfrm>
              <a:off x="1840200" y="2828050"/>
              <a:ext cx="466800" cy="466400"/>
            </a:xfrm>
            <a:custGeom>
              <a:avLst/>
              <a:gdLst/>
              <a:ahLst/>
              <a:cxnLst/>
              <a:rect l="l" t="t" r="r" b="b"/>
              <a:pathLst>
                <a:path w="18672" h="18656" extrusionOk="0">
                  <a:moveTo>
                    <a:pt x="9344" y="0"/>
                  </a:moveTo>
                  <a:cubicBezTo>
                    <a:pt x="4187" y="0"/>
                    <a:pt x="1" y="4186"/>
                    <a:pt x="1" y="9328"/>
                  </a:cubicBezTo>
                  <a:cubicBezTo>
                    <a:pt x="1" y="14485"/>
                    <a:pt x="4187" y="18655"/>
                    <a:pt x="9344" y="18655"/>
                  </a:cubicBezTo>
                  <a:cubicBezTo>
                    <a:pt x="14486" y="18655"/>
                    <a:pt x="18672" y="14485"/>
                    <a:pt x="18672" y="9328"/>
                  </a:cubicBezTo>
                  <a:cubicBezTo>
                    <a:pt x="18672" y="4186"/>
                    <a:pt x="14486" y="0"/>
                    <a:pt x="9344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7" name="Google Shape;3227;p72"/>
            <p:cNvSpPr/>
            <p:nvPr/>
          </p:nvSpPr>
          <p:spPr>
            <a:xfrm>
              <a:off x="1934525" y="2922350"/>
              <a:ext cx="278175" cy="278175"/>
            </a:xfrm>
            <a:custGeom>
              <a:avLst/>
              <a:gdLst/>
              <a:ahLst/>
              <a:cxnLst/>
              <a:rect l="l" t="t" r="r" b="b"/>
              <a:pathLst>
                <a:path w="11127" h="11127" extrusionOk="0">
                  <a:moveTo>
                    <a:pt x="5571" y="1"/>
                  </a:moveTo>
                  <a:cubicBezTo>
                    <a:pt x="2499" y="1"/>
                    <a:pt x="0" y="2484"/>
                    <a:pt x="0" y="5556"/>
                  </a:cubicBezTo>
                  <a:cubicBezTo>
                    <a:pt x="0" y="8628"/>
                    <a:pt x="2499" y="11127"/>
                    <a:pt x="5571" y="11127"/>
                  </a:cubicBezTo>
                  <a:cubicBezTo>
                    <a:pt x="8627" y="11127"/>
                    <a:pt x="11126" y="8628"/>
                    <a:pt x="11126" y="5556"/>
                  </a:cubicBezTo>
                  <a:cubicBezTo>
                    <a:pt x="11126" y="2484"/>
                    <a:pt x="8627" y="1"/>
                    <a:pt x="55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8" name="Google Shape;3228;p72"/>
            <p:cNvSpPr/>
            <p:nvPr/>
          </p:nvSpPr>
          <p:spPr>
            <a:xfrm>
              <a:off x="529000" y="2595250"/>
              <a:ext cx="1717925" cy="8775"/>
            </a:xfrm>
            <a:custGeom>
              <a:avLst/>
              <a:gdLst/>
              <a:ahLst/>
              <a:cxnLst/>
              <a:rect l="l" t="t" r="r" b="b"/>
              <a:pathLst>
                <a:path w="68717" h="351" extrusionOk="0">
                  <a:moveTo>
                    <a:pt x="1" y="0"/>
                  </a:moveTo>
                  <a:lnTo>
                    <a:pt x="1" y="351"/>
                  </a:lnTo>
                  <a:lnTo>
                    <a:pt x="68716" y="351"/>
                  </a:lnTo>
                  <a:lnTo>
                    <a:pt x="68716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29" name="Google Shape;3229;p72"/>
            <p:cNvSpPr/>
            <p:nvPr/>
          </p:nvSpPr>
          <p:spPr>
            <a:xfrm>
              <a:off x="529000" y="2769550"/>
              <a:ext cx="2054175" cy="8775"/>
            </a:xfrm>
            <a:custGeom>
              <a:avLst/>
              <a:gdLst/>
              <a:ahLst/>
              <a:cxnLst/>
              <a:rect l="l" t="t" r="r" b="b"/>
              <a:pathLst>
                <a:path w="82167" h="351" extrusionOk="0">
                  <a:moveTo>
                    <a:pt x="1" y="0"/>
                  </a:moveTo>
                  <a:lnTo>
                    <a:pt x="1" y="350"/>
                  </a:lnTo>
                  <a:lnTo>
                    <a:pt x="82167" y="350"/>
                  </a:lnTo>
                  <a:lnTo>
                    <a:pt x="82167" y="0"/>
                  </a:lnTo>
                  <a:close/>
                </a:path>
              </a:pathLst>
            </a:custGeom>
            <a:solidFill>
              <a:srgbClr val="273E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0" name="Google Shape;3230;p72"/>
            <p:cNvSpPr/>
            <p:nvPr/>
          </p:nvSpPr>
          <p:spPr>
            <a:xfrm>
              <a:off x="2252875" y="2658925"/>
              <a:ext cx="69650" cy="69650"/>
            </a:xfrm>
            <a:custGeom>
              <a:avLst/>
              <a:gdLst/>
              <a:ahLst/>
              <a:cxnLst/>
              <a:rect l="l" t="t" r="r" b="b"/>
              <a:pathLst>
                <a:path w="2786" h="2786" extrusionOk="0">
                  <a:moveTo>
                    <a:pt x="1401" y="0"/>
                  </a:moveTo>
                  <a:cubicBezTo>
                    <a:pt x="621" y="0"/>
                    <a:pt x="0" y="621"/>
                    <a:pt x="0" y="1385"/>
                  </a:cubicBezTo>
                  <a:cubicBezTo>
                    <a:pt x="0" y="2165"/>
                    <a:pt x="621" y="2786"/>
                    <a:pt x="1401" y="2786"/>
                  </a:cubicBezTo>
                  <a:cubicBezTo>
                    <a:pt x="2165" y="2786"/>
                    <a:pt x="2786" y="2165"/>
                    <a:pt x="2786" y="1385"/>
                  </a:cubicBezTo>
                  <a:cubicBezTo>
                    <a:pt x="2786" y="621"/>
                    <a:pt x="2165" y="0"/>
                    <a:pt x="1401" y="0"/>
                  </a:cubicBezTo>
                  <a:close/>
                </a:path>
              </a:pathLst>
            </a:custGeom>
            <a:solidFill>
              <a:srgbClr val="E1556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1" name="Google Shape;3231;p72"/>
            <p:cNvSpPr/>
            <p:nvPr/>
          </p:nvSpPr>
          <p:spPr>
            <a:xfrm>
              <a:off x="526625" y="2321875"/>
              <a:ext cx="386400" cy="252700"/>
            </a:xfrm>
            <a:custGeom>
              <a:avLst/>
              <a:gdLst/>
              <a:ahLst/>
              <a:cxnLst/>
              <a:rect l="l" t="t" r="r" b="b"/>
              <a:pathLst>
                <a:path w="15456" h="10108" extrusionOk="0">
                  <a:moveTo>
                    <a:pt x="3168" y="0"/>
                  </a:moveTo>
                  <a:cubicBezTo>
                    <a:pt x="1417" y="0"/>
                    <a:pt x="0" y="1417"/>
                    <a:pt x="0" y="3168"/>
                  </a:cubicBezTo>
                  <a:lnTo>
                    <a:pt x="0" y="6940"/>
                  </a:lnTo>
                  <a:cubicBezTo>
                    <a:pt x="0" y="8691"/>
                    <a:pt x="1417" y="10108"/>
                    <a:pt x="3168" y="10108"/>
                  </a:cubicBezTo>
                  <a:lnTo>
                    <a:pt x="12288" y="10108"/>
                  </a:lnTo>
                  <a:cubicBezTo>
                    <a:pt x="14039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39" y="0"/>
                    <a:pt x="12288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2" name="Google Shape;3232;p72"/>
            <p:cNvSpPr/>
            <p:nvPr/>
          </p:nvSpPr>
          <p:spPr>
            <a:xfrm>
              <a:off x="552875" y="2347725"/>
              <a:ext cx="333900" cy="201000"/>
            </a:xfrm>
            <a:custGeom>
              <a:avLst/>
              <a:gdLst/>
              <a:ahLst/>
              <a:cxnLst/>
              <a:rect l="l" t="t" r="r" b="b"/>
              <a:pathLst>
                <a:path w="13356" h="8040" extrusionOk="0">
                  <a:moveTo>
                    <a:pt x="2118" y="1"/>
                  </a:moveTo>
                  <a:cubicBezTo>
                    <a:pt x="940" y="1"/>
                    <a:pt x="1" y="956"/>
                    <a:pt x="1" y="2134"/>
                  </a:cubicBezTo>
                  <a:lnTo>
                    <a:pt x="1" y="5906"/>
                  </a:lnTo>
                  <a:cubicBezTo>
                    <a:pt x="1" y="7084"/>
                    <a:pt x="940" y="8039"/>
                    <a:pt x="2118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3" name="Google Shape;3233;p72"/>
            <p:cNvSpPr/>
            <p:nvPr/>
          </p:nvSpPr>
          <p:spPr>
            <a:xfrm>
              <a:off x="572375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43" y="0"/>
                  </a:moveTo>
                  <a:lnTo>
                    <a:pt x="1" y="7036"/>
                  </a:lnTo>
                  <a:cubicBezTo>
                    <a:pt x="383" y="7338"/>
                    <a:pt x="860" y="7513"/>
                    <a:pt x="1338" y="7513"/>
                  </a:cubicBezTo>
                  <a:lnTo>
                    <a:pt x="10458" y="7513"/>
                  </a:lnTo>
                  <a:cubicBezTo>
                    <a:pt x="11620" y="7513"/>
                    <a:pt x="12575" y="6558"/>
                    <a:pt x="12575" y="5380"/>
                  </a:cubicBezTo>
                  <a:lnTo>
                    <a:pt x="12575" y="1608"/>
                  </a:lnTo>
                  <a:cubicBezTo>
                    <a:pt x="12575" y="987"/>
                    <a:pt x="12305" y="414"/>
                    <a:pt x="118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4" name="Google Shape;3234;p72"/>
            <p:cNvSpPr/>
            <p:nvPr/>
          </p:nvSpPr>
          <p:spPr>
            <a:xfrm>
              <a:off x="95320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68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68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5" name="Google Shape;3235;p72"/>
            <p:cNvSpPr/>
            <p:nvPr/>
          </p:nvSpPr>
          <p:spPr>
            <a:xfrm>
              <a:off x="979475" y="2347725"/>
              <a:ext cx="333875" cy="201000"/>
            </a:xfrm>
            <a:custGeom>
              <a:avLst/>
              <a:gdLst/>
              <a:ahLst/>
              <a:cxnLst/>
              <a:rect l="l" t="t" r="r" b="b"/>
              <a:pathLst>
                <a:path w="13355" h="8040" extrusionOk="0">
                  <a:moveTo>
                    <a:pt x="2117" y="1"/>
                  </a:moveTo>
                  <a:cubicBezTo>
                    <a:pt x="939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39" y="8039"/>
                    <a:pt x="2117" y="8039"/>
                  </a:cubicBezTo>
                  <a:lnTo>
                    <a:pt x="11238" y="8039"/>
                  </a:lnTo>
                  <a:cubicBezTo>
                    <a:pt x="12416" y="8039"/>
                    <a:pt x="13355" y="7084"/>
                    <a:pt x="13355" y="5906"/>
                  </a:cubicBezTo>
                  <a:lnTo>
                    <a:pt x="13355" y="2134"/>
                  </a:lnTo>
                  <a:cubicBezTo>
                    <a:pt x="13355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6" name="Google Shape;3236;p72"/>
            <p:cNvSpPr/>
            <p:nvPr/>
          </p:nvSpPr>
          <p:spPr>
            <a:xfrm>
              <a:off x="999375" y="2360875"/>
              <a:ext cx="313975" cy="187850"/>
            </a:xfrm>
            <a:custGeom>
              <a:avLst/>
              <a:gdLst/>
              <a:ahLst/>
              <a:cxnLst/>
              <a:rect l="l" t="t" r="r" b="b"/>
              <a:pathLst>
                <a:path w="12559" h="7514" extrusionOk="0">
                  <a:moveTo>
                    <a:pt x="11827" y="0"/>
                  </a:moveTo>
                  <a:lnTo>
                    <a:pt x="0" y="7036"/>
                  </a:lnTo>
                  <a:cubicBezTo>
                    <a:pt x="366" y="7338"/>
                    <a:pt x="844" y="7513"/>
                    <a:pt x="1321" y="7513"/>
                  </a:cubicBezTo>
                  <a:lnTo>
                    <a:pt x="10442" y="7513"/>
                  </a:lnTo>
                  <a:cubicBezTo>
                    <a:pt x="11604" y="7513"/>
                    <a:pt x="12559" y="6558"/>
                    <a:pt x="12559" y="5380"/>
                  </a:cubicBezTo>
                  <a:lnTo>
                    <a:pt x="12559" y="1608"/>
                  </a:lnTo>
                  <a:cubicBezTo>
                    <a:pt x="12559" y="1003"/>
                    <a:pt x="12288" y="414"/>
                    <a:pt x="11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7" name="Google Shape;3237;p72"/>
            <p:cNvSpPr/>
            <p:nvPr/>
          </p:nvSpPr>
          <p:spPr>
            <a:xfrm>
              <a:off x="1387750" y="2321875"/>
              <a:ext cx="386425" cy="252700"/>
            </a:xfrm>
            <a:custGeom>
              <a:avLst/>
              <a:gdLst/>
              <a:ahLst/>
              <a:cxnLst/>
              <a:rect l="l" t="t" r="r" b="b"/>
              <a:pathLst>
                <a:path w="15457" h="10108" extrusionOk="0">
                  <a:moveTo>
                    <a:pt x="3184" y="0"/>
                  </a:moveTo>
                  <a:cubicBezTo>
                    <a:pt x="1417" y="0"/>
                    <a:pt x="1" y="1417"/>
                    <a:pt x="1" y="3168"/>
                  </a:cubicBezTo>
                  <a:lnTo>
                    <a:pt x="1" y="6940"/>
                  </a:lnTo>
                  <a:cubicBezTo>
                    <a:pt x="1" y="8691"/>
                    <a:pt x="1417" y="10108"/>
                    <a:pt x="3184" y="10108"/>
                  </a:cubicBezTo>
                  <a:lnTo>
                    <a:pt x="12289" y="10108"/>
                  </a:lnTo>
                  <a:cubicBezTo>
                    <a:pt x="14040" y="10108"/>
                    <a:pt x="15456" y="8691"/>
                    <a:pt x="15456" y="6940"/>
                  </a:cubicBezTo>
                  <a:lnTo>
                    <a:pt x="15456" y="3168"/>
                  </a:lnTo>
                  <a:cubicBezTo>
                    <a:pt x="15456" y="1417"/>
                    <a:pt x="14040" y="0"/>
                    <a:pt x="12289" y="0"/>
                  </a:cubicBezTo>
                  <a:close/>
                </a:path>
              </a:pathLst>
            </a:custGeom>
            <a:solidFill>
              <a:srgbClr val="3B3B3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8" name="Google Shape;3238;p72"/>
            <p:cNvSpPr/>
            <p:nvPr/>
          </p:nvSpPr>
          <p:spPr>
            <a:xfrm>
              <a:off x="1414025" y="2347725"/>
              <a:ext cx="334275" cy="201000"/>
            </a:xfrm>
            <a:custGeom>
              <a:avLst/>
              <a:gdLst/>
              <a:ahLst/>
              <a:cxnLst/>
              <a:rect l="l" t="t" r="r" b="b"/>
              <a:pathLst>
                <a:path w="13371" h="8040" extrusionOk="0">
                  <a:moveTo>
                    <a:pt x="2133" y="1"/>
                  </a:moveTo>
                  <a:cubicBezTo>
                    <a:pt x="955" y="1"/>
                    <a:pt x="0" y="956"/>
                    <a:pt x="0" y="2134"/>
                  </a:cubicBezTo>
                  <a:lnTo>
                    <a:pt x="0" y="5906"/>
                  </a:lnTo>
                  <a:cubicBezTo>
                    <a:pt x="0" y="7084"/>
                    <a:pt x="955" y="8039"/>
                    <a:pt x="2133" y="8039"/>
                  </a:cubicBezTo>
                  <a:lnTo>
                    <a:pt x="11238" y="8039"/>
                  </a:lnTo>
                  <a:cubicBezTo>
                    <a:pt x="12416" y="8039"/>
                    <a:pt x="13371" y="7084"/>
                    <a:pt x="13371" y="5906"/>
                  </a:cubicBezTo>
                  <a:lnTo>
                    <a:pt x="13371" y="2134"/>
                  </a:lnTo>
                  <a:cubicBezTo>
                    <a:pt x="13371" y="956"/>
                    <a:pt x="12416" y="1"/>
                    <a:pt x="11238" y="1"/>
                  </a:cubicBezTo>
                  <a:close/>
                </a:path>
              </a:pathLst>
            </a:custGeom>
            <a:solidFill>
              <a:srgbClr val="9EDAD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239" name="Google Shape;3239;p72"/>
            <p:cNvSpPr/>
            <p:nvPr/>
          </p:nvSpPr>
          <p:spPr>
            <a:xfrm>
              <a:off x="1433900" y="2360875"/>
              <a:ext cx="314400" cy="187850"/>
            </a:xfrm>
            <a:custGeom>
              <a:avLst/>
              <a:gdLst/>
              <a:ahLst/>
              <a:cxnLst/>
              <a:rect l="l" t="t" r="r" b="b"/>
              <a:pathLst>
                <a:path w="12576" h="7514" extrusionOk="0">
                  <a:moveTo>
                    <a:pt x="11828" y="0"/>
                  </a:moveTo>
                  <a:lnTo>
                    <a:pt x="1" y="7036"/>
                  </a:lnTo>
                  <a:cubicBezTo>
                    <a:pt x="367" y="7338"/>
                    <a:pt x="845" y="7513"/>
                    <a:pt x="1338" y="7513"/>
                  </a:cubicBezTo>
                  <a:lnTo>
                    <a:pt x="10443" y="7513"/>
                  </a:lnTo>
                  <a:cubicBezTo>
                    <a:pt x="11621" y="7513"/>
                    <a:pt x="12576" y="6558"/>
                    <a:pt x="12576" y="5380"/>
                  </a:cubicBezTo>
                  <a:lnTo>
                    <a:pt x="12576" y="1608"/>
                  </a:lnTo>
                  <a:cubicBezTo>
                    <a:pt x="12576" y="987"/>
                    <a:pt x="12305" y="414"/>
                    <a:pt x="118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grpSp>
        <p:nvGrpSpPr>
          <p:cNvPr id="3364" name="Google Shape;3364;p72"/>
          <p:cNvGrpSpPr/>
          <p:nvPr/>
        </p:nvGrpSpPr>
        <p:grpSpPr>
          <a:xfrm>
            <a:off x="3908341" y="4231341"/>
            <a:ext cx="1405991" cy="2426313"/>
            <a:chOff x="6282452" y="1236847"/>
            <a:chExt cx="1533549" cy="2672881"/>
          </a:xfrm>
        </p:grpSpPr>
        <p:grpSp>
          <p:nvGrpSpPr>
            <p:cNvPr id="3365" name="Google Shape;3365;p72"/>
            <p:cNvGrpSpPr/>
            <p:nvPr/>
          </p:nvGrpSpPr>
          <p:grpSpPr>
            <a:xfrm>
              <a:off x="6282452" y="1236847"/>
              <a:ext cx="1533549" cy="2672881"/>
              <a:chOff x="12645075" y="2835438"/>
              <a:chExt cx="725700" cy="1264850"/>
            </a:xfrm>
          </p:grpSpPr>
          <p:sp>
            <p:nvSpPr>
              <p:cNvPr id="3366" name="Google Shape;3366;p72"/>
              <p:cNvSpPr/>
              <p:nvPr/>
            </p:nvSpPr>
            <p:spPr>
              <a:xfrm>
                <a:off x="12664825" y="3367913"/>
                <a:ext cx="25" cy="2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1"/>
                    </a:move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A1628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67" name="Google Shape;3367;p72"/>
              <p:cNvSpPr/>
              <p:nvPr/>
            </p:nvSpPr>
            <p:spPr>
              <a:xfrm>
                <a:off x="12722400" y="3335213"/>
                <a:ext cx="617100" cy="430125"/>
              </a:xfrm>
              <a:custGeom>
                <a:avLst/>
                <a:gdLst/>
                <a:ahLst/>
                <a:cxnLst/>
                <a:rect l="l" t="t" r="r" b="b"/>
                <a:pathLst>
                  <a:path w="24684" h="17205" extrusionOk="0">
                    <a:moveTo>
                      <a:pt x="1877" y="1"/>
                    </a:moveTo>
                    <a:lnTo>
                      <a:pt x="1" y="1423"/>
                    </a:lnTo>
                    <a:lnTo>
                      <a:pt x="2702" y="5517"/>
                    </a:lnTo>
                    <a:cubicBezTo>
                      <a:pt x="2987" y="5972"/>
                      <a:pt x="3385" y="6314"/>
                      <a:pt x="3840" y="6541"/>
                    </a:cubicBezTo>
                    <a:lnTo>
                      <a:pt x="8048" y="8674"/>
                    </a:lnTo>
                    <a:cubicBezTo>
                      <a:pt x="7906" y="10124"/>
                      <a:pt x="7792" y="11518"/>
                      <a:pt x="7821" y="12314"/>
                    </a:cubicBezTo>
                    <a:cubicBezTo>
                      <a:pt x="7906" y="13935"/>
                      <a:pt x="8105" y="15584"/>
                      <a:pt x="8418" y="17205"/>
                    </a:cubicBezTo>
                    <a:lnTo>
                      <a:pt x="20503" y="17205"/>
                    </a:lnTo>
                    <a:cubicBezTo>
                      <a:pt x="20816" y="15584"/>
                      <a:pt x="21015" y="13935"/>
                      <a:pt x="21101" y="12314"/>
                    </a:cubicBezTo>
                    <a:cubicBezTo>
                      <a:pt x="21101" y="11944"/>
                      <a:pt x="21101" y="11432"/>
                      <a:pt x="21072" y="10892"/>
                    </a:cubicBezTo>
                    <a:lnTo>
                      <a:pt x="21072" y="10892"/>
                    </a:lnTo>
                    <a:cubicBezTo>
                      <a:pt x="21584" y="12399"/>
                      <a:pt x="21897" y="13963"/>
                      <a:pt x="22039" y="15527"/>
                    </a:cubicBezTo>
                    <a:lnTo>
                      <a:pt x="24172" y="15186"/>
                    </a:lnTo>
                    <a:cubicBezTo>
                      <a:pt x="24172" y="15186"/>
                      <a:pt x="24684" y="13935"/>
                      <a:pt x="23774" y="10067"/>
                    </a:cubicBezTo>
                    <a:cubicBezTo>
                      <a:pt x="22864" y="6257"/>
                      <a:pt x="20390" y="4636"/>
                      <a:pt x="20390" y="4636"/>
                    </a:cubicBezTo>
                    <a:lnTo>
                      <a:pt x="20361" y="4664"/>
                    </a:lnTo>
                    <a:lnTo>
                      <a:pt x="20361" y="4636"/>
                    </a:lnTo>
                    <a:cubicBezTo>
                      <a:pt x="19707" y="3726"/>
                      <a:pt x="17575" y="3043"/>
                      <a:pt x="17120" y="2958"/>
                    </a:cubicBezTo>
                    <a:lnTo>
                      <a:pt x="11830" y="2958"/>
                    </a:lnTo>
                    <a:cubicBezTo>
                      <a:pt x="11375" y="3043"/>
                      <a:pt x="9584" y="3271"/>
                      <a:pt x="8589" y="3897"/>
                    </a:cubicBezTo>
                    <a:lnTo>
                      <a:pt x="5574" y="3527"/>
                    </a:lnTo>
                    <a:cubicBezTo>
                      <a:pt x="4721" y="3442"/>
                      <a:pt x="3953" y="2958"/>
                      <a:pt x="3441" y="2247"/>
                    </a:cubicBezTo>
                    <a:lnTo>
                      <a:pt x="187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68" name="Google Shape;3368;p72"/>
              <p:cNvSpPr/>
              <p:nvPr/>
            </p:nvSpPr>
            <p:spPr>
              <a:xfrm>
                <a:off x="13045875" y="3352288"/>
                <a:ext cx="76800" cy="90300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3612" extrusionOk="0">
                    <a:moveTo>
                      <a:pt x="1536" y="0"/>
                    </a:moveTo>
                    <a:lnTo>
                      <a:pt x="0" y="398"/>
                    </a:lnTo>
                    <a:lnTo>
                      <a:pt x="0" y="1507"/>
                    </a:lnTo>
                    <a:lnTo>
                      <a:pt x="1536" y="3612"/>
                    </a:lnTo>
                    <a:lnTo>
                      <a:pt x="3072" y="1507"/>
                    </a:lnTo>
                    <a:lnTo>
                      <a:pt x="3072" y="398"/>
                    </a:lnTo>
                    <a:lnTo>
                      <a:pt x="1536" y="0"/>
                    </a:ln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69" name="Google Shape;3369;p72"/>
              <p:cNvSpPr/>
              <p:nvPr/>
            </p:nvSpPr>
            <p:spPr>
              <a:xfrm>
                <a:off x="128126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1287" y="0"/>
                    </a:moveTo>
                    <a:cubicBezTo>
                      <a:pt x="892" y="0"/>
                      <a:pt x="370" y="192"/>
                      <a:pt x="200" y="1141"/>
                    </a:cubicBezTo>
                    <a:cubicBezTo>
                      <a:pt x="1" y="2382"/>
                      <a:pt x="1322" y="3192"/>
                      <a:pt x="2345" y="3192"/>
                    </a:cubicBezTo>
                    <a:cubicBezTo>
                      <a:pt x="2635" y="3192"/>
                      <a:pt x="2900" y="3127"/>
                      <a:pt x="3101" y="2989"/>
                    </a:cubicBezTo>
                    <a:cubicBezTo>
                      <a:pt x="4039" y="2335"/>
                      <a:pt x="2532" y="117"/>
                      <a:pt x="1764" y="89"/>
                    </a:cubicBezTo>
                    <a:cubicBezTo>
                      <a:pt x="1764" y="89"/>
                      <a:pt x="1555" y="0"/>
                      <a:pt x="1287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0" name="Google Shape;3370;p72"/>
              <p:cNvSpPr/>
              <p:nvPr/>
            </p:nvSpPr>
            <p:spPr>
              <a:xfrm>
                <a:off x="13254875" y="3197938"/>
                <a:ext cx="101000" cy="79800"/>
              </a:xfrm>
              <a:custGeom>
                <a:avLst/>
                <a:gdLst/>
                <a:ahLst/>
                <a:cxnLst/>
                <a:rect l="l" t="t" r="r" b="b"/>
                <a:pathLst>
                  <a:path w="4040" h="3192" extrusionOk="0">
                    <a:moveTo>
                      <a:pt x="2761" y="0"/>
                    </a:moveTo>
                    <a:cubicBezTo>
                      <a:pt x="2489" y="0"/>
                      <a:pt x="2276" y="89"/>
                      <a:pt x="2276" y="89"/>
                    </a:cubicBezTo>
                    <a:cubicBezTo>
                      <a:pt x="1479" y="117"/>
                      <a:pt x="1" y="2335"/>
                      <a:pt x="939" y="2989"/>
                    </a:cubicBezTo>
                    <a:cubicBezTo>
                      <a:pt x="1140" y="3127"/>
                      <a:pt x="1405" y="3192"/>
                      <a:pt x="1694" y="3192"/>
                    </a:cubicBezTo>
                    <a:cubicBezTo>
                      <a:pt x="2718" y="3192"/>
                      <a:pt x="4039" y="2382"/>
                      <a:pt x="3840" y="1141"/>
                    </a:cubicBezTo>
                    <a:cubicBezTo>
                      <a:pt x="3687" y="192"/>
                      <a:pt x="3161" y="0"/>
                      <a:pt x="2761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1" name="Google Shape;3371;p72"/>
              <p:cNvSpPr/>
              <p:nvPr/>
            </p:nvSpPr>
            <p:spPr>
              <a:xfrm>
                <a:off x="1329682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195" y="1"/>
                    </a:moveTo>
                    <a:cubicBezTo>
                      <a:pt x="882" y="114"/>
                      <a:pt x="569" y="285"/>
                      <a:pt x="342" y="512"/>
                    </a:cubicBezTo>
                    <a:cubicBezTo>
                      <a:pt x="228" y="626"/>
                      <a:pt x="114" y="797"/>
                      <a:pt x="57" y="967"/>
                    </a:cubicBezTo>
                    <a:cubicBezTo>
                      <a:pt x="0" y="1138"/>
                      <a:pt x="0" y="1337"/>
                      <a:pt x="57" y="1536"/>
                    </a:cubicBezTo>
                    <a:cubicBezTo>
                      <a:pt x="86" y="1593"/>
                      <a:pt x="86" y="1621"/>
                      <a:pt x="114" y="1678"/>
                    </a:cubicBezTo>
                    <a:cubicBezTo>
                      <a:pt x="143" y="1707"/>
                      <a:pt x="171" y="1764"/>
                      <a:pt x="200" y="1792"/>
                    </a:cubicBezTo>
                    <a:cubicBezTo>
                      <a:pt x="256" y="1877"/>
                      <a:pt x="342" y="1963"/>
                      <a:pt x="427" y="2020"/>
                    </a:cubicBezTo>
                    <a:cubicBezTo>
                      <a:pt x="507" y="2040"/>
                      <a:pt x="588" y="2060"/>
                      <a:pt x="668" y="2060"/>
                    </a:cubicBezTo>
                    <a:cubicBezTo>
                      <a:pt x="702" y="2060"/>
                      <a:pt x="735" y="2056"/>
                      <a:pt x="768" y="2048"/>
                    </a:cubicBezTo>
                    <a:cubicBezTo>
                      <a:pt x="854" y="2020"/>
                      <a:pt x="967" y="1991"/>
                      <a:pt x="1024" y="1934"/>
                    </a:cubicBezTo>
                    <a:cubicBezTo>
                      <a:pt x="1195" y="1820"/>
                      <a:pt x="1309" y="1650"/>
                      <a:pt x="1337" y="1479"/>
                    </a:cubicBezTo>
                    <a:cubicBezTo>
                      <a:pt x="1365" y="1394"/>
                      <a:pt x="1365" y="1280"/>
                      <a:pt x="1309" y="1195"/>
                    </a:cubicBezTo>
                    <a:cubicBezTo>
                      <a:pt x="1280" y="1110"/>
                      <a:pt x="1195" y="1053"/>
                      <a:pt x="1110" y="1053"/>
                    </a:cubicBezTo>
                    <a:cubicBezTo>
                      <a:pt x="1166" y="1081"/>
                      <a:pt x="1223" y="1166"/>
                      <a:pt x="1223" y="1223"/>
                    </a:cubicBezTo>
                    <a:cubicBezTo>
                      <a:pt x="1223" y="1280"/>
                      <a:pt x="1195" y="1365"/>
                      <a:pt x="1166" y="1422"/>
                    </a:cubicBezTo>
                    <a:cubicBezTo>
                      <a:pt x="1110" y="1536"/>
                      <a:pt x="996" y="1621"/>
                      <a:pt x="882" y="1678"/>
                    </a:cubicBezTo>
                    <a:cubicBezTo>
                      <a:pt x="839" y="1707"/>
                      <a:pt x="790" y="1721"/>
                      <a:pt x="740" y="1721"/>
                    </a:cubicBezTo>
                    <a:cubicBezTo>
                      <a:pt x="690" y="1721"/>
                      <a:pt x="640" y="1707"/>
                      <a:pt x="598" y="1678"/>
                    </a:cubicBezTo>
                    <a:cubicBezTo>
                      <a:pt x="512" y="1621"/>
                      <a:pt x="455" y="1508"/>
                      <a:pt x="427" y="1422"/>
                    </a:cubicBezTo>
                    <a:cubicBezTo>
                      <a:pt x="342" y="1166"/>
                      <a:pt x="427" y="882"/>
                      <a:pt x="569" y="711"/>
                    </a:cubicBezTo>
                    <a:cubicBezTo>
                      <a:pt x="768" y="455"/>
                      <a:pt x="967" y="228"/>
                      <a:pt x="1195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2" name="Google Shape;3372;p72"/>
              <p:cNvSpPr/>
              <p:nvPr/>
            </p:nvSpPr>
            <p:spPr>
              <a:xfrm>
                <a:off x="12837575" y="3214363"/>
                <a:ext cx="34150" cy="51500"/>
              </a:xfrm>
              <a:custGeom>
                <a:avLst/>
                <a:gdLst/>
                <a:ahLst/>
                <a:cxnLst/>
                <a:rect l="l" t="t" r="r" b="b"/>
                <a:pathLst>
                  <a:path w="1366" h="2060" extrusionOk="0">
                    <a:moveTo>
                      <a:pt x="171" y="1"/>
                    </a:moveTo>
                    <a:cubicBezTo>
                      <a:pt x="399" y="228"/>
                      <a:pt x="598" y="455"/>
                      <a:pt x="768" y="711"/>
                    </a:cubicBezTo>
                    <a:cubicBezTo>
                      <a:pt x="939" y="882"/>
                      <a:pt x="996" y="1166"/>
                      <a:pt x="939" y="1422"/>
                    </a:cubicBezTo>
                    <a:cubicBezTo>
                      <a:pt x="910" y="1508"/>
                      <a:pt x="854" y="1621"/>
                      <a:pt x="768" y="1678"/>
                    </a:cubicBezTo>
                    <a:cubicBezTo>
                      <a:pt x="726" y="1707"/>
                      <a:pt x="676" y="1721"/>
                      <a:pt x="626" y="1721"/>
                    </a:cubicBezTo>
                    <a:cubicBezTo>
                      <a:pt x="576" y="1721"/>
                      <a:pt x="526" y="1707"/>
                      <a:pt x="484" y="1678"/>
                    </a:cubicBezTo>
                    <a:cubicBezTo>
                      <a:pt x="370" y="1621"/>
                      <a:pt x="256" y="1536"/>
                      <a:pt x="199" y="1422"/>
                    </a:cubicBezTo>
                    <a:cubicBezTo>
                      <a:pt x="171" y="1365"/>
                      <a:pt x="143" y="1280"/>
                      <a:pt x="143" y="1223"/>
                    </a:cubicBezTo>
                    <a:cubicBezTo>
                      <a:pt x="143" y="1166"/>
                      <a:pt x="199" y="1081"/>
                      <a:pt x="256" y="1053"/>
                    </a:cubicBezTo>
                    <a:cubicBezTo>
                      <a:pt x="143" y="1053"/>
                      <a:pt x="86" y="1110"/>
                      <a:pt x="29" y="1195"/>
                    </a:cubicBezTo>
                    <a:cubicBezTo>
                      <a:pt x="0" y="1280"/>
                      <a:pt x="0" y="1394"/>
                      <a:pt x="29" y="1479"/>
                    </a:cubicBezTo>
                    <a:cubicBezTo>
                      <a:pt x="57" y="1650"/>
                      <a:pt x="171" y="1820"/>
                      <a:pt x="313" y="1934"/>
                    </a:cubicBezTo>
                    <a:cubicBezTo>
                      <a:pt x="399" y="1991"/>
                      <a:pt x="484" y="2020"/>
                      <a:pt x="598" y="2048"/>
                    </a:cubicBezTo>
                    <a:cubicBezTo>
                      <a:pt x="631" y="2056"/>
                      <a:pt x="664" y="2060"/>
                      <a:pt x="698" y="2060"/>
                    </a:cubicBezTo>
                    <a:cubicBezTo>
                      <a:pt x="778" y="2060"/>
                      <a:pt x="858" y="2040"/>
                      <a:pt x="939" y="2020"/>
                    </a:cubicBezTo>
                    <a:cubicBezTo>
                      <a:pt x="1024" y="1963"/>
                      <a:pt x="1109" y="1877"/>
                      <a:pt x="1166" y="1792"/>
                    </a:cubicBezTo>
                    <a:cubicBezTo>
                      <a:pt x="1195" y="1764"/>
                      <a:pt x="1223" y="1707"/>
                      <a:pt x="1252" y="1678"/>
                    </a:cubicBezTo>
                    <a:lnTo>
                      <a:pt x="1308" y="1536"/>
                    </a:lnTo>
                    <a:cubicBezTo>
                      <a:pt x="1365" y="1337"/>
                      <a:pt x="1365" y="1138"/>
                      <a:pt x="1308" y="967"/>
                    </a:cubicBezTo>
                    <a:cubicBezTo>
                      <a:pt x="1223" y="797"/>
                      <a:pt x="1138" y="626"/>
                      <a:pt x="1024" y="512"/>
                    </a:cubicBezTo>
                    <a:cubicBezTo>
                      <a:pt x="768" y="285"/>
                      <a:pt x="484" y="114"/>
                      <a:pt x="171" y="1"/>
                    </a:cubicBezTo>
                    <a:close/>
                  </a:path>
                </a:pathLst>
              </a:custGeom>
              <a:solidFill>
                <a:srgbClr val="E8906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3" name="Google Shape;3373;p72"/>
              <p:cNvSpPr/>
              <p:nvPr/>
            </p:nvSpPr>
            <p:spPr>
              <a:xfrm>
                <a:off x="12933550" y="3765313"/>
                <a:ext cx="301450" cy="258100"/>
              </a:xfrm>
              <a:custGeom>
                <a:avLst/>
                <a:gdLst/>
                <a:ahLst/>
                <a:cxnLst/>
                <a:rect l="l" t="t" r="r" b="b"/>
                <a:pathLst>
                  <a:path w="12058" h="10324" extrusionOk="0">
                    <a:moveTo>
                      <a:pt x="0" y="1"/>
                    </a:moveTo>
                    <a:lnTo>
                      <a:pt x="1820" y="10323"/>
                    </a:lnTo>
                    <a:lnTo>
                      <a:pt x="5346" y="10323"/>
                    </a:lnTo>
                    <a:lnTo>
                      <a:pt x="6029" y="2674"/>
                    </a:lnTo>
                    <a:lnTo>
                      <a:pt x="6711" y="10323"/>
                    </a:lnTo>
                    <a:lnTo>
                      <a:pt x="10238" y="10323"/>
                    </a:lnTo>
                    <a:lnTo>
                      <a:pt x="12057" y="1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4" name="Google Shape;3374;p72"/>
              <p:cNvSpPr/>
              <p:nvPr/>
            </p:nvSpPr>
            <p:spPr>
              <a:xfrm>
                <a:off x="13259150" y="3714838"/>
                <a:ext cx="76800" cy="106425"/>
              </a:xfrm>
              <a:custGeom>
                <a:avLst/>
                <a:gdLst/>
                <a:ahLst/>
                <a:cxnLst/>
                <a:rect l="l" t="t" r="r" b="b"/>
                <a:pathLst>
                  <a:path w="3072" h="4257" extrusionOk="0">
                    <a:moveTo>
                      <a:pt x="2702" y="1"/>
                    </a:moveTo>
                    <a:lnTo>
                      <a:pt x="569" y="399"/>
                    </a:lnTo>
                    <a:cubicBezTo>
                      <a:pt x="569" y="399"/>
                      <a:pt x="0" y="1537"/>
                      <a:pt x="313" y="2020"/>
                    </a:cubicBezTo>
                    <a:cubicBezTo>
                      <a:pt x="424" y="2242"/>
                      <a:pt x="640" y="2360"/>
                      <a:pt x="851" y="2360"/>
                    </a:cubicBezTo>
                    <a:cubicBezTo>
                      <a:pt x="910" y="2360"/>
                      <a:pt x="968" y="2351"/>
                      <a:pt x="1024" y="2333"/>
                    </a:cubicBezTo>
                    <a:lnTo>
                      <a:pt x="1024" y="2333"/>
                    </a:lnTo>
                    <a:cubicBezTo>
                      <a:pt x="1024" y="2333"/>
                      <a:pt x="626" y="3755"/>
                      <a:pt x="1024" y="4124"/>
                    </a:cubicBezTo>
                    <a:cubicBezTo>
                      <a:pt x="1122" y="4208"/>
                      <a:pt x="1277" y="4256"/>
                      <a:pt x="1459" y="4256"/>
                    </a:cubicBezTo>
                    <a:cubicBezTo>
                      <a:pt x="2012" y="4256"/>
                      <a:pt x="2808" y="3810"/>
                      <a:pt x="2958" y="2589"/>
                    </a:cubicBezTo>
                    <a:cubicBezTo>
                      <a:pt x="3072" y="1736"/>
                      <a:pt x="2986" y="826"/>
                      <a:pt x="2702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5" name="Google Shape;3375;p72"/>
              <p:cNvSpPr/>
              <p:nvPr/>
            </p:nvSpPr>
            <p:spPr>
              <a:xfrm>
                <a:off x="13061500" y="3442563"/>
                <a:ext cx="45525" cy="54050"/>
              </a:xfrm>
              <a:custGeom>
                <a:avLst/>
                <a:gdLst/>
                <a:ahLst/>
                <a:cxnLst/>
                <a:rect l="l" t="t" r="r" b="b"/>
                <a:pathLst>
                  <a:path w="1821" h="2162" extrusionOk="0">
                    <a:moveTo>
                      <a:pt x="911" y="1"/>
                    </a:moveTo>
                    <a:lnTo>
                      <a:pt x="1" y="939"/>
                    </a:lnTo>
                    <a:lnTo>
                      <a:pt x="911" y="2162"/>
                    </a:lnTo>
                    <a:lnTo>
                      <a:pt x="1821" y="939"/>
                    </a:lnTo>
                    <a:lnTo>
                      <a:pt x="911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6" name="Google Shape;3376;p72"/>
              <p:cNvSpPr/>
              <p:nvPr/>
            </p:nvSpPr>
            <p:spPr>
              <a:xfrm>
                <a:off x="13050850" y="3478813"/>
                <a:ext cx="66125" cy="201225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8049" extrusionOk="0">
                    <a:moveTo>
                      <a:pt x="797" y="1"/>
                    </a:moveTo>
                    <a:lnTo>
                      <a:pt x="0" y="6598"/>
                    </a:lnTo>
                    <a:lnTo>
                      <a:pt x="1337" y="8049"/>
                    </a:lnTo>
                    <a:lnTo>
                      <a:pt x="2645" y="6598"/>
                    </a:lnTo>
                    <a:lnTo>
                      <a:pt x="1877" y="1"/>
                    </a:lnTo>
                    <a:lnTo>
                      <a:pt x="1337" y="712"/>
                    </a:lnTo>
                    <a:lnTo>
                      <a:pt x="79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7" name="Google Shape;3377;p72"/>
              <p:cNvSpPr/>
              <p:nvPr/>
            </p:nvSpPr>
            <p:spPr>
              <a:xfrm>
                <a:off x="12930700" y="3750388"/>
                <a:ext cx="307150" cy="31300"/>
              </a:xfrm>
              <a:custGeom>
                <a:avLst/>
                <a:gdLst/>
                <a:ahLst/>
                <a:cxnLst/>
                <a:rect l="l" t="t" r="r" b="b"/>
                <a:pathLst>
                  <a:path w="12286" h="1252" extrusionOk="0">
                    <a:moveTo>
                      <a:pt x="1" y="1"/>
                    </a:moveTo>
                    <a:lnTo>
                      <a:pt x="228" y="1252"/>
                    </a:lnTo>
                    <a:lnTo>
                      <a:pt x="12058" y="1252"/>
                    </a:lnTo>
                    <a:lnTo>
                      <a:pt x="12285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8" name="Google Shape;3378;p72"/>
              <p:cNvSpPr/>
              <p:nvPr/>
            </p:nvSpPr>
            <p:spPr>
              <a:xfrm>
                <a:off x="13043750" y="3734763"/>
                <a:ext cx="81775" cy="61150"/>
              </a:xfrm>
              <a:custGeom>
                <a:avLst/>
                <a:gdLst/>
                <a:ahLst/>
                <a:cxnLst/>
                <a:rect l="l" t="t" r="r" b="b"/>
                <a:pathLst>
                  <a:path w="3271" h="2446" extrusionOk="0">
                    <a:moveTo>
                      <a:pt x="2616" y="626"/>
                    </a:moveTo>
                    <a:lnTo>
                      <a:pt x="2616" y="1820"/>
                    </a:lnTo>
                    <a:lnTo>
                      <a:pt x="597" y="1820"/>
                    </a:lnTo>
                    <a:lnTo>
                      <a:pt x="597" y="626"/>
                    </a:lnTo>
                    <a:close/>
                    <a:moveTo>
                      <a:pt x="569" y="0"/>
                    </a:moveTo>
                    <a:cubicBezTo>
                      <a:pt x="228" y="0"/>
                      <a:pt x="0" y="256"/>
                      <a:pt x="0" y="569"/>
                    </a:cubicBezTo>
                    <a:lnTo>
                      <a:pt x="0" y="1877"/>
                    </a:lnTo>
                    <a:cubicBezTo>
                      <a:pt x="0" y="2190"/>
                      <a:pt x="228" y="2446"/>
                      <a:pt x="569" y="2446"/>
                    </a:cubicBezTo>
                    <a:lnTo>
                      <a:pt x="2702" y="2446"/>
                    </a:lnTo>
                    <a:cubicBezTo>
                      <a:pt x="3014" y="2446"/>
                      <a:pt x="3270" y="2190"/>
                      <a:pt x="3270" y="1877"/>
                    </a:cubicBezTo>
                    <a:lnTo>
                      <a:pt x="3270" y="569"/>
                    </a:lnTo>
                    <a:cubicBezTo>
                      <a:pt x="3270" y="256"/>
                      <a:pt x="3014" y="0"/>
                      <a:pt x="270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79" name="Google Shape;3379;p72"/>
              <p:cNvSpPr/>
              <p:nvPr/>
            </p:nvSpPr>
            <p:spPr>
              <a:xfrm>
                <a:off x="12645075" y="3226513"/>
                <a:ext cx="133525" cy="144375"/>
              </a:xfrm>
              <a:custGeom>
                <a:avLst/>
                <a:gdLst/>
                <a:ahLst/>
                <a:cxnLst/>
                <a:rect l="l" t="t" r="r" b="b"/>
                <a:pathLst>
                  <a:path w="5341" h="5775" extrusionOk="0">
                    <a:moveTo>
                      <a:pt x="2887" y="1"/>
                    </a:moveTo>
                    <a:cubicBezTo>
                      <a:pt x="2771" y="1"/>
                      <a:pt x="2660" y="115"/>
                      <a:pt x="2582" y="368"/>
                    </a:cubicBezTo>
                    <a:cubicBezTo>
                      <a:pt x="2326" y="1192"/>
                      <a:pt x="2866" y="2159"/>
                      <a:pt x="2582" y="2557"/>
                    </a:cubicBezTo>
                    <a:cubicBezTo>
                      <a:pt x="2572" y="2569"/>
                      <a:pt x="2562" y="2575"/>
                      <a:pt x="2549" y="2575"/>
                    </a:cubicBezTo>
                    <a:cubicBezTo>
                      <a:pt x="2322" y="2575"/>
                      <a:pt x="1606" y="599"/>
                      <a:pt x="1009" y="599"/>
                    </a:cubicBezTo>
                    <a:cubicBezTo>
                      <a:pt x="954" y="599"/>
                      <a:pt x="900" y="615"/>
                      <a:pt x="847" y="652"/>
                    </a:cubicBezTo>
                    <a:cubicBezTo>
                      <a:pt x="193" y="1079"/>
                      <a:pt x="1331" y="2529"/>
                      <a:pt x="1842" y="3041"/>
                    </a:cubicBezTo>
                    <a:cubicBezTo>
                      <a:pt x="2013" y="3211"/>
                      <a:pt x="1991" y="3278"/>
                      <a:pt x="1864" y="3278"/>
                    </a:cubicBezTo>
                    <a:cubicBezTo>
                      <a:pt x="1609" y="3278"/>
                      <a:pt x="932" y="3012"/>
                      <a:pt x="534" y="2785"/>
                    </a:cubicBezTo>
                    <a:cubicBezTo>
                      <a:pt x="449" y="2740"/>
                      <a:pt x="377" y="2720"/>
                      <a:pt x="315" y="2720"/>
                    </a:cubicBezTo>
                    <a:cubicBezTo>
                      <a:pt x="30" y="2720"/>
                      <a:pt x="1" y="3148"/>
                      <a:pt x="165" y="3382"/>
                    </a:cubicBezTo>
                    <a:cubicBezTo>
                      <a:pt x="392" y="3695"/>
                      <a:pt x="648" y="3752"/>
                      <a:pt x="932" y="3894"/>
                    </a:cubicBezTo>
                    <a:cubicBezTo>
                      <a:pt x="1359" y="4064"/>
                      <a:pt x="1729" y="4377"/>
                      <a:pt x="2013" y="4747"/>
                    </a:cubicBezTo>
                    <a:cubicBezTo>
                      <a:pt x="2354" y="5259"/>
                      <a:pt x="2582" y="5685"/>
                      <a:pt x="3264" y="5771"/>
                    </a:cubicBezTo>
                    <a:cubicBezTo>
                      <a:pt x="3288" y="5774"/>
                      <a:pt x="3312" y="5775"/>
                      <a:pt x="3336" y="5775"/>
                    </a:cubicBezTo>
                    <a:cubicBezTo>
                      <a:pt x="4007" y="5775"/>
                      <a:pt x="4828" y="4662"/>
                      <a:pt x="4828" y="4662"/>
                    </a:cubicBezTo>
                    <a:cubicBezTo>
                      <a:pt x="4999" y="4320"/>
                      <a:pt x="5056" y="3951"/>
                      <a:pt x="4942" y="3609"/>
                    </a:cubicBezTo>
                    <a:cubicBezTo>
                      <a:pt x="4771" y="2984"/>
                      <a:pt x="5340" y="2188"/>
                      <a:pt x="5084" y="1846"/>
                    </a:cubicBezTo>
                    <a:cubicBezTo>
                      <a:pt x="5008" y="1744"/>
                      <a:pt x="4918" y="1698"/>
                      <a:pt x="4828" y="1698"/>
                    </a:cubicBezTo>
                    <a:cubicBezTo>
                      <a:pt x="4616" y="1698"/>
                      <a:pt x="4396" y="1951"/>
                      <a:pt x="4316" y="2330"/>
                    </a:cubicBezTo>
                    <a:cubicBezTo>
                      <a:pt x="4287" y="2518"/>
                      <a:pt x="4174" y="2620"/>
                      <a:pt x="4039" y="2620"/>
                    </a:cubicBezTo>
                    <a:cubicBezTo>
                      <a:pt x="3786" y="2620"/>
                      <a:pt x="3453" y="2263"/>
                      <a:pt x="3435" y="1448"/>
                    </a:cubicBezTo>
                    <a:cubicBezTo>
                      <a:pt x="3435" y="581"/>
                      <a:pt x="3148" y="1"/>
                      <a:pt x="2887" y="1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0" name="Google Shape;3380;p72"/>
              <p:cNvSpPr/>
              <p:nvPr/>
            </p:nvSpPr>
            <p:spPr>
              <a:xfrm>
                <a:off x="12851075" y="2949913"/>
                <a:ext cx="466400" cy="426575"/>
              </a:xfrm>
              <a:custGeom>
                <a:avLst/>
                <a:gdLst/>
                <a:ahLst/>
                <a:cxnLst/>
                <a:rect l="l" t="t" r="r" b="b"/>
                <a:pathLst>
                  <a:path w="18656" h="17063" extrusionOk="0">
                    <a:moveTo>
                      <a:pt x="9328" y="0"/>
                    </a:moveTo>
                    <a:cubicBezTo>
                      <a:pt x="4181" y="0"/>
                      <a:pt x="1" y="3811"/>
                      <a:pt x="1" y="8531"/>
                    </a:cubicBezTo>
                    <a:cubicBezTo>
                      <a:pt x="1" y="13223"/>
                      <a:pt x="4181" y="17062"/>
                      <a:pt x="9328" y="17062"/>
                    </a:cubicBezTo>
                    <a:cubicBezTo>
                      <a:pt x="14475" y="17062"/>
                      <a:pt x="18655" y="13223"/>
                      <a:pt x="18655" y="8531"/>
                    </a:cubicBezTo>
                    <a:cubicBezTo>
                      <a:pt x="18655" y="3811"/>
                      <a:pt x="14475" y="0"/>
                      <a:pt x="9328" y="0"/>
                    </a:cubicBezTo>
                    <a:close/>
                  </a:path>
                </a:pathLst>
              </a:custGeom>
              <a:solidFill>
                <a:srgbClr val="FFC2A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1" name="Google Shape;3381;p72"/>
              <p:cNvSpPr/>
              <p:nvPr/>
            </p:nvSpPr>
            <p:spPr>
              <a:xfrm>
                <a:off x="12866725" y="3070038"/>
                <a:ext cx="450750" cy="306450"/>
              </a:xfrm>
              <a:custGeom>
                <a:avLst/>
                <a:gdLst/>
                <a:ahLst/>
                <a:cxnLst/>
                <a:rect l="l" t="t" r="r" b="b"/>
                <a:pathLst>
                  <a:path w="18030" h="12258" extrusionOk="0">
                    <a:moveTo>
                      <a:pt x="17091" y="1"/>
                    </a:moveTo>
                    <a:cubicBezTo>
                      <a:pt x="17517" y="996"/>
                      <a:pt x="17745" y="2048"/>
                      <a:pt x="17745" y="3100"/>
                    </a:cubicBezTo>
                    <a:cubicBezTo>
                      <a:pt x="17745" y="7821"/>
                      <a:pt x="13565" y="11631"/>
                      <a:pt x="8418" y="11631"/>
                    </a:cubicBezTo>
                    <a:cubicBezTo>
                      <a:pt x="4721" y="11631"/>
                      <a:pt x="1536" y="9669"/>
                      <a:pt x="0" y="6826"/>
                    </a:cubicBezTo>
                    <a:lnTo>
                      <a:pt x="0" y="6826"/>
                    </a:lnTo>
                    <a:cubicBezTo>
                      <a:pt x="1365" y="10011"/>
                      <a:pt x="4749" y="12257"/>
                      <a:pt x="8702" y="12257"/>
                    </a:cubicBezTo>
                    <a:cubicBezTo>
                      <a:pt x="13849" y="12257"/>
                      <a:pt x="18029" y="8418"/>
                      <a:pt x="18029" y="3726"/>
                    </a:cubicBezTo>
                    <a:cubicBezTo>
                      <a:pt x="18029" y="2418"/>
                      <a:pt x="17716" y="1138"/>
                      <a:pt x="17091" y="1"/>
                    </a:cubicBezTo>
                    <a:close/>
                  </a:path>
                </a:pathLst>
              </a:custGeom>
              <a:solidFill>
                <a:srgbClr val="FFB3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2" name="Google Shape;3382;p72"/>
              <p:cNvSpPr/>
              <p:nvPr/>
            </p:nvSpPr>
            <p:spPr>
              <a:xfrm>
                <a:off x="13265800" y="3084788"/>
                <a:ext cx="815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61" h="6407" extrusionOk="0">
                    <a:moveTo>
                      <a:pt x="1412" y="1"/>
                    </a:moveTo>
                    <a:cubicBezTo>
                      <a:pt x="675" y="1"/>
                      <a:pt x="1" y="1720"/>
                      <a:pt x="218" y="2766"/>
                    </a:cubicBezTo>
                    <a:cubicBezTo>
                      <a:pt x="332" y="3165"/>
                      <a:pt x="474" y="5098"/>
                      <a:pt x="1185" y="6406"/>
                    </a:cubicBezTo>
                    <a:cubicBezTo>
                      <a:pt x="1185" y="6406"/>
                      <a:pt x="3260" y="4074"/>
                      <a:pt x="2351" y="1202"/>
                    </a:cubicBezTo>
                    <a:cubicBezTo>
                      <a:pt x="2073" y="334"/>
                      <a:pt x="1736" y="1"/>
                      <a:pt x="141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3" name="Google Shape;3383;p72"/>
              <p:cNvSpPr/>
              <p:nvPr/>
            </p:nvSpPr>
            <p:spPr>
              <a:xfrm>
                <a:off x="12820500" y="3084788"/>
                <a:ext cx="82025" cy="160175"/>
              </a:xfrm>
              <a:custGeom>
                <a:avLst/>
                <a:gdLst/>
                <a:ahLst/>
                <a:cxnLst/>
                <a:rect l="l" t="t" r="r" b="b"/>
                <a:pathLst>
                  <a:path w="3281" h="6407" extrusionOk="0">
                    <a:moveTo>
                      <a:pt x="1877" y="1"/>
                    </a:moveTo>
                    <a:cubicBezTo>
                      <a:pt x="1554" y="1"/>
                      <a:pt x="1217" y="334"/>
                      <a:pt x="939" y="1202"/>
                    </a:cubicBezTo>
                    <a:cubicBezTo>
                      <a:pt x="1" y="4074"/>
                      <a:pt x="2105" y="6406"/>
                      <a:pt x="2105" y="6406"/>
                    </a:cubicBezTo>
                    <a:cubicBezTo>
                      <a:pt x="2816" y="5098"/>
                      <a:pt x="2958" y="3165"/>
                      <a:pt x="3044" y="2766"/>
                    </a:cubicBezTo>
                    <a:cubicBezTo>
                      <a:pt x="3281" y="1720"/>
                      <a:pt x="2612" y="1"/>
                      <a:pt x="187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4" name="Google Shape;3384;p72"/>
              <p:cNvSpPr/>
              <p:nvPr/>
            </p:nvSpPr>
            <p:spPr>
              <a:xfrm>
                <a:off x="13084250" y="3389963"/>
                <a:ext cx="66150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6" h="3044" extrusionOk="0">
                    <a:moveTo>
                      <a:pt x="1537" y="0"/>
                    </a:moveTo>
                    <a:lnTo>
                      <a:pt x="1" y="2105"/>
                    </a:lnTo>
                    <a:lnTo>
                      <a:pt x="911" y="3043"/>
                    </a:lnTo>
                    <a:lnTo>
                      <a:pt x="2646" y="768"/>
                    </a:lnTo>
                    <a:lnTo>
                      <a:pt x="153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5" name="Google Shape;3385;p72"/>
              <p:cNvSpPr/>
              <p:nvPr/>
            </p:nvSpPr>
            <p:spPr>
              <a:xfrm>
                <a:off x="13018150" y="3389963"/>
                <a:ext cx="66125" cy="76100"/>
              </a:xfrm>
              <a:custGeom>
                <a:avLst/>
                <a:gdLst/>
                <a:ahLst/>
                <a:cxnLst/>
                <a:rect l="l" t="t" r="r" b="b"/>
                <a:pathLst>
                  <a:path w="2645" h="3044" extrusionOk="0">
                    <a:moveTo>
                      <a:pt x="1109" y="0"/>
                    </a:moveTo>
                    <a:lnTo>
                      <a:pt x="0" y="768"/>
                    </a:lnTo>
                    <a:lnTo>
                      <a:pt x="1735" y="3043"/>
                    </a:lnTo>
                    <a:lnTo>
                      <a:pt x="2645" y="2105"/>
                    </a:lnTo>
                    <a:lnTo>
                      <a:pt x="110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6" name="Google Shape;3386;p72"/>
              <p:cNvSpPr/>
              <p:nvPr/>
            </p:nvSpPr>
            <p:spPr>
              <a:xfrm>
                <a:off x="13099900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1" y="0"/>
                    </a:moveTo>
                    <a:lnTo>
                      <a:pt x="1" y="939"/>
                    </a:lnTo>
                    <a:cubicBezTo>
                      <a:pt x="1" y="939"/>
                      <a:pt x="1565" y="2019"/>
                      <a:pt x="2332" y="2617"/>
                    </a:cubicBezTo>
                    <a:cubicBezTo>
                      <a:pt x="2730" y="2911"/>
                      <a:pt x="3469" y="3076"/>
                      <a:pt x="4162" y="3076"/>
                    </a:cubicBezTo>
                    <a:cubicBezTo>
                      <a:pt x="4808" y="3076"/>
                      <a:pt x="5412" y="2932"/>
                      <a:pt x="5659" y="2617"/>
                    </a:cubicBezTo>
                    <a:cubicBezTo>
                      <a:pt x="6058" y="1991"/>
                      <a:pt x="5773" y="1166"/>
                      <a:pt x="5062" y="996"/>
                    </a:cubicBezTo>
                    <a:cubicBezTo>
                      <a:pt x="4522" y="882"/>
                      <a:pt x="3584" y="0"/>
                      <a:pt x="358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7" name="Google Shape;3387;p72"/>
              <p:cNvSpPr/>
              <p:nvPr/>
            </p:nvSpPr>
            <p:spPr>
              <a:xfrm>
                <a:off x="12916475" y="4023388"/>
                <a:ext cx="151450" cy="76900"/>
              </a:xfrm>
              <a:custGeom>
                <a:avLst/>
                <a:gdLst/>
                <a:ahLst/>
                <a:cxnLst/>
                <a:rect l="l" t="t" r="r" b="b"/>
                <a:pathLst>
                  <a:path w="6058" h="3076" extrusionOk="0">
                    <a:moveTo>
                      <a:pt x="2503" y="0"/>
                    </a:moveTo>
                    <a:cubicBezTo>
                      <a:pt x="2503" y="0"/>
                      <a:pt x="1565" y="882"/>
                      <a:pt x="1025" y="996"/>
                    </a:cubicBezTo>
                    <a:cubicBezTo>
                      <a:pt x="314" y="1166"/>
                      <a:pt x="1" y="1991"/>
                      <a:pt x="427" y="2617"/>
                    </a:cubicBezTo>
                    <a:cubicBezTo>
                      <a:pt x="674" y="2932"/>
                      <a:pt x="1279" y="3076"/>
                      <a:pt x="1925" y="3076"/>
                    </a:cubicBezTo>
                    <a:cubicBezTo>
                      <a:pt x="2617" y="3076"/>
                      <a:pt x="3357" y="2911"/>
                      <a:pt x="3755" y="2617"/>
                    </a:cubicBezTo>
                    <a:cubicBezTo>
                      <a:pt x="4522" y="2019"/>
                      <a:pt x="6058" y="939"/>
                      <a:pt x="6058" y="939"/>
                    </a:cubicBezTo>
                    <a:lnTo>
                      <a:pt x="60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8" name="Google Shape;3388;p72"/>
              <p:cNvSpPr/>
              <p:nvPr/>
            </p:nvSpPr>
            <p:spPr>
              <a:xfrm>
                <a:off x="12797750" y="2835438"/>
                <a:ext cx="573025" cy="211175"/>
              </a:xfrm>
              <a:custGeom>
                <a:avLst/>
                <a:gdLst/>
                <a:ahLst/>
                <a:cxnLst/>
                <a:rect l="l" t="t" r="r" b="b"/>
                <a:pathLst>
                  <a:path w="22921" h="8447" extrusionOk="0">
                    <a:moveTo>
                      <a:pt x="11461" y="1"/>
                    </a:moveTo>
                    <a:cubicBezTo>
                      <a:pt x="7451" y="1"/>
                      <a:pt x="2503" y="1679"/>
                      <a:pt x="371" y="6655"/>
                    </a:cubicBezTo>
                    <a:cubicBezTo>
                      <a:pt x="1" y="7593"/>
                      <a:pt x="1849" y="8446"/>
                      <a:pt x="1849" y="8446"/>
                    </a:cubicBezTo>
                    <a:lnTo>
                      <a:pt x="11461" y="7053"/>
                    </a:lnTo>
                    <a:lnTo>
                      <a:pt x="21073" y="8446"/>
                    </a:lnTo>
                    <a:cubicBezTo>
                      <a:pt x="21073" y="8446"/>
                      <a:pt x="22921" y="7622"/>
                      <a:pt x="22551" y="6655"/>
                    </a:cubicBezTo>
                    <a:cubicBezTo>
                      <a:pt x="20418" y="1679"/>
                      <a:pt x="15470" y="1"/>
                      <a:pt x="1146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89" name="Google Shape;3389;p72"/>
              <p:cNvSpPr/>
              <p:nvPr/>
            </p:nvSpPr>
            <p:spPr>
              <a:xfrm>
                <a:off x="13032375" y="3284738"/>
                <a:ext cx="10380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4152" h="2504" extrusionOk="0">
                    <a:moveTo>
                      <a:pt x="2076" y="1"/>
                    </a:moveTo>
                    <a:cubicBezTo>
                      <a:pt x="938" y="1"/>
                      <a:pt x="0" y="541"/>
                      <a:pt x="0" y="1252"/>
                    </a:cubicBezTo>
                    <a:cubicBezTo>
                      <a:pt x="0" y="1934"/>
                      <a:pt x="938" y="2503"/>
                      <a:pt x="2076" y="2503"/>
                    </a:cubicBezTo>
                    <a:cubicBezTo>
                      <a:pt x="3213" y="2503"/>
                      <a:pt x="4152" y="1934"/>
                      <a:pt x="4152" y="1252"/>
                    </a:cubicBezTo>
                    <a:cubicBezTo>
                      <a:pt x="4152" y="541"/>
                      <a:pt x="3213" y="1"/>
                      <a:pt x="207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0" name="Google Shape;3390;p72"/>
              <p:cNvSpPr/>
              <p:nvPr/>
            </p:nvSpPr>
            <p:spPr>
              <a:xfrm>
                <a:off x="12995400" y="3263413"/>
                <a:ext cx="177050" cy="62600"/>
              </a:xfrm>
              <a:custGeom>
                <a:avLst/>
                <a:gdLst/>
                <a:ahLst/>
                <a:cxnLst/>
                <a:rect l="l" t="t" r="r" b="b"/>
                <a:pathLst>
                  <a:path w="7082" h="2504" extrusionOk="0">
                    <a:moveTo>
                      <a:pt x="1820" y="1"/>
                    </a:moveTo>
                    <a:cubicBezTo>
                      <a:pt x="1223" y="86"/>
                      <a:pt x="711" y="456"/>
                      <a:pt x="427" y="996"/>
                    </a:cubicBezTo>
                    <a:lnTo>
                      <a:pt x="57" y="1735"/>
                    </a:lnTo>
                    <a:cubicBezTo>
                      <a:pt x="0" y="1821"/>
                      <a:pt x="57" y="1934"/>
                      <a:pt x="171" y="1963"/>
                    </a:cubicBezTo>
                    <a:cubicBezTo>
                      <a:pt x="1280" y="2247"/>
                      <a:pt x="2417" y="2446"/>
                      <a:pt x="3555" y="2503"/>
                    </a:cubicBezTo>
                    <a:cubicBezTo>
                      <a:pt x="4692" y="2446"/>
                      <a:pt x="5830" y="2247"/>
                      <a:pt x="6939" y="1963"/>
                    </a:cubicBezTo>
                    <a:cubicBezTo>
                      <a:pt x="7053" y="1934"/>
                      <a:pt x="7081" y="1821"/>
                      <a:pt x="7053" y="1735"/>
                    </a:cubicBezTo>
                    <a:lnTo>
                      <a:pt x="6655" y="996"/>
                    </a:lnTo>
                    <a:cubicBezTo>
                      <a:pt x="6399" y="456"/>
                      <a:pt x="5887" y="86"/>
                      <a:pt x="5290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1" name="Google Shape;3391;p72"/>
              <p:cNvSpPr/>
              <p:nvPr/>
            </p:nvSpPr>
            <p:spPr>
              <a:xfrm>
                <a:off x="13148250" y="3527888"/>
                <a:ext cx="60450" cy="8550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342" extrusionOk="0">
                    <a:moveTo>
                      <a:pt x="0" y="0"/>
                    </a:moveTo>
                    <a:lnTo>
                      <a:pt x="0" y="341"/>
                    </a:lnTo>
                    <a:lnTo>
                      <a:pt x="2417" y="341"/>
                    </a:lnTo>
                    <a:lnTo>
                      <a:pt x="2417" y="0"/>
                    </a:lnTo>
                    <a:close/>
                  </a:path>
                </a:pathLst>
              </a:custGeom>
              <a:solidFill>
                <a:srgbClr val="09476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2" name="Google Shape;3392;p72"/>
              <p:cNvSpPr/>
              <p:nvPr/>
            </p:nvSpPr>
            <p:spPr>
              <a:xfrm>
                <a:off x="13148250" y="3532138"/>
                <a:ext cx="60450" cy="61175"/>
              </a:xfrm>
              <a:custGeom>
                <a:avLst/>
                <a:gdLst/>
                <a:ahLst/>
                <a:cxnLst/>
                <a:rect l="l" t="t" r="r" b="b"/>
                <a:pathLst>
                  <a:path w="2418" h="2447" extrusionOk="0">
                    <a:moveTo>
                      <a:pt x="2190" y="200"/>
                    </a:moveTo>
                    <a:lnTo>
                      <a:pt x="2190" y="1508"/>
                    </a:lnTo>
                    <a:lnTo>
                      <a:pt x="1195" y="2190"/>
                    </a:lnTo>
                    <a:lnTo>
                      <a:pt x="199" y="1508"/>
                    </a:lnTo>
                    <a:lnTo>
                      <a:pt x="199" y="200"/>
                    </a:lnTo>
                    <a:close/>
                    <a:moveTo>
                      <a:pt x="0" y="1"/>
                    </a:moveTo>
                    <a:lnTo>
                      <a:pt x="0" y="1622"/>
                    </a:lnTo>
                    <a:lnTo>
                      <a:pt x="1195" y="2446"/>
                    </a:lnTo>
                    <a:lnTo>
                      <a:pt x="2417" y="1622"/>
                    </a:lnTo>
                    <a:lnTo>
                      <a:pt x="2417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3" name="Google Shape;3393;p72"/>
              <p:cNvSpPr/>
              <p:nvPr/>
            </p:nvSpPr>
            <p:spPr>
              <a:xfrm>
                <a:off x="12964825" y="3527888"/>
                <a:ext cx="63300" cy="25600"/>
              </a:xfrm>
              <a:custGeom>
                <a:avLst/>
                <a:gdLst/>
                <a:ahLst/>
                <a:cxnLst/>
                <a:rect l="l" t="t" r="r" b="b"/>
                <a:pathLst>
                  <a:path w="2532" h="1024" extrusionOk="0">
                    <a:moveTo>
                      <a:pt x="256" y="0"/>
                    </a:moveTo>
                    <a:cubicBezTo>
                      <a:pt x="114" y="0"/>
                      <a:pt x="1" y="85"/>
                      <a:pt x="1" y="228"/>
                    </a:cubicBezTo>
                    <a:lnTo>
                      <a:pt x="1" y="768"/>
                    </a:lnTo>
                    <a:cubicBezTo>
                      <a:pt x="1" y="910"/>
                      <a:pt x="114" y="1024"/>
                      <a:pt x="256" y="1024"/>
                    </a:cubicBezTo>
                    <a:lnTo>
                      <a:pt x="2275" y="1024"/>
                    </a:lnTo>
                    <a:cubicBezTo>
                      <a:pt x="2418" y="1024"/>
                      <a:pt x="2531" y="910"/>
                      <a:pt x="2531" y="768"/>
                    </a:cubicBezTo>
                    <a:lnTo>
                      <a:pt x="2531" y="228"/>
                    </a:lnTo>
                    <a:cubicBezTo>
                      <a:pt x="2531" y="85"/>
                      <a:pt x="2418" y="0"/>
                      <a:pt x="227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4" name="Google Shape;3394;p72"/>
              <p:cNvSpPr/>
              <p:nvPr/>
            </p:nvSpPr>
            <p:spPr>
              <a:xfrm>
                <a:off x="13038050" y="2872413"/>
                <a:ext cx="92450" cy="92450"/>
              </a:xfrm>
              <a:custGeom>
                <a:avLst/>
                <a:gdLst/>
                <a:ahLst/>
                <a:cxnLst/>
                <a:rect l="l" t="t" r="r" b="b"/>
                <a:pathLst>
                  <a:path w="3698" h="3698" extrusionOk="0">
                    <a:moveTo>
                      <a:pt x="1849" y="0"/>
                    </a:moveTo>
                    <a:cubicBezTo>
                      <a:pt x="825" y="0"/>
                      <a:pt x="1" y="825"/>
                      <a:pt x="1" y="1849"/>
                    </a:cubicBezTo>
                    <a:cubicBezTo>
                      <a:pt x="1" y="2873"/>
                      <a:pt x="825" y="3697"/>
                      <a:pt x="1849" y="3697"/>
                    </a:cubicBezTo>
                    <a:cubicBezTo>
                      <a:pt x="2873" y="3697"/>
                      <a:pt x="3697" y="2873"/>
                      <a:pt x="3697" y="1849"/>
                    </a:cubicBezTo>
                    <a:cubicBezTo>
                      <a:pt x="3697" y="825"/>
                      <a:pt x="2873" y="0"/>
                      <a:pt x="1849" y="0"/>
                    </a:cubicBezTo>
                    <a:close/>
                  </a:path>
                </a:pathLst>
              </a:custGeom>
              <a:solidFill>
                <a:srgbClr val="FFD12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5" name="Google Shape;3395;p72"/>
              <p:cNvSpPr/>
              <p:nvPr/>
            </p:nvSpPr>
            <p:spPr>
              <a:xfrm>
                <a:off x="12722400" y="3370763"/>
                <a:ext cx="208325" cy="182025"/>
              </a:xfrm>
              <a:custGeom>
                <a:avLst/>
                <a:gdLst/>
                <a:ahLst/>
                <a:cxnLst/>
                <a:rect l="l" t="t" r="r" b="b"/>
                <a:pathLst>
                  <a:path w="8333" h="7281" extrusionOk="0">
                    <a:moveTo>
                      <a:pt x="1" y="1"/>
                    </a:moveTo>
                    <a:lnTo>
                      <a:pt x="2702" y="4124"/>
                    </a:lnTo>
                    <a:cubicBezTo>
                      <a:pt x="2987" y="4550"/>
                      <a:pt x="3385" y="4892"/>
                      <a:pt x="3868" y="5148"/>
                    </a:cubicBezTo>
                    <a:lnTo>
                      <a:pt x="8048" y="7280"/>
                    </a:lnTo>
                    <a:lnTo>
                      <a:pt x="8333" y="5034"/>
                    </a:lnTo>
                    <a:lnTo>
                      <a:pt x="8333" y="5034"/>
                    </a:lnTo>
                    <a:cubicBezTo>
                      <a:pt x="7889" y="5247"/>
                      <a:pt x="7413" y="5360"/>
                      <a:pt x="6938" y="5360"/>
                    </a:cubicBezTo>
                    <a:cubicBezTo>
                      <a:pt x="6651" y="5360"/>
                      <a:pt x="6364" y="5319"/>
                      <a:pt x="6086" y="5233"/>
                    </a:cubicBezTo>
                    <a:cubicBezTo>
                      <a:pt x="4863" y="4892"/>
                      <a:pt x="3953" y="4522"/>
                      <a:pt x="3783" y="4295"/>
                    </a:cubicBezTo>
                    <a:cubicBezTo>
                      <a:pt x="3637" y="4100"/>
                      <a:pt x="3720" y="3405"/>
                      <a:pt x="3533" y="3405"/>
                    </a:cubicBezTo>
                    <a:cubicBezTo>
                      <a:pt x="3501" y="3405"/>
                      <a:pt x="3462" y="3425"/>
                      <a:pt x="3413" y="3470"/>
                    </a:cubicBezTo>
                    <a:cubicBezTo>
                      <a:pt x="3360" y="3514"/>
                      <a:pt x="3299" y="3534"/>
                      <a:pt x="3234" y="3534"/>
                    </a:cubicBezTo>
                    <a:cubicBezTo>
                      <a:pt x="2879" y="3534"/>
                      <a:pt x="2371" y="2950"/>
                      <a:pt x="1963" y="2446"/>
                    </a:cubicBezTo>
                    <a:cubicBezTo>
                      <a:pt x="1479" y="1878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6" name="Google Shape;3396;p72"/>
              <p:cNvSpPr/>
              <p:nvPr/>
            </p:nvSpPr>
            <p:spPr>
              <a:xfrm>
                <a:off x="13124775" y="3550638"/>
                <a:ext cx="201925" cy="199775"/>
              </a:xfrm>
              <a:custGeom>
                <a:avLst/>
                <a:gdLst/>
                <a:ahLst/>
                <a:cxnLst/>
                <a:rect l="l" t="t" r="r" b="b"/>
                <a:pathLst>
                  <a:path w="8077" h="7991" extrusionOk="0">
                    <a:moveTo>
                      <a:pt x="5091" y="0"/>
                    </a:moveTo>
                    <a:cubicBezTo>
                      <a:pt x="4977" y="540"/>
                      <a:pt x="4920" y="1081"/>
                      <a:pt x="4920" y="1649"/>
                    </a:cubicBezTo>
                    <a:cubicBezTo>
                      <a:pt x="4896" y="1866"/>
                      <a:pt x="4870" y="2095"/>
                      <a:pt x="4841" y="2330"/>
                    </a:cubicBezTo>
                    <a:lnTo>
                      <a:pt x="4841" y="2330"/>
                    </a:lnTo>
                    <a:cubicBezTo>
                      <a:pt x="4839" y="2321"/>
                      <a:pt x="4837" y="2312"/>
                      <a:pt x="4835" y="2303"/>
                    </a:cubicBezTo>
                    <a:lnTo>
                      <a:pt x="4835" y="2303"/>
                    </a:lnTo>
                    <a:cubicBezTo>
                      <a:pt x="4836" y="2321"/>
                      <a:pt x="4837" y="2339"/>
                      <a:pt x="4838" y="2356"/>
                    </a:cubicBezTo>
                    <a:lnTo>
                      <a:pt x="4838" y="2356"/>
                    </a:lnTo>
                    <a:cubicBezTo>
                      <a:pt x="4839" y="2348"/>
                      <a:pt x="4840" y="2339"/>
                      <a:pt x="4841" y="2330"/>
                    </a:cubicBezTo>
                    <a:lnTo>
                      <a:pt x="4841" y="2330"/>
                    </a:lnTo>
                    <a:cubicBezTo>
                      <a:pt x="4871" y="2460"/>
                      <a:pt x="4922" y="2568"/>
                      <a:pt x="4949" y="2702"/>
                    </a:cubicBezTo>
                    <a:cubicBezTo>
                      <a:pt x="5404" y="4095"/>
                      <a:pt x="5688" y="5517"/>
                      <a:pt x="5830" y="6967"/>
                    </a:cubicBezTo>
                    <a:lnTo>
                      <a:pt x="8077" y="6597"/>
                    </a:lnTo>
                    <a:cubicBezTo>
                      <a:pt x="8077" y="6597"/>
                      <a:pt x="6484" y="6114"/>
                      <a:pt x="6143" y="4578"/>
                    </a:cubicBezTo>
                    <a:cubicBezTo>
                      <a:pt x="5802" y="3014"/>
                      <a:pt x="5290" y="2048"/>
                      <a:pt x="5347" y="1194"/>
                    </a:cubicBezTo>
                    <a:cubicBezTo>
                      <a:pt x="5375" y="768"/>
                      <a:pt x="5318" y="341"/>
                      <a:pt x="5091" y="0"/>
                    </a:cubicBezTo>
                    <a:close/>
                    <a:moveTo>
                      <a:pt x="4838" y="2356"/>
                    </a:moveTo>
                    <a:cubicBezTo>
                      <a:pt x="4628" y="4056"/>
                      <a:pt x="4305" y="6079"/>
                      <a:pt x="3982" y="6427"/>
                    </a:cubicBezTo>
                    <a:cubicBezTo>
                      <a:pt x="3385" y="7024"/>
                      <a:pt x="1" y="7934"/>
                      <a:pt x="1" y="7934"/>
                    </a:cubicBezTo>
                    <a:lnTo>
                      <a:pt x="4522" y="7991"/>
                    </a:lnTo>
                    <a:lnTo>
                      <a:pt x="4551" y="7820"/>
                    </a:lnTo>
                    <a:lnTo>
                      <a:pt x="4551" y="7792"/>
                    </a:lnTo>
                    <a:lnTo>
                      <a:pt x="4579" y="7593"/>
                    </a:lnTo>
                    <a:lnTo>
                      <a:pt x="4608" y="7394"/>
                    </a:lnTo>
                    <a:lnTo>
                      <a:pt x="4608" y="7337"/>
                    </a:lnTo>
                    <a:lnTo>
                      <a:pt x="4636" y="7166"/>
                    </a:lnTo>
                    <a:lnTo>
                      <a:pt x="4636" y="7138"/>
                    </a:lnTo>
                    <a:lnTo>
                      <a:pt x="4693" y="6910"/>
                    </a:lnTo>
                    <a:lnTo>
                      <a:pt x="4693" y="6853"/>
                    </a:lnTo>
                    <a:cubicBezTo>
                      <a:pt x="4693" y="6796"/>
                      <a:pt x="4693" y="6711"/>
                      <a:pt x="4721" y="6654"/>
                    </a:cubicBezTo>
                    <a:lnTo>
                      <a:pt x="4721" y="6597"/>
                    </a:lnTo>
                    <a:lnTo>
                      <a:pt x="4750" y="6341"/>
                    </a:lnTo>
                    <a:lnTo>
                      <a:pt x="4750" y="6313"/>
                    </a:lnTo>
                    <a:lnTo>
                      <a:pt x="4778" y="6086"/>
                    </a:lnTo>
                    <a:lnTo>
                      <a:pt x="4778" y="6029"/>
                    </a:lnTo>
                    <a:lnTo>
                      <a:pt x="4807" y="5773"/>
                    </a:lnTo>
                    <a:cubicBezTo>
                      <a:pt x="4807" y="5687"/>
                      <a:pt x="4835" y="5602"/>
                      <a:pt x="4835" y="5517"/>
                    </a:cubicBezTo>
                    <a:lnTo>
                      <a:pt x="4835" y="5431"/>
                    </a:lnTo>
                    <a:lnTo>
                      <a:pt x="4863" y="5232"/>
                    </a:lnTo>
                    <a:lnTo>
                      <a:pt x="4863" y="5176"/>
                    </a:lnTo>
                    <a:cubicBezTo>
                      <a:pt x="4863" y="5090"/>
                      <a:pt x="4863" y="5005"/>
                      <a:pt x="4863" y="4920"/>
                    </a:cubicBezTo>
                    <a:lnTo>
                      <a:pt x="4863" y="4834"/>
                    </a:lnTo>
                    <a:lnTo>
                      <a:pt x="4863" y="4635"/>
                    </a:lnTo>
                    <a:lnTo>
                      <a:pt x="4863" y="4578"/>
                    </a:lnTo>
                    <a:lnTo>
                      <a:pt x="4863" y="4322"/>
                    </a:lnTo>
                    <a:lnTo>
                      <a:pt x="4863" y="4266"/>
                    </a:lnTo>
                    <a:lnTo>
                      <a:pt x="4863" y="4067"/>
                    </a:lnTo>
                    <a:lnTo>
                      <a:pt x="4863" y="3981"/>
                    </a:lnTo>
                    <a:lnTo>
                      <a:pt x="4863" y="3725"/>
                    </a:lnTo>
                    <a:cubicBezTo>
                      <a:pt x="4863" y="3395"/>
                      <a:pt x="4863" y="2904"/>
                      <a:pt x="4838" y="235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7" name="Google Shape;3397;p72"/>
              <p:cNvSpPr/>
              <p:nvPr/>
            </p:nvSpPr>
            <p:spPr>
              <a:xfrm>
                <a:off x="12918625" y="3591138"/>
                <a:ext cx="124425" cy="158575"/>
              </a:xfrm>
              <a:custGeom>
                <a:avLst/>
                <a:gdLst/>
                <a:ahLst/>
                <a:cxnLst/>
                <a:rect l="l" t="t" r="r" b="b"/>
                <a:pathLst>
                  <a:path w="4977" h="6343" extrusionOk="0">
                    <a:moveTo>
                      <a:pt x="85" y="1"/>
                    </a:moveTo>
                    <a:cubicBezTo>
                      <a:pt x="85" y="257"/>
                      <a:pt x="57" y="484"/>
                      <a:pt x="29" y="683"/>
                    </a:cubicBezTo>
                    <a:cubicBezTo>
                      <a:pt x="0" y="1053"/>
                      <a:pt x="0" y="1337"/>
                      <a:pt x="0" y="1622"/>
                    </a:cubicBezTo>
                    <a:lnTo>
                      <a:pt x="0" y="1707"/>
                    </a:lnTo>
                    <a:lnTo>
                      <a:pt x="0" y="1792"/>
                    </a:lnTo>
                    <a:lnTo>
                      <a:pt x="0" y="2105"/>
                    </a:lnTo>
                    <a:lnTo>
                      <a:pt x="0" y="2162"/>
                    </a:lnTo>
                    <a:lnTo>
                      <a:pt x="0" y="2333"/>
                    </a:lnTo>
                    <a:lnTo>
                      <a:pt x="0" y="2447"/>
                    </a:lnTo>
                    <a:lnTo>
                      <a:pt x="0" y="2589"/>
                    </a:lnTo>
                    <a:lnTo>
                      <a:pt x="0" y="2674"/>
                    </a:lnTo>
                    <a:lnTo>
                      <a:pt x="0" y="2902"/>
                    </a:lnTo>
                    <a:lnTo>
                      <a:pt x="0" y="3015"/>
                    </a:lnTo>
                    <a:lnTo>
                      <a:pt x="0" y="3157"/>
                    </a:lnTo>
                    <a:lnTo>
                      <a:pt x="0" y="3300"/>
                    </a:lnTo>
                    <a:cubicBezTo>
                      <a:pt x="0" y="3356"/>
                      <a:pt x="0" y="3442"/>
                      <a:pt x="0" y="3499"/>
                    </a:cubicBezTo>
                    <a:lnTo>
                      <a:pt x="0" y="3641"/>
                    </a:lnTo>
                    <a:lnTo>
                      <a:pt x="0" y="3755"/>
                    </a:lnTo>
                    <a:lnTo>
                      <a:pt x="0" y="3897"/>
                    </a:lnTo>
                    <a:lnTo>
                      <a:pt x="0" y="4039"/>
                    </a:lnTo>
                    <a:cubicBezTo>
                      <a:pt x="0" y="4096"/>
                      <a:pt x="0" y="4181"/>
                      <a:pt x="29" y="4238"/>
                    </a:cubicBezTo>
                    <a:lnTo>
                      <a:pt x="29" y="4352"/>
                    </a:lnTo>
                    <a:lnTo>
                      <a:pt x="57" y="4494"/>
                    </a:lnTo>
                    <a:lnTo>
                      <a:pt x="57" y="4608"/>
                    </a:lnTo>
                    <a:cubicBezTo>
                      <a:pt x="57" y="4693"/>
                      <a:pt x="85" y="4778"/>
                      <a:pt x="85" y="4892"/>
                    </a:cubicBezTo>
                    <a:lnTo>
                      <a:pt x="85" y="4921"/>
                    </a:lnTo>
                    <a:lnTo>
                      <a:pt x="114" y="5091"/>
                    </a:lnTo>
                    <a:lnTo>
                      <a:pt x="114" y="5148"/>
                    </a:lnTo>
                    <a:cubicBezTo>
                      <a:pt x="142" y="5319"/>
                      <a:pt x="171" y="5489"/>
                      <a:pt x="199" y="5631"/>
                    </a:cubicBezTo>
                    <a:cubicBezTo>
                      <a:pt x="228" y="5916"/>
                      <a:pt x="256" y="6143"/>
                      <a:pt x="313" y="6342"/>
                    </a:cubicBezTo>
                    <a:lnTo>
                      <a:pt x="4977" y="6314"/>
                    </a:lnTo>
                    <a:cubicBezTo>
                      <a:pt x="4977" y="6314"/>
                      <a:pt x="1621" y="5404"/>
                      <a:pt x="1024" y="4807"/>
                    </a:cubicBezTo>
                    <a:cubicBezTo>
                      <a:pt x="654" y="4409"/>
                      <a:pt x="285" y="1792"/>
                      <a:pt x="85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8" name="Google Shape;3398;p72"/>
              <p:cNvSpPr/>
              <p:nvPr/>
            </p:nvSpPr>
            <p:spPr>
              <a:xfrm>
                <a:off x="13084250" y="3832163"/>
                <a:ext cx="105250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10" h="7650" extrusionOk="0">
                    <a:moveTo>
                      <a:pt x="1" y="0"/>
                    </a:moveTo>
                    <a:lnTo>
                      <a:pt x="655" y="7649"/>
                    </a:lnTo>
                    <a:lnTo>
                      <a:pt x="4210" y="7649"/>
                    </a:lnTo>
                    <a:lnTo>
                      <a:pt x="2674" y="7194"/>
                    </a:lnTo>
                    <a:cubicBezTo>
                      <a:pt x="1849" y="6939"/>
                      <a:pt x="1309" y="6228"/>
                      <a:pt x="1252" y="5403"/>
                    </a:cubicBezTo>
                    <a:lnTo>
                      <a:pt x="1167" y="4095"/>
                    </a:lnTo>
                    <a:lnTo>
                      <a:pt x="1650" y="3611"/>
                    </a:lnTo>
                    <a:lnTo>
                      <a:pt x="996" y="295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399" name="Google Shape;3399;p72"/>
              <p:cNvSpPr/>
              <p:nvPr/>
            </p:nvSpPr>
            <p:spPr>
              <a:xfrm>
                <a:off x="12979050" y="3832163"/>
                <a:ext cx="105225" cy="191250"/>
              </a:xfrm>
              <a:custGeom>
                <a:avLst/>
                <a:gdLst/>
                <a:ahLst/>
                <a:cxnLst/>
                <a:rect l="l" t="t" r="r" b="b"/>
                <a:pathLst>
                  <a:path w="4209" h="7650" extrusionOk="0">
                    <a:moveTo>
                      <a:pt x="4209" y="0"/>
                    </a:moveTo>
                    <a:lnTo>
                      <a:pt x="3214" y="2957"/>
                    </a:lnTo>
                    <a:lnTo>
                      <a:pt x="2560" y="3611"/>
                    </a:lnTo>
                    <a:lnTo>
                      <a:pt x="3071" y="4095"/>
                    </a:lnTo>
                    <a:lnTo>
                      <a:pt x="2986" y="5403"/>
                    </a:lnTo>
                    <a:cubicBezTo>
                      <a:pt x="2929" y="6228"/>
                      <a:pt x="2361" y="6939"/>
                      <a:pt x="1564" y="7194"/>
                    </a:cubicBezTo>
                    <a:lnTo>
                      <a:pt x="0" y="7649"/>
                    </a:lnTo>
                    <a:lnTo>
                      <a:pt x="3555" y="7649"/>
                    </a:lnTo>
                    <a:lnTo>
                      <a:pt x="4209" y="0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400" name="Google Shape;3400;p72"/>
              <p:cNvSpPr/>
              <p:nvPr/>
            </p:nvSpPr>
            <p:spPr>
              <a:xfrm>
                <a:off x="12912925" y="2885913"/>
                <a:ext cx="457850" cy="160700"/>
              </a:xfrm>
              <a:custGeom>
                <a:avLst/>
                <a:gdLst/>
                <a:ahLst/>
                <a:cxnLst/>
                <a:rect l="l" t="t" r="r" b="b"/>
                <a:pathLst>
                  <a:path w="18314" h="6428" extrusionOk="0">
                    <a:moveTo>
                      <a:pt x="14020" y="1"/>
                    </a:moveTo>
                    <a:lnTo>
                      <a:pt x="14020" y="1"/>
                    </a:lnTo>
                    <a:cubicBezTo>
                      <a:pt x="14048" y="29"/>
                      <a:pt x="16323" y="3214"/>
                      <a:pt x="15925" y="4067"/>
                    </a:cubicBezTo>
                    <a:cubicBezTo>
                      <a:pt x="15870" y="4182"/>
                      <a:pt x="15683" y="4227"/>
                      <a:pt x="15384" y="4227"/>
                    </a:cubicBezTo>
                    <a:cubicBezTo>
                      <a:pt x="14223" y="4227"/>
                      <a:pt x="11371" y="3542"/>
                      <a:pt x="7972" y="3542"/>
                    </a:cubicBezTo>
                    <a:cubicBezTo>
                      <a:pt x="5932" y="3542"/>
                      <a:pt x="3695" y="3789"/>
                      <a:pt x="1508" y="4579"/>
                    </a:cubicBezTo>
                    <a:cubicBezTo>
                      <a:pt x="313" y="5006"/>
                      <a:pt x="1" y="5489"/>
                      <a:pt x="285" y="6001"/>
                    </a:cubicBezTo>
                    <a:lnTo>
                      <a:pt x="6854" y="5062"/>
                    </a:lnTo>
                    <a:lnTo>
                      <a:pt x="16466" y="6427"/>
                    </a:lnTo>
                    <a:cubicBezTo>
                      <a:pt x="16466" y="6427"/>
                      <a:pt x="18314" y="5574"/>
                      <a:pt x="17916" y="4664"/>
                    </a:cubicBezTo>
                    <a:cubicBezTo>
                      <a:pt x="17120" y="2731"/>
                      <a:pt x="15755" y="1110"/>
                      <a:pt x="1402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401" name="Google Shape;3401;p72"/>
              <p:cNvSpPr/>
              <p:nvPr/>
            </p:nvSpPr>
            <p:spPr>
              <a:xfrm>
                <a:off x="12843975" y="2986863"/>
                <a:ext cx="480600" cy="12800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5120" extrusionOk="0">
                    <a:moveTo>
                      <a:pt x="9612" y="1"/>
                    </a:moveTo>
                    <a:cubicBezTo>
                      <a:pt x="2105" y="1"/>
                      <a:pt x="0" y="2389"/>
                      <a:pt x="0" y="2389"/>
                    </a:cubicBezTo>
                    <a:lnTo>
                      <a:pt x="0" y="5119"/>
                    </a:lnTo>
                    <a:lnTo>
                      <a:pt x="9612" y="4209"/>
                    </a:lnTo>
                    <a:lnTo>
                      <a:pt x="19224" y="5119"/>
                    </a:lnTo>
                    <a:lnTo>
                      <a:pt x="19224" y="2389"/>
                    </a:lnTo>
                    <a:cubicBezTo>
                      <a:pt x="19224" y="2389"/>
                      <a:pt x="17119" y="1"/>
                      <a:pt x="96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402" name="Google Shape;3402;p72"/>
              <p:cNvSpPr/>
              <p:nvPr/>
            </p:nvSpPr>
            <p:spPr>
              <a:xfrm>
                <a:off x="12843975" y="3028813"/>
                <a:ext cx="480600" cy="86050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442" extrusionOk="0">
                    <a:moveTo>
                      <a:pt x="18257" y="1"/>
                    </a:moveTo>
                    <a:cubicBezTo>
                      <a:pt x="18257" y="1"/>
                      <a:pt x="18399" y="1280"/>
                      <a:pt x="14389" y="1422"/>
                    </a:cubicBezTo>
                    <a:cubicBezTo>
                      <a:pt x="10351" y="1536"/>
                      <a:pt x="3271" y="1593"/>
                      <a:pt x="0" y="3413"/>
                    </a:cubicBezTo>
                    <a:lnTo>
                      <a:pt x="9612" y="2560"/>
                    </a:lnTo>
                    <a:lnTo>
                      <a:pt x="19224" y="3441"/>
                    </a:lnTo>
                    <a:lnTo>
                      <a:pt x="19224" y="711"/>
                    </a:lnTo>
                    <a:cubicBezTo>
                      <a:pt x="18939" y="427"/>
                      <a:pt x="18598" y="171"/>
                      <a:pt x="1825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403" name="Google Shape;3403;p72"/>
              <p:cNvSpPr/>
              <p:nvPr/>
            </p:nvSpPr>
            <p:spPr>
              <a:xfrm>
                <a:off x="12843975" y="3077138"/>
                <a:ext cx="480600" cy="99575"/>
              </a:xfrm>
              <a:custGeom>
                <a:avLst/>
                <a:gdLst/>
                <a:ahLst/>
                <a:cxnLst/>
                <a:rect l="l" t="t" r="r" b="b"/>
                <a:pathLst>
                  <a:path w="19224" h="3983" extrusionOk="0">
                    <a:moveTo>
                      <a:pt x="9354" y="0"/>
                    </a:moveTo>
                    <a:cubicBezTo>
                      <a:pt x="6171" y="0"/>
                      <a:pt x="3018" y="512"/>
                      <a:pt x="0" y="1508"/>
                    </a:cubicBezTo>
                    <a:cubicBezTo>
                      <a:pt x="1365" y="3982"/>
                      <a:pt x="9612" y="3982"/>
                      <a:pt x="9612" y="3982"/>
                    </a:cubicBezTo>
                    <a:cubicBezTo>
                      <a:pt x="9612" y="3982"/>
                      <a:pt x="17859" y="3982"/>
                      <a:pt x="19224" y="1508"/>
                    </a:cubicBezTo>
                    <a:cubicBezTo>
                      <a:pt x="16206" y="512"/>
                      <a:pt x="13053" y="0"/>
                      <a:pt x="9870" y="0"/>
                    </a:cubicBezTo>
                    <a:cubicBezTo>
                      <a:pt x="9784" y="0"/>
                      <a:pt x="9698" y="0"/>
                      <a:pt x="9612" y="1"/>
                    </a:cubicBezTo>
                    <a:cubicBezTo>
                      <a:pt x="9526" y="0"/>
                      <a:pt x="9440" y="0"/>
                      <a:pt x="9354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  <p:sp>
            <p:nvSpPr>
              <p:cNvPr id="3404" name="Google Shape;3404;p72"/>
              <p:cNvSpPr/>
              <p:nvPr/>
            </p:nvSpPr>
            <p:spPr>
              <a:xfrm>
                <a:off x="12950600" y="3087813"/>
                <a:ext cx="3739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4959" h="3556" extrusionOk="0">
                    <a:moveTo>
                      <a:pt x="10494" y="1"/>
                    </a:moveTo>
                    <a:cubicBezTo>
                      <a:pt x="10495" y="1"/>
                      <a:pt x="10495" y="1"/>
                      <a:pt x="10496" y="1"/>
                    </a:cubicBezTo>
                    <a:lnTo>
                      <a:pt x="10496" y="1"/>
                    </a:lnTo>
                    <a:cubicBezTo>
                      <a:pt x="10495" y="1"/>
                      <a:pt x="10494" y="1"/>
                      <a:pt x="10494" y="1"/>
                    </a:cubicBezTo>
                    <a:close/>
                    <a:moveTo>
                      <a:pt x="10496" y="1"/>
                    </a:moveTo>
                    <a:cubicBezTo>
                      <a:pt x="10570" y="16"/>
                      <a:pt x="12542" y="662"/>
                      <a:pt x="12627" y="1280"/>
                    </a:cubicBezTo>
                    <a:cubicBezTo>
                      <a:pt x="12700" y="1820"/>
                      <a:pt x="7273" y="3185"/>
                      <a:pt x="2313" y="3185"/>
                    </a:cubicBezTo>
                    <a:cubicBezTo>
                      <a:pt x="1522" y="3185"/>
                      <a:pt x="743" y="3150"/>
                      <a:pt x="1" y="3072"/>
                    </a:cubicBezTo>
                    <a:lnTo>
                      <a:pt x="1" y="3072"/>
                    </a:lnTo>
                    <a:cubicBezTo>
                      <a:pt x="1764" y="3385"/>
                      <a:pt x="3555" y="3527"/>
                      <a:pt x="5347" y="3555"/>
                    </a:cubicBezTo>
                    <a:cubicBezTo>
                      <a:pt x="5347" y="3555"/>
                      <a:pt x="13594" y="3555"/>
                      <a:pt x="14959" y="1081"/>
                    </a:cubicBezTo>
                    <a:cubicBezTo>
                      <a:pt x="13509" y="570"/>
                      <a:pt x="12031" y="229"/>
                      <a:pt x="10496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/>
              </a:p>
            </p:txBody>
          </p:sp>
        </p:grpSp>
        <p:sp>
          <p:nvSpPr>
            <p:cNvPr id="3405" name="Google Shape;3405;p72"/>
            <p:cNvSpPr/>
            <p:nvPr/>
          </p:nvSpPr>
          <p:spPr>
            <a:xfrm>
              <a:off x="7135206" y="2028570"/>
              <a:ext cx="152276" cy="120555"/>
            </a:xfrm>
            <a:custGeom>
              <a:avLst/>
              <a:gdLst/>
              <a:ahLst/>
              <a:cxnLst/>
              <a:rect l="l" t="t" r="r" b="b"/>
              <a:pathLst>
                <a:path w="5343" h="4230" extrusionOk="0">
                  <a:moveTo>
                    <a:pt x="2719" y="1"/>
                  </a:moveTo>
                  <a:cubicBezTo>
                    <a:pt x="2719" y="1"/>
                    <a:pt x="2549" y="20"/>
                    <a:pt x="2284" y="152"/>
                  </a:cubicBezTo>
                  <a:cubicBezTo>
                    <a:pt x="1907" y="265"/>
                    <a:pt x="1529" y="416"/>
                    <a:pt x="1171" y="624"/>
                  </a:cubicBezTo>
                  <a:cubicBezTo>
                    <a:pt x="944" y="756"/>
                    <a:pt x="718" y="907"/>
                    <a:pt x="510" y="1096"/>
                  </a:cubicBezTo>
                  <a:cubicBezTo>
                    <a:pt x="284" y="1322"/>
                    <a:pt x="114" y="1624"/>
                    <a:pt x="38" y="1945"/>
                  </a:cubicBezTo>
                  <a:cubicBezTo>
                    <a:pt x="0" y="2285"/>
                    <a:pt x="76" y="2662"/>
                    <a:pt x="284" y="2945"/>
                  </a:cubicBezTo>
                  <a:cubicBezTo>
                    <a:pt x="321" y="3021"/>
                    <a:pt x="378" y="3096"/>
                    <a:pt x="435" y="3153"/>
                  </a:cubicBezTo>
                  <a:lnTo>
                    <a:pt x="604" y="3361"/>
                  </a:lnTo>
                  <a:cubicBezTo>
                    <a:pt x="718" y="3493"/>
                    <a:pt x="850" y="3606"/>
                    <a:pt x="982" y="3700"/>
                  </a:cubicBezTo>
                  <a:lnTo>
                    <a:pt x="1095" y="3776"/>
                  </a:lnTo>
                  <a:lnTo>
                    <a:pt x="1208" y="3852"/>
                  </a:lnTo>
                  <a:lnTo>
                    <a:pt x="1454" y="3965"/>
                  </a:lnTo>
                  <a:cubicBezTo>
                    <a:pt x="1511" y="4021"/>
                    <a:pt x="1605" y="4040"/>
                    <a:pt x="1680" y="4078"/>
                  </a:cubicBezTo>
                  <a:cubicBezTo>
                    <a:pt x="1756" y="4097"/>
                    <a:pt x="1831" y="4135"/>
                    <a:pt x="1926" y="4154"/>
                  </a:cubicBezTo>
                  <a:cubicBezTo>
                    <a:pt x="2077" y="4191"/>
                    <a:pt x="2247" y="4229"/>
                    <a:pt x="2417" y="4229"/>
                  </a:cubicBezTo>
                  <a:lnTo>
                    <a:pt x="2662" y="4229"/>
                  </a:lnTo>
                  <a:lnTo>
                    <a:pt x="2907" y="4210"/>
                  </a:lnTo>
                  <a:cubicBezTo>
                    <a:pt x="3058" y="4210"/>
                    <a:pt x="3228" y="4172"/>
                    <a:pt x="3379" y="4135"/>
                  </a:cubicBezTo>
                  <a:cubicBezTo>
                    <a:pt x="3530" y="4097"/>
                    <a:pt x="3662" y="4040"/>
                    <a:pt x="3813" y="3984"/>
                  </a:cubicBezTo>
                  <a:cubicBezTo>
                    <a:pt x="4059" y="3870"/>
                    <a:pt x="4304" y="3738"/>
                    <a:pt x="4512" y="3549"/>
                  </a:cubicBezTo>
                  <a:cubicBezTo>
                    <a:pt x="4833" y="3304"/>
                    <a:pt x="5078" y="2964"/>
                    <a:pt x="5229" y="2568"/>
                  </a:cubicBezTo>
                  <a:cubicBezTo>
                    <a:pt x="5267" y="2474"/>
                    <a:pt x="5286" y="2360"/>
                    <a:pt x="5305" y="2247"/>
                  </a:cubicBezTo>
                  <a:lnTo>
                    <a:pt x="5342" y="2134"/>
                  </a:lnTo>
                  <a:lnTo>
                    <a:pt x="5286" y="2247"/>
                  </a:lnTo>
                  <a:cubicBezTo>
                    <a:pt x="5248" y="2360"/>
                    <a:pt x="5210" y="2455"/>
                    <a:pt x="5154" y="2549"/>
                  </a:cubicBezTo>
                  <a:cubicBezTo>
                    <a:pt x="4965" y="2889"/>
                    <a:pt x="4701" y="3172"/>
                    <a:pt x="4380" y="3398"/>
                  </a:cubicBezTo>
                  <a:cubicBezTo>
                    <a:pt x="4172" y="3531"/>
                    <a:pt x="3946" y="3663"/>
                    <a:pt x="3700" y="3738"/>
                  </a:cubicBezTo>
                  <a:cubicBezTo>
                    <a:pt x="3568" y="3776"/>
                    <a:pt x="3436" y="3814"/>
                    <a:pt x="3304" y="3852"/>
                  </a:cubicBezTo>
                  <a:cubicBezTo>
                    <a:pt x="3172" y="3889"/>
                    <a:pt x="3021" y="3908"/>
                    <a:pt x="2889" y="3908"/>
                  </a:cubicBezTo>
                  <a:lnTo>
                    <a:pt x="2662" y="3908"/>
                  </a:lnTo>
                  <a:cubicBezTo>
                    <a:pt x="2586" y="3908"/>
                    <a:pt x="2511" y="3889"/>
                    <a:pt x="2435" y="3889"/>
                  </a:cubicBezTo>
                  <a:cubicBezTo>
                    <a:pt x="2284" y="3870"/>
                    <a:pt x="2133" y="3852"/>
                    <a:pt x="2001" y="3814"/>
                  </a:cubicBezTo>
                  <a:cubicBezTo>
                    <a:pt x="1926" y="3795"/>
                    <a:pt x="1850" y="3776"/>
                    <a:pt x="1775" y="3738"/>
                  </a:cubicBezTo>
                  <a:cubicBezTo>
                    <a:pt x="1718" y="3700"/>
                    <a:pt x="1624" y="3682"/>
                    <a:pt x="1567" y="3644"/>
                  </a:cubicBezTo>
                  <a:lnTo>
                    <a:pt x="1378" y="3531"/>
                  </a:lnTo>
                  <a:lnTo>
                    <a:pt x="1265" y="3474"/>
                  </a:lnTo>
                  <a:lnTo>
                    <a:pt x="1190" y="3398"/>
                  </a:lnTo>
                  <a:cubicBezTo>
                    <a:pt x="1057" y="3323"/>
                    <a:pt x="944" y="3210"/>
                    <a:pt x="831" y="3096"/>
                  </a:cubicBezTo>
                  <a:lnTo>
                    <a:pt x="680" y="2927"/>
                  </a:lnTo>
                  <a:cubicBezTo>
                    <a:pt x="642" y="2870"/>
                    <a:pt x="586" y="2813"/>
                    <a:pt x="548" y="2757"/>
                  </a:cubicBezTo>
                  <a:cubicBezTo>
                    <a:pt x="378" y="2530"/>
                    <a:pt x="302" y="2247"/>
                    <a:pt x="321" y="1964"/>
                  </a:cubicBezTo>
                  <a:cubicBezTo>
                    <a:pt x="378" y="1700"/>
                    <a:pt x="491" y="1454"/>
                    <a:pt x="680" y="1247"/>
                  </a:cubicBezTo>
                  <a:cubicBezTo>
                    <a:pt x="869" y="1058"/>
                    <a:pt x="1057" y="888"/>
                    <a:pt x="1265" y="756"/>
                  </a:cubicBezTo>
                  <a:cubicBezTo>
                    <a:pt x="1586" y="529"/>
                    <a:pt x="1945" y="340"/>
                    <a:pt x="2303" y="171"/>
                  </a:cubicBezTo>
                  <a:cubicBezTo>
                    <a:pt x="2568" y="57"/>
                    <a:pt x="2719" y="1"/>
                    <a:pt x="2719" y="1"/>
                  </a:cubicBezTo>
                  <a:close/>
                </a:path>
              </a:pathLst>
            </a:custGeom>
            <a:solidFill>
              <a:srgbClr val="DD926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06" name="Google Shape;3406;p72"/>
            <p:cNvSpPr/>
            <p:nvPr/>
          </p:nvSpPr>
          <p:spPr>
            <a:xfrm rot="-2184202">
              <a:off x="74028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  <p:sp>
          <p:nvSpPr>
            <p:cNvPr id="3407" name="Google Shape;3407;p72"/>
            <p:cNvSpPr/>
            <p:nvPr/>
          </p:nvSpPr>
          <p:spPr>
            <a:xfrm rot="2184202" flipH="1">
              <a:off x="6945673" y="1988706"/>
              <a:ext cx="88879" cy="84239"/>
            </a:xfrm>
            <a:custGeom>
              <a:avLst/>
              <a:gdLst/>
              <a:ahLst/>
              <a:cxnLst/>
              <a:rect l="l" t="t" r="r" b="b"/>
              <a:pathLst>
                <a:path w="1530" h="1398" extrusionOk="0">
                  <a:moveTo>
                    <a:pt x="511" y="0"/>
                  </a:moveTo>
                  <a:cubicBezTo>
                    <a:pt x="435" y="19"/>
                    <a:pt x="378" y="38"/>
                    <a:pt x="303" y="57"/>
                  </a:cubicBezTo>
                  <a:cubicBezTo>
                    <a:pt x="246" y="76"/>
                    <a:pt x="209" y="95"/>
                    <a:pt x="152" y="132"/>
                  </a:cubicBezTo>
                  <a:cubicBezTo>
                    <a:pt x="133" y="151"/>
                    <a:pt x="95" y="189"/>
                    <a:pt x="58" y="227"/>
                  </a:cubicBezTo>
                  <a:cubicBezTo>
                    <a:pt x="20" y="265"/>
                    <a:pt x="1" y="302"/>
                    <a:pt x="1" y="302"/>
                  </a:cubicBezTo>
                  <a:lnTo>
                    <a:pt x="95" y="265"/>
                  </a:lnTo>
                  <a:cubicBezTo>
                    <a:pt x="133" y="265"/>
                    <a:pt x="171" y="246"/>
                    <a:pt x="227" y="246"/>
                  </a:cubicBezTo>
                  <a:lnTo>
                    <a:pt x="511" y="246"/>
                  </a:lnTo>
                  <a:cubicBezTo>
                    <a:pt x="567" y="265"/>
                    <a:pt x="624" y="265"/>
                    <a:pt x="681" y="283"/>
                  </a:cubicBezTo>
                  <a:cubicBezTo>
                    <a:pt x="850" y="340"/>
                    <a:pt x="1001" y="434"/>
                    <a:pt x="1115" y="585"/>
                  </a:cubicBezTo>
                  <a:cubicBezTo>
                    <a:pt x="1152" y="623"/>
                    <a:pt x="1171" y="680"/>
                    <a:pt x="1209" y="718"/>
                  </a:cubicBezTo>
                  <a:cubicBezTo>
                    <a:pt x="1228" y="774"/>
                    <a:pt x="1266" y="831"/>
                    <a:pt x="1285" y="887"/>
                  </a:cubicBezTo>
                  <a:cubicBezTo>
                    <a:pt x="1285" y="925"/>
                    <a:pt x="1303" y="982"/>
                    <a:pt x="1322" y="1038"/>
                  </a:cubicBezTo>
                  <a:cubicBezTo>
                    <a:pt x="1322" y="1076"/>
                    <a:pt x="1341" y="1133"/>
                    <a:pt x="1341" y="1171"/>
                  </a:cubicBezTo>
                  <a:cubicBezTo>
                    <a:pt x="1341" y="1208"/>
                    <a:pt x="1341" y="1246"/>
                    <a:pt x="1341" y="1284"/>
                  </a:cubicBezTo>
                  <a:lnTo>
                    <a:pt x="1341" y="1397"/>
                  </a:lnTo>
                  <a:lnTo>
                    <a:pt x="1398" y="1322"/>
                  </a:lnTo>
                  <a:cubicBezTo>
                    <a:pt x="1436" y="1284"/>
                    <a:pt x="1454" y="1246"/>
                    <a:pt x="1473" y="1208"/>
                  </a:cubicBezTo>
                  <a:cubicBezTo>
                    <a:pt x="1492" y="1152"/>
                    <a:pt x="1511" y="1095"/>
                    <a:pt x="1511" y="1057"/>
                  </a:cubicBezTo>
                  <a:cubicBezTo>
                    <a:pt x="1530" y="982"/>
                    <a:pt x="1530" y="906"/>
                    <a:pt x="1530" y="850"/>
                  </a:cubicBezTo>
                  <a:cubicBezTo>
                    <a:pt x="1530" y="680"/>
                    <a:pt x="1473" y="529"/>
                    <a:pt x="1379" y="397"/>
                  </a:cubicBezTo>
                  <a:cubicBezTo>
                    <a:pt x="1247" y="170"/>
                    <a:pt x="1001" y="38"/>
                    <a:pt x="737" y="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539" y="1410380"/>
            <a:ext cx="1840992" cy="184099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958079" y="1968475"/>
            <a:ext cx="5521193" cy="2168651"/>
          </a:xfrm>
          <a:prstGeom prst="round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rgbClr val="002060"/>
                </a:solidFill>
              </a:rPr>
              <a:t>Quan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sát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và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tìm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hiểu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tiện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ích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của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một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số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phương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tiện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giao</a:t>
            </a:r>
            <a:r>
              <a:rPr lang="en-US" sz="2667" dirty="0">
                <a:solidFill>
                  <a:srgbClr val="002060"/>
                </a:solidFill>
              </a:rPr>
              <a:t> </a:t>
            </a:r>
            <a:r>
              <a:rPr lang="en-US" sz="2667" dirty="0" err="1">
                <a:solidFill>
                  <a:srgbClr val="002060"/>
                </a:solidFill>
              </a:rPr>
              <a:t>thông</a:t>
            </a:r>
            <a:r>
              <a:rPr lang="en-US" sz="2667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628" y="4004276"/>
            <a:ext cx="2497481" cy="249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697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chool Bus Drivers Day by Slidesgo">
  <a:themeElements>
    <a:clrScheme name="Simple Light">
      <a:dk1>
        <a:srgbClr val="9EDADA"/>
      </a:dk1>
      <a:lt1>
        <a:srgbClr val="5587AC"/>
      </a:lt1>
      <a:dk2>
        <a:srgbClr val="708C30"/>
      </a:dk2>
      <a:lt2>
        <a:srgbClr val="7BA145"/>
      </a:lt2>
      <a:accent1>
        <a:srgbClr val="9ABC4B"/>
      </a:accent1>
      <a:accent2>
        <a:srgbClr val="E69E1A"/>
      </a:accent2>
      <a:accent3>
        <a:srgbClr val="D4852F"/>
      </a:accent3>
      <a:accent4>
        <a:srgbClr val="E15561"/>
      </a:accent4>
      <a:accent5>
        <a:srgbClr val="A8A8A8"/>
      </a:accent5>
      <a:accent6>
        <a:srgbClr val="3B3B3B"/>
      </a:accent6>
      <a:hlink>
        <a:srgbClr val="3B3B3B"/>
      </a:hlink>
      <a:folHlink>
        <a:srgbClr val="0097A7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School Bus Drivers Day by Slidesgo">
  <a:themeElements>
    <a:clrScheme name="Simple Light">
      <a:dk1>
        <a:srgbClr val="9EDADA"/>
      </a:dk1>
      <a:lt1>
        <a:srgbClr val="5587AC"/>
      </a:lt1>
      <a:dk2>
        <a:srgbClr val="708C30"/>
      </a:dk2>
      <a:lt2>
        <a:srgbClr val="7BA145"/>
      </a:lt2>
      <a:accent1>
        <a:srgbClr val="9ABC4B"/>
      </a:accent1>
      <a:accent2>
        <a:srgbClr val="E69E1A"/>
      </a:accent2>
      <a:accent3>
        <a:srgbClr val="D4852F"/>
      </a:accent3>
      <a:accent4>
        <a:srgbClr val="E15561"/>
      </a:accent4>
      <a:accent5>
        <a:srgbClr val="A8A8A8"/>
      </a:accent5>
      <a:accent6>
        <a:srgbClr val="3B3B3B"/>
      </a:accent6>
      <a:hlink>
        <a:srgbClr val="3B3B3B"/>
      </a:hlink>
      <a:folHlink>
        <a:srgbClr val="0097A7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483</Words>
  <Application>Microsoft Office PowerPoint</Application>
  <PresentationFormat>Widescreen</PresentationFormat>
  <Paragraphs>71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5" baseType="lpstr">
      <vt:lpstr>Alfa Slab One</vt:lpstr>
      <vt:lpstr>Anaheim</vt:lpstr>
      <vt:lpstr>Arial</vt:lpstr>
      <vt:lpstr>Boogaloo</vt:lpstr>
      <vt:lpstr>Calibri</vt:lpstr>
      <vt:lpstr>Catamaran</vt:lpstr>
      <vt:lpstr>Mouse Memoirs</vt:lpstr>
      <vt:lpstr>Roboto Condensed Light</vt:lpstr>
      <vt:lpstr>UTM Avo</vt:lpstr>
      <vt:lpstr>UTM Showcard</vt:lpstr>
      <vt:lpstr>Wingdings</vt:lpstr>
      <vt:lpstr>Office Theme</vt:lpstr>
      <vt:lpstr>School Bus Drivers Day by Slidesgo</vt:lpstr>
      <vt:lpstr>1_Office Theme</vt:lpstr>
      <vt:lpstr>2_Office Theme</vt:lpstr>
      <vt:lpstr>1_School Bus Drivers Day by Slidesgo</vt:lpstr>
      <vt:lpstr>3_Office Theme</vt:lpstr>
      <vt:lpstr>PowerPoint Presentation</vt:lpstr>
      <vt:lpstr>PowerPoint Presentation</vt:lpstr>
      <vt:lpstr>PowerPoint Presentation</vt:lpstr>
      <vt:lpstr>PowerPoint Presentation</vt:lpstr>
      <vt:lpstr>01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9</cp:revision>
  <dcterms:created xsi:type="dcterms:W3CDTF">2023-04-10T09:01:57Z</dcterms:created>
  <dcterms:modified xsi:type="dcterms:W3CDTF">2023-08-15T10:05:06Z</dcterms:modified>
</cp:coreProperties>
</file>