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8" r:id="rId4"/>
    <p:sldId id="261" r:id="rId5"/>
    <p:sldId id="262" r:id="rId6"/>
    <p:sldId id="279" r:id="rId7"/>
    <p:sldId id="259" r:id="rId8"/>
    <p:sldId id="280" r:id="rId9"/>
    <p:sldId id="264" r:id="rId10"/>
    <p:sldId id="281" r:id="rId11"/>
    <p:sldId id="282" r:id="rId12"/>
    <p:sldId id="283" r:id="rId13"/>
    <p:sldId id="284" r:id="rId14"/>
    <p:sldId id="265" r:id="rId15"/>
    <p:sldId id="266" r:id="rId16"/>
    <p:sldId id="285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EFFB"/>
    <a:srgbClr val="A4EEF9"/>
    <a:srgbClr val="A2EFF9"/>
    <a:srgbClr val="FFFAF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1942" autoAdjust="0"/>
  </p:normalViewPr>
  <p:slideViewPr>
    <p:cSldViewPr>
      <p:cViewPr varScale="1">
        <p:scale>
          <a:sx n="79" d="100"/>
          <a:sy n="79" d="100"/>
        </p:scale>
        <p:origin x="18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8117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4746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399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rương</a:t>
            </a:r>
            <a:r>
              <a:rPr lang="en-US" baseline="0" dirty="0"/>
              <a:t>, </a:t>
            </a:r>
            <a:r>
              <a:rPr lang="en-US" baseline="0" dirty="0" err="1"/>
              <a:t>hòm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045F-C343-4255-B054-77D2AE83FDC9}" type="slidenum">
              <a:rPr lang="en-US" smtClean="0">
                <a:latin typeface="UTM Avo" panose="02040603050506020204" pitchFamily="18" charset="0"/>
              </a:rPr>
              <a:t>10</a:t>
            </a:fld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022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045F-C343-4255-B054-77D2AE83FDC9}" type="slidenum">
              <a:rPr lang="en-US" smtClean="0">
                <a:latin typeface="UTM Avo" panose="02040603050506020204" pitchFamily="18" charset="0"/>
              </a:rPr>
              <a:t>11</a:t>
            </a:fld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5322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045F-C343-4255-B054-77D2AE83FDC9}" type="slidenum">
              <a:rPr lang="en-US" smtClean="0">
                <a:latin typeface="UTM Avo" panose="02040603050506020204" pitchFamily="18" charset="0"/>
              </a:rPr>
              <a:t>12</a:t>
            </a:fld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1231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6045F-C343-4255-B054-77D2AE83FDC9}" type="slidenum">
              <a:rPr lang="en-US" smtClean="0">
                <a:latin typeface="UTM Avo" panose="02040603050506020204" pitchFamily="18" charset="0"/>
              </a:rPr>
              <a:t>13</a:t>
            </a:fld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798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"/>
          <p:cNvSpPr/>
          <p:nvPr/>
        </p:nvSpPr>
        <p:spPr>
          <a:xfrm>
            <a:off x="6096285" y="5928333"/>
            <a:ext cx="6095543" cy="929584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210" name="Google Shape;210;p11"/>
          <p:cNvSpPr/>
          <p:nvPr/>
        </p:nvSpPr>
        <p:spPr>
          <a:xfrm>
            <a:off x="6096269" y="5928333"/>
            <a:ext cx="6095543" cy="929584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rgbClr val="000000">
              <a:alpha val="100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grpSp>
        <p:nvGrpSpPr>
          <p:cNvPr id="211" name="Google Shape;211;p11"/>
          <p:cNvGrpSpPr/>
          <p:nvPr/>
        </p:nvGrpSpPr>
        <p:grpSpPr>
          <a:xfrm>
            <a:off x="-210623" y="574886"/>
            <a:ext cx="4153716" cy="5374169"/>
            <a:chOff x="1534650" y="2782550"/>
            <a:chExt cx="1974450" cy="2554425"/>
          </a:xfrm>
        </p:grpSpPr>
        <p:sp>
          <p:nvSpPr>
            <p:cNvPr id="212" name="Google Shape;212;p11"/>
            <p:cNvSpPr/>
            <p:nvPr/>
          </p:nvSpPr>
          <p:spPr>
            <a:xfrm>
              <a:off x="1972850" y="2977350"/>
              <a:ext cx="627675" cy="1989975"/>
            </a:xfrm>
            <a:custGeom>
              <a:avLst/>
              <a:gdLst/>
              <a:ahLst/>
              <a:cxnLst/>
              <a:rect l="l" t="t" r="r" b="b"/>
              <a:pathLst>
                <a:path w="25107" h="79599" extrusionOk="0">
                  <a:moveTo>
                    <a:pt x="1" y="0"/>
                  </a:moveTo>
                  <a:lnTo>
                    <a:pt x="1" y="79599"/>
                  </a:lnTo>
                  <a:lnTo>
                    <a:pt x="25107" y="79599"/>
                  </a:lnTo>
                  <a:lnTo>
                    <a:pt x="251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3" name="Google Shape;213;p11"/>
            <p:cNvSpPr/>
            <p:nvPr/>
          </p:nvSpPr>
          <p:spPr>
            <a:xfrm>
              <a:off x="2044375" y="2782550"/>
              <a:ext cx="221825" cy="194825"/>
            </a:xfrm>
            <a:custGeom>
              <a:avLst/>
              <a:gdLst/>
              <a:ahLst/>
              <a:cxnLst/>
              <a:rect l="l" t="t" r="r" b="b"/>
              <a:pathLst>
                <a:path w="8873" h="7793" extrusionOk="0">
                  <a:moveTo>
                    <a:pt x="1" y="0"/>
                  </a:moveTo>
                  <a:lnTo>
                    <a:pt x="1" y="7792"/>
                  </a:lnTo>
                  <a:lnTo>
                    <a:pt x="8872" y="7792"/>
                  </a:lnTo>
                  <a:lnTo>
                    <a:pt x="887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4" name="Google Shape;214;p11"/>
            <p:cNvSpPr/>
            <p:nvPr/>
          </p:nvSpPr>
          <p:spPr>
            <a:xfrm>
              <a:off x="1920375" y="2966625"/>
              <a:ext cx="698650" cy="10750"/>
            </a:xfrm>
            <a:custGeom>
              <a:avLst/>
              <a:gdLst/>
              <a:ahLst/>
              <a:cxnLst/>
              <a:rect l="l" t="t" r="r" b="b"/>
              <a:pathLst>
                <a:path w="27946" h="430" extrusionOk="0">
                  <a:moveTo>
                    <a:pt x="0" y="0"/>
                  </a:moveTo>
                  <a:lnTo>
                    <a:pt x="0" y="429"/>
                  </a:lnTo>
                  <a:lnTo>
                    <a:pt x="27945" y="429"/>
                  </a:lnTo>
                  <a:lnTo>
                    <a:pt x="2794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5" name="Google Shape;215;p11"/>
            <p:cNvSpPr/>
            <p:nvPr/>
          </p:nvSpPr>
          <p:spPr>
            <a:xfrm>
              <a:off x="2096875" y="3062725"/>
              <a:ext cx="53075" cy="111850"/>
            </a:xfrm>
            <a:custGeom>
              <a:avLst/>
              <a:gdLst/>
              <a:ahLst/>
              <a:cxnLst/>
              <a:rect l="l" t="t" r="r" b="b"/>
              <a:pathLst>
                <a:path w="2123" h="4474" extrusionOk="0">
                  <a:moveTo>
                    <a:pt x="0" y="1"/>
                  </a:moveTo>
                  <a:lnTo>
                    <a:pt x="0" y="4473"/>
                  </a:lnTo>
                  <a:lnTo>
                    <a:pt x="2122" y="4473"/>
                  </a:lnTo>
                  <a:lnTo>
                    <a:pt x="212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6" name="Google Shape;216;p11"/>
            <p:cNvSpPr/>
            <p:nvPr/>
          </p:nvSpPr>
          <p:spPr>
            <a:xfrm>
              <a:off x="2413275" y="3062725"/>
              <a:ext cx="53275" cy="111850"/>
            </a:xfrm>
            <a:custGeom>
              <a:avLst/>
              <a:gdLst/>
              <a:ahLst/>
              <a:cxnLst/>
              <a:rect l="l" t="t" r="r" b="b"/>
              <a:pathLst>
                <a:path w="2131" h="4474" extrusionOk="0">
                  <a:moveTo>
                    <a:pt x="1" y="1"/>
                  </a:moveTo>
                  <a:lnTo>
                    <a:pt x="1" y="4473"/>
                  </a:lnTo>
                  <a:lnTo>
                    <a:pt x="2130" y="4473"/>
                  </a:lnTo>
                  <a:lnTo>
                    <a:pt x="21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7" name="Google Shape;217;p11"/>
            <p:cNvSpPr/>
            <p:nvPr/>
          </p:nvSpPr>
          <p:spPr>
            <a:xfrm>
              <a:off x="2413275" y="3285450"/>
              <a:ext cx="53275" cy="111650"/>
            </a:xfrm>
            <a:custGeom>
              <a:avLst/>
              <a:gdLst/>
              <a:ahLst/>
              <a:cxnLst/>
              <a:rect l="l" t="t" r="r" b="b"/>
              <a:pathLst>
                <a:path w="2131" h="4466" extrusionOk="0">
                  <a:moveTo>
                    <a:pt x="1" y="0"/>
                  </a:moveTo>
                  <a:lnTo>
                    <a:pt x="1" y="4465"/>
                  </a:lnTo>
                  <a:lnTo>
                    <a:pt x="2130" y="4465"/>
                  </a:lnTo>
                  <a:lnTo>
                    <a:pt x="21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8" name="Google Shape;218;p11"/>
            <p:cNvSpPr/>
            <p:nvPr/>
          </p:nvSpPr>
          <p:spPr>
            <a:xfrm>
              <a:off x="2413275" y="3514075"/>
              <a:ext cx="53275" cy="112375"/>
            </a:xfrm>
            <a:custGeom>
              <a:avLst/>
              <a:gdLst/>
              <a:ahLst/>
              <a:cxnLst/>
              <a:rect l="l" t="t" r="r" b="b"/>
              <a:pathLst>
                <a:path w="2131" h="4495" extrusionOk="0">
                  <a:moveTo>
                    <a:pt x="1" y="0"/>
                  </a:moveTo>
                  <a:lnTo>
                    <a:pt x="1" y="4495"/>
                  </a:lnTo>
                  <a:lnTo>
                    <a:pt x="2130" y="4495"/>
                  </a:lnTo>
                  <a:lnTo>
                    <a:pt x="21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9" name="Google Shape;219;p11"/>
            <p:cNvSpPr/>
            <p:nvPr/>
          </p:nvSpPr>
          <p:spPr>
            <a:xfrm>
              <a:off x="2413275" y="3743600"/>
              <a:ext cx="53275" cy="111675"/>
            </a:xfrm>
            <a:custGeom>
              <a:avLst/>
              <a:gdLst/>
              <a:ahLst/>
              <a:cxnLst/>
              <a:rect l="l" t="t" r="r" b="b"/>
              <a:pathLst>
                <a:path w="2131" h="4467" extrusionOk="0">
                  <a:moveTo>
                    <a:pt x="1" y="1"/>
                  </a:moveTo>
                  <a:lnTo>
                    <a:pt x="1" y="4466"/>
                  </a:lnTo>
                  <a:lnTo>
                    <a:pt x="2130" y="4466"/>
                  </a:lnTo>
                  <a:lnTo>
                    <a:pt x="21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0" name="Google Shape;220;p11"/>
            <p:cNvSpPr/>
            <p:nvPr/>
          </p:nvSpPr>
          <p:spPr>
            <a:xfrm>
              <a:off x="2413275" y="3966125"/>
              <a:ext cx="53275" cy="111675"/>
            </a:xfrm>
            <a:custGeom>
              <a:avLst/>
              <a:gdLst/>
              <a:ahLst/>
              <a:cxnLst/>
              <a:rect l="l" t="t" r="r" b="b"/>
              <a:pathLst>
                <a:path w="2131" h="4467" extrusionOk="0">
                  <a:moveTo>
                    <a:pt x="1" y="1"/>
                  </a:moveTo>
                  <a:lnTo>
                    <a:pt x="1" y="4466"/>
                  </a:lnTo>
                  <a:lnTo>
                    <a:pt x="2130" y="4466"/>
                  </a:lnTo>
                  <a:lnTo>
                    <a:pt x="2130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1" name="Google Shape;221;p11"/>
            <p:cNvSpPr/>
            <p:nvPr/>
          </p:nvSpPr>
          <p:spPr>
            <a:xfrm>
              <a:off x="2289275" y="4120100"/>
              <a:ext cx="313475" cy="3900"/>
            </a:xfrm>
            <a:custGeom>
              <a:avLst/>
              <a:gdLst/>
              <a:ahLst/>
              <a:cxnLst/>
              <a:rect l="l" t="t" r="r" b="b"/>
              <a:pathLst>
                <a:path w="12539" h="156" extrusionOk="0">
                  <a:moveTo>
                    <a:pt x="6284" y="0"/>
                  </a:moveTo>
                  <a:cubicBezTo>
                    <a:pt x="2802" y="0"/>
                    <a:pt x="0" y="30"/>
                    <a:pt x="0" y="96"/>
                  </a:cubicBezTo>
                  <a:cubicBezTo>
                    <a:pt x="0" y="126"/>
                    <a:pt x="2802" y="155"/>
                    <a:pt x="6284" y="155"/>
                  </a:cubicBezTo>
                  <a:cubicBezTo>
                    <a:pt x="9737" y="155"/>
                    <a:pt x="12539" y="126"/>
                    <a:pt x="12539" y="96"/>
                  </a:cubicBezTo>
                  <a:cubicBezTo>
                    <a:pt x="12539" y="30"/>
                    <a:pt x="9737" y="0"/>
                    <a:pt x="6284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2" name="Google Shape;222;p11"/>
            <p:cNvSpPr/>
            <p:nvPr/>
          </p:nvSpPr>
          <p:spPr>
            <a:xfrm>
              <a:off x="2413275" y="4189400"/>
              <a:ext cx="53275" cy="112575"/>
            </a:xfrm>
            <a:custGeom>
              <a:avLst/>
              <a:gdLst/>
              <a:ahLst/>
              <a:cxnLst/>
              <a:rect l="l" t="t" r="r" b="b"/>
              <a:pathLst>
                <a:path w="2131" h="4503" extrusionOk="0">
                  <a:moveTo>
                    <a:pt x="1" y="0"/>
                  </a:moveTo>
                  <a:lnTo>
                    <a:pt x="1" y="4503"/>
                  </a:lnTo>
                  <a:lnTo>
                    <a:pt x="2130" y="4503"/>
                  </a:lnTo>
                  <a:lnTo>
                    <a:pt x="2130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3" name="Google Shape;223;p11"/>
            <p:cNvSpPr/>
            <p:nvPr/>
          </p:nvSpPr>
          <p:spPr>
            <a:xfrm>
              <a:off x="2413275" y="4415800"/>
              <a:ext cx="53275" cy="112575"/>
            </a:xfrm>
            <a:custGeom>
              <a:avLst/>
              <a:gdLst/>
              <a:ahLst/>
              <a:cxnLst/>
              <a:rect l="l" t="t" r="r" b="b"/>
              <a:pathLst>
                <a:path w="2131" h="4503" extrusionOk="0">
                  <a:moveTo>
                    <a:pt x="1" y="1"/>
                  </a:moveTo>
                  <a:lnTo>
                    <a:pt x="1" y="4503"/>
                  </a:lnTo>
                  <a:lnTo>
                    <a:pt x="2130" y="4503"/>
                  </a:lnTo>
                  <a:lnTo>
                    <a:pt x="2130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4" name="Google Shape;224;p11"/>
            <p:cNvSpPr/>
            <p:nvPr/>
          </p:nvSpPr>
          <p:spPr>
            <a:xfrm>
              <a:off x="2289275" y="4343550"/>
              <a:ext cx="313475" cy="4625"/>
            </a:xfrm>
            <a:custGeom>
              <a:avLst/>
              <a:gdLst/>
              <a:ahLst/>
              <a:cxnLst/>
              <a:rect l="l" t="t" r="r" b="b"/>
              <a:pathLst>
                <a:path w="12539" h="185" extrusionOk="0">
                  <a:moveTo>
                    <a:pt x="6284" y="0"/>
                  </a:moveTo>
                  <a:cubicBezTo>
                    <a:pt x="2802" y="0"/>
                    <a:pt x="0" y="30"/>
                    <a:pt x="0" y="89"/>
                  </a:cubicBezTo>
                  <a:cubicBezTo>
                    <a:pt x="0" y="118"/>
                    <a:pt x="2802" y="185"/>
                    <a:pt x="6284" y="185"/>
                  </a:cubicBezTo>
                  <a:cubicBezTo>
                    <a:pt x="9737" y="185"/>
                    <a:pt x="12539" y="118"/>
                    <a:pt x="12539" y="89"/>
                  </a:cubicBezTo>
                  <a:cubicBezTo>
                    <a:pt x="12539" y="30"/>
                    <a:pt x="9737" y="0"/>
                    <a:pt x="6284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5" name="Google Shape;225;p11"/>
            <p:cNvSpPr/>
            <p:nvPr/>
          </p:nvSpPr>
          <p:spPr>
            <a:xfrm>
              <a:off x="2096875" y="3288400"/>
              <a:ext cx="53075" cy="112575"/>
            </a:xfrm>
            <a:custGeom>
              <a:avLst/>
              <a:gdLst/>
              <a:ahLst/>
              <a:cxnLst/>
              <a:rect l="l" t="t" r="r" b="b"/>
              <a:pathLst>
                <a:path w="2123" h="4503" extrusionOk="0">
                  <a:moveTo>
                    <a:pt x="0" y="0"/>
                  </a:moveTo>
                  <a:lnTo>
                    <a:pt x="0" y="4503"/>
                  </a:lnTo>
                  <a:lnTo>
                    <a:pt x="2122" y="4503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6" name="Google Shape;226;p11"/>
            <p:cNvSpPr/>
            <p:nvPr/>
          </p:nvSpPr>
          <p:spPr>
            <a:xfrm>
              <a:off x="2096875" y="3514075"/>
              <a:ext cx="53075" cy="112375"/>
            </a:xfrm>
            <a:custGeom>
              <a:avLst/>
              <a:gdLst/>
              <a:ahLst/>
              <a:cxnLst/>
              <a:rect l="l" t="t" r="r" b="b"/>
              <a:pathLst>
                <a:path w="2123" h="4495" extrusionOk="0">
                  <a:moveTo>
                    <a:pt x="0" y="0"/>
                  </a:moveTo>
                  <a:lnTo>
                    <a:pt x="0" y="4495"/>
                  </a:lnTo>
                  <a:lnTo>
                    <a:pt x="2122" y="4495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7" name="Google Shape;227;p11"/>
            <p:cNvSpPr/>
            <p:nvPr/>
          </p:nvSpPr>
          <p:spPr>
            <a:xfrm>
              <a:off x="2096875" y="3740475"/>
              <a:ext cx="53075" cy="111650"/>
            </a:xfrm>
            <a:custGeom>
              <a:avLst/>
              <a:gdLst/>
              <a:ahLst/>
              <a:cxnLst/>
              <a:rect l="l" t="t" r="r" b="b"/>
              <a:pathLst>
                <a:path w="2123" h="4466" extrusionOk="0">
                  <a:moveTo>
                    <a:pt x="0" y="0"/>
                  </a:moveTo>
                  <a:lnTo>
                    <a:pt x="0" y="4466"/>
                  </a:lnTo>
                  <a:lnTo>
                    <a:pt x="2122" y="4466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8" name="Google Shape;228;p11"/>
            <p:cNvSpPr/>
            <p:nvPr/>
          </p:nvSpPr>
          <p:spPr>
            <a:xfrm>
              <a:off x="1972850" y="3894425"/>
              <a:ext cx="313500" cy="3900"/>
            </a:xfrm>
            <a:custGeom>
              <a:avLst/>
              <a:gdLst/>
              <a:ahLst/>
              <a:cxnLst/>
              <a:rect l="l" t="t" r="r" b="b"/>
              <a:pathLst>
                <a:path w="12540" h="156" extrusionOk="0">
                  <a:moveTo>
                    <a:pt x="6285" y="1"/>
                  </a:moveTo>
                  <a:cubicBezTo>
                    <a:pt x="2803" y="1"/>
                    <a:pt x="1" y="37"/>
                    <a:pt x="1" y="67"/>
                  </a:cubicBezTo>
                  <a:cubicBezTo>
                    <a:pt x="1" y="126"/>
                    <a:pt x="2803" y="156"/>
                    <a:pt x="6285" y="156"/>
                  </a:cubicBezTo>
                  <a:cubicBezTo>
                    <a:pt x="9730" y="156"/>
                    <a:pt x="12539" y="126"/>
                    <a:pt x="12539" y="67"/>
                  </a:cubicBezTo>
                  <a:cubicBezTo>
                    <a:pt x="12539" y="37"/>
                    <a:pt x="9730" y="1"/>
                    <a:pt x="6285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9" name="Google Shape;229;p11"/>
            <p:cNvSpPr/>
            <p:nvPr/>
          </p:nvSpPr>
          <p:spPr>
            <a:xfrm>
              <a:off x="2096875" y="3966125"/>
              <a:ext cx="53075" cy="111675"/>
            </a:xfrm>
            <a:custGeom>
              <a:avLst/>
              <a:gdLst/>
              <a:ahLst/>
              <a:cxnLst/>
              <a:rect l="l" t="t" r="r" b="b"/>
              <a:pathLst>
                <a:path w="2123" h="4467" extrusionOk="0">
                  <a:moveTo>
                    <a:pt x="0" y="1"/>
                  </a:moveTo>
                  <a:lnTo>
                    <a:pt x="0" y="4466"/>
                  </a:lnTo>
                  <a:lnTo>
                    <a:pt x="2122" y="4466"/>
                  </a:lnTo>
                  <a:lnTo>
                    <a:pt x="2122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0" name="Google Shape;230;p11"/>
            <p:cNvSpPr/>
            <p:nvPr/>
          </p:nvSpPr>
          <p:spPr>
            <a:xfrm>
              <a:off x="1972850" y="4120100"/>
              <a:ext cx="313500" cy="3900"/>
            </a:xfrm>
            <a:custGeom>
              <a:avLst/>
              <a:gdLst/>
              <a:ahLst/>
              <a:cxnLst/>
              <a:rect l="l" t="t" r="r" b="b"/>
              <a:pathLst>
                <a:path w="12540" h="156" extrusionOk="0">
                  <a:moveTo>
                    <a:pt x="6285" y="0"/>
                  </a:moveTo>
                  <a:cubicBezTo>
                    <a:pt x="2803" y="0"/>
                    <a:pt x="1" y="30"/>
                    <a:pt x="1" y="96"/>
                  </a:cubicBezTo>
                  <a:cubicBezTo>
                    <a:pt x="1" y="126"/>
                    <a:pt x="2803" y="155"/>
                    <a:pt x="6285" y="155"/>
                  </a:cubicBezTo>
                  <a:cubicBezTo>
                    <a:pt x="9730" y="155"/>
                    <a:pt x="12539" y="126"/>
                    <a:pt x="12539" y="96"/>
                  </a:cubicBezTo>
                  <a:cubicBezTo>
                    <a:pt x="12539" y="30"/>
                    <a:pt x="9730" y="0"/>
                    <a:pt x="6285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1" name="Google Shape;231;p11"/>
            <p:cNvSpPr/>
            <p:nvPr/>
          </p:nvSpPr>
          <p:spPr>
            <a:xfrm>
              <a:off x="2096875" y="4191800"/>
              <a:ext cx="53075" cy="112400"/>
            </a:xfrm>
            <a:custGeom>
              <a:avLst/>
              <a:gdLst/>
              <a:ahLst/>
              <a:cxnLst/>
              <a:rect l="l" t="t" r="r" b="b"/>
              <a:pathLst>
                <a:path w="2123" h="4496" extrusionOk="0">
                  <a:moveTo>
                    <a:pt x="0" y="1"/>
                  </a:moveTo>
                  <a:lnTo>
                    <a:pt x="0" y="4495"/>
                  </a:lnTo>
                  <a:lnTo>
                    <a:pt x="2122" y="4495"/>
                  </a:lnTo>
                  <a:lnTo>
                    <a:pt x="2122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2" name="Google Shape;232;p11"/>
            <p:cNvSpPr/>
            <p:nvPr/>
          </p:nvSpPr>
          <p:spPr>
            <a:xfrm>
              <a:off x="1972850" y="4345750"/>
              <a:ext cx="313500" cy="4650"/>
            </a:xfrm>
            <a:custGeom>
              <a:avLst/>
              <a:gdLst/>
              <a:ahLst/>
              <a:cxnLst/>
              <a:rect l="l" t="t" r="r" b="b"/>
              <a:pathLst>
                <a:path w="12540" h="186" extrusionOk="0">
                  <a:moveTo>
                    <a:pt x="6285" y="1"/>
                  </a:moveTo>
                  <a:cubicBezTo>
                    <a:pt x="2803" y="1"/>
                    <a:pt x="1" y="30"/>
                    <a:pt x="1" y="97"/>
                  </a:cubicBezTo>
                  <a:cubicBezTo>
                    <a:pt x="1" y="127"/>
                    <a:pt x="2803" y="186"/>
                    <a:pt x="6285" y="186"/>
                  </a:cubicBezTo>
                  <a:cubicBezTo>
                    <a:pt x="9730" y="186"/>
                    <a:pt x="12539" y="127"/>
                    <a:pt x="12539" y="97"/>
                  </a:cubicBezTo>
                  <a:cubicBezTo>
                    <a:pt x="12539" y="30"/>
                    <a:pt x="9730" y="1"/>
                    <a:pt x="6285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3" name="Google Shape;233;p11"/>
            <p:cNvSpPr/>
            <p:nvPr/>
          </p:nvSpPr>
          <p:spPr>
            <a:xfrm>
              <a:off x="2096875" y="4417475"/>
              <a:ext cx="53075" cy="112400"/>
            </a:xfrm>
            <a:custGeom>
              <a:avLst/>
              <a:gdLst/>
              <a:ahLst/>
              <a:cxnLst/>
              <a:rect l="l" t="t" r="r" b="b"/>
              <a:pathLst>
                <a:path w="2123" h="4496" extrusionOk="0">
                  <a:moveTo>
                    <a:pt x="0" y="0"/>
                  </a:moveTo>
                  <a:lnTo>
                    <a:pt x="0" y="4495"/>
                  </a:lnTo>
                  <a:lnTo>
                    <a:pt x="2122" y="4495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4" name="Google Shape;234;p11"/>
            <p:cNvSpPr/>
            <p:nvPr/>
          </p:nvSpPr>
          <p:spPr>
            <a:xfrm>
              <a:off x="2524175" y="4127850"/>
              <a:ext cx="916375" cy="1208200"/>
            </a:xfrm>
            <a:custGeom>
              <a:avLst/>
              <a:gdLst/>
              <a:ahLst/>
              <a:cxnLst/>
              <a:rect l="l" t="t" r="r" b="b"/>
              <a:pathLst>
                <a:path w="36655" h="48328" extrusionOk="0">
                  <a:moveTo>
                    <a:pt x="1" y="1"/>
                  </a:moveTo>
                  <a:lnTo>
                    <a:pt x="1" y="48328"/>
                  </a:lnTo>
                  <a:lnTo>
                    <a:pt x="36654" y="48328"/>
                  </a:lnTo>
                  <a:lnTo>
                    <a:pt x="3665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5" name="Google Shape;235;p11"/>
            <p:cNvSpPr/>
            <p:nvPr/>
          </p:nvSpPr>
          <p:spPr>
            <a:xfrm>
              <a:off x="2716025" y="4291050"/>
              <a:ext cx="82275" cy="200375"/>
            </a:xfrm>
            <a:custGeom>
              <a:avLst/>
              <a:gdLst/>
              <a:ahLst/>
              <a:cxnLst/>
              <a:rect l="l" t="t" r="r" b="b"/>
              <a:pathLst>
                <a:path w="3291" h="8015" extrusionOk="0">
                  <a:moveTo>
                    <a:pt x="0" y="1"/>
                  </a:moveTo>
                  <a:lnTo>
                    <a:pt x="0" y="8014"/>
                  </a:lnTo>
                  <a:lnTo>
                    <a:pt x="3290" y="8014"/>
                  </a:lnTo>
                  <a:lnTo>
                    <a:pt x="329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6" name="Google Shape;236;p11"/>
            <p:cNvSpPr/>
            <p:nvPr/>
          </p:nvSpPr>
          <p:spPr>
            <a:xfrm>
              <a:off x="2716025" y="5075050"/>
              <a:ext cx="82275" cy="200200"/>
            </a:xfrm>
            <a:custGeom>
              <a:avLst/>
              <a:gdLst/>
              <a:ahLst/>
              <a:cxnLst/>
              <a:rect l="l" t="t" r="r" b="b"/>
              <a:pathLst>
                <a:path w="3291" h="8008" extrusionOk="0">
                  <a:moveTo>
                    <a:pt x="0" y="1"/>
                  </a:moveTo>
                  <a:lnTo>
                    <a:pt x="0" y="8007"/>
                  </a:lnTo>
                  <a:lnTo>
                    <a:pt x="3290" y="8007"/>
                  </a:lnTo>
                  <a:lnTo>
                    <a:pt x="329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7" name="Google Shape;237;p11"/>
            <p:cNvSpPr/>
            <p:nvPr/>
          </p:nvSpPr>
          <p:spPr>
            <a:xfrm>
              <a:off x="2716025" y="4686200"/>
              <a:ext cx="82275" cy="200175"/>
            </a:xfrm>
            <a:custGeom>
              <a:avLst/>
              <a:gdLst/>
              <a:ahLst/>
              <a:cxnLst/>
              <a:rect l="l" t="t" r="r" b="b"/>
              <a:pathLst>
                <a:path w="3291" h="8007" extrusionOk="0">
                  <a:moveTo>
                    <a:pt x="0" y="0"/>
                  </a:moveTo>
                  <a:lnTo>
                    <a:pt x="0" y="8007"/>
                  </a:lnTo>
                  <a:lnTo>
                    <a:pt x="3290" y="8007"/>
                  </a:lnTo>
                  <a:lnTo>
                    <a:pt x="329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8" name="Google Shape;238;p11"/>
            <p:cNvSpPr/>
            <p:nvPr/>
          </p:nvSpPr>
          <p:spPr>
            <a:xfrm>
              <a:off x="3101750" y="4291050"/>
              <a:ext cx="82450" cy="200375"/>
            </a:xfrm>
            <a:custGeom>
              <a:avLst/>
              <a:gdLst/>
              <a:ahLst/>
              <a:cxnLst/>
              <a:rect l="l" t="t" r="r" b="b"/>
              <a:pathLst>
                <a:path w="3298" h="8015" extrusionOk="0">
                  <a:moveTo>
                    <a:pt x="0" y="1"/>
                  </a:moveTo>
                  <a:lnTo>
                    <a:pt x="0" y="8014"/>
                  </a:lnTo>
                  <a:lnTo>
                    <a:pt x="3297" y="8014"/>
                  </a:lnTo>
                  <a:lnTo>
                    <a:pt x="3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9" name="Google Shape;239;p11"/>
            <p:cNvSpPr/>
            <p:nvPr/>
          </p:nvSpPr>
          <p:spPr>
            <a:xfrm>
              <a:off x="3280475" y="4291050"/>
              <a:ext cx="82450" cy="200375"/>
            </a:xfrm>
            <a:custGeom>
              <a:avLst/>
              <a:gdLst/>
              <a:ahLst/>
              <a:cxnLst/>
              <a:rect l="l" t="t" r="r" b="b"/>
              <a:pathLst>
                <a:path w="3298" h="8015" extrusionOk="0">
                  <a:moveTo>
                    <a:pt x="0" y="1"/>
                  </a:moveTo>
                  <a:lnTo>
                    <a:pt x="0" y="8014"/>
                  </a:lnTo>
                  <a:lnTo>
                    <a:pt x="3297" y="8014"/>
                  </a:lnTo>
                  <a:lnTo>
                    <a:pt x="329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0" name="Google Shape;240;p11"/>
            <p:cNvSpPr/>
            <p:nvPr/>
          </p:nvSpPr>
          <p:spPr>
            <a:xfrm>
              <a:off x="3101750" y="4671600"/>
              <a:ext cx="82450" cy="199450"/>
            </a:xfrm>
            <a:custGeom>
              <a:avLst/>
              <a:gdLst/>
              <a:ahLst/>
              <a:cxnLst/>
              <a:rect l="l" t="t" r="r" b="b"/>
              <a:pathLst>
                <a:path w="3298" h="7978" extrusionOk="0">
                  <a:moveTo>
                    <a:pt x="0" y="0"/>
                  </a:moveTo>
                  <a:lnTo>
                    <a:pt x="0" y="7977"/>
                  </a:lnTo>
                  <a:lnTo>
                    <a:pt x="3297" y="7977"/>
                  </a:lnTo>
                  <a:lnTo>
                    <a:pt x="32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1" name="Google Shape;241;p11"/>
            <p:cNvSpPr/>
            <p:nvPr/>
          </p:nvSpPr>
          <p:spPr>
            <a:xfrm>
              <a:off x="3280475" y="4671600"/>
              <a:ext cx="82450" cy="199450"/>
            </a:xfrm>
            <a:custGeom>
              <a:avLst/>
              <a:gdLst/>
              <a:ahLst/>
              <a:cxnLst/>
              <a:rect l="l" t="t" r="r" b="b"/>
              <a:pathLst>
                <a:path w="3298" h="7978" extrusionOk="0">
                  <a:moveTo>
                    <a:pt x="0" y="0"/>
                  </a:moveTo>
                  <a:lnTo>
                    <a:pt x="0" y="7977"/>
                  </a:lnTo>
                  <a:lnTo>
                    <a:pt x="3297" y="7977"/>
                  </a:lnTo>
                  <a:lnTo>
                    <a:pt x="32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2" name="Google Shape;242;p11"/>
            <p:cNvSpPr/>
            <p:nvPr/>
          </p:nvSpPr>
          <p:spPr>
            <a:xfrm>
              <a:off x="3101750" y="5051225"/>
              <a:ext cx="82450" cy="200175"/>
            </a:xfrm>
            <a:custGeom>
              <a:avLst/>
              <a:gdLst/>
              <a:ahLst/>
              <a:cxnLst/>
              <a:rect l="l" t="t" r="r" b="b"/>
              <a:pathLst>
                <a:path w="3298" h="8007" extrusionOk="0">
                  <a:moveTo>
                    <a:pt x="0" y="0"/>
                  </a:moveTo>
                  <a:lnTo>
                    <a:pt x="0" y="8007"/>
                  </a:lnTo>
                  <a:lnTo>
                    <a:pt x="3297" y="8007"/>
                  </a:lnTo>
                  <a:lnTo>
                    <a:pt x="32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3" name="Google Shape;243;p11"/>
            <p:cNvSpPr/>
            <p:nvPr/>
          </p:nvSpPr>
          <p:spPr>
            <a:xfrm>
              <a:off x="3280475" y="5051225"/>
              <a:ext cx="82450" cy="200175"/>
            </a:xfrm>
            <a:custGeom>
              <a:avLst/>
              <a:gdLst/>
              <a:ahLst/>
              <a:cxnLst/>
              <a:rect l="l" t="t" r="r" b="b"/>
              <a:pathLst>
                <a:path w="3298" h="8007" extrusionOk="0">
                  <a:moveTo>
                    <a:pt x="0" y="0"/>
                  </a:moveTo>
                  <a:lnTo>
                    <a:pt x="0" y="8007"/>
                  </a:lnTo>
                  <a:lnTo>
                    <a:pt x="3297" y="8007"/>
                  </a:lnTo>
                  <a:lnTo>
                    <a:pt x="329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4" name="Google Shape;244;p11"/>
            <p:cNvSpPr/>
            <p:nvPr/>
          </p:nvSpPr>
          <p:spPr>
            <a:xfrm>
              <a:off x="2454875" y="4085525"/>
              <a:ext cx="1054225" cy="43825"/>
            </a:xfrm>
            <a:custGeom>
              <a:avLst/>
              <a:gdLst/>
              <a:ahLst/>
              <a:cxnLst/>
              <a:rect l="l" t="t" r="r" b="b"/>
              <a:pathLst>
                <a:path w="42169" h="1753" extrusionOk="0">
                  <a:moveTo>
                    <a:pt x="0" y="1"/>
                  </a:moveTo>
                  <a:lnTo>
                    <a:pt x="0" y="1753"/>
                  </a:lnTo>
                  <a:lnTo>
                    <a:pt x="42169" y="1753"/>
                  </a:lnTo>
                  <a:lnTo>
                    <a:pt x="421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5" name="Google Shape;245;p11"/>
            <p:cNvSpPr/>
            <p:nvPr/>
          </p:nvSpPr>
          <p:spPr>
            <a:xfrm>
              <a:off x="1611725" y="3876875"/>
              <a:ext cx="927075" cy="1460100"/>
            </a:xfrm>
            <a:custGeom>
              <a:avLst/>
              <a:gdLst/>
              <a:ahLst/>
              <a:cxnLst/>
              <a:rect l="l" t="t" r="r" b="b"/>
              <a:pathLst>
                <a:path w="37083" h="58404" extrusionOk="0">
                  <a:moveTo>
                    <a:pt x="0" y="0"/>
                  </a:moveTo>
                  <a:lnTo>
                    <a:pt x="148" y="58404"/>
                  </a:lnTo>
                  <a:lnTo>
                    <a:pt x="37083" y="58404"/>
                  </a:lnTo>
                  <a:lnTo>
                    <a:pt x="369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6" name="Google Shape;246;p11"/>
            <p:cNvSpPr/>
            <p:nvPr/>
          </p:nvSpPr>
          <p:spPr>
            <a:xfrm>
              <a:off x="1717075" y="3589475"/>
              <a:ext cx="325850" cy="287425"/>
            </a:xfrm>
            <a:custGeom>
              <a:avLst/>
              <a:gdLst/>
              <a:ahLst/>
              <a:cxnLst/>
              <a:rect l="l" t="t" r="r" b="b"/>
              <a:pathLst>
                <a:path w="13034" h="11497" extrusionOk="0">
                  <a:moveTo>
                    <a:pt x="0" y="0"/>
                  </a:moveTo>
                  <a:lnTo>
                    <a:pt x="0" y="11496"/>
                  </a:lnTo>
                  <a:lnTo>
                    <a:pt x="13034" y="11496"/>
                  </a:lnTo>
                  <a:lnTo>
                    <a:pt x="130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7" name="Google Shape;247;p11"/>
            <p:cNvSpPr/>
            <p:nvPr/>
          </p:nvSpPr>
          <p:spPr>
            <a:xfrm>
              <a:off x="1534650" y="3859875"/>
              <a:ext cx="1027250" cy="17025"/>
            </a:xfrm>
            <a:custGeom>
              <a:avLst/>
              <a:gdLst/>
              <a:ahLst/>
              <a:cxnLst/>
              <a:rect l="l" t="t" r="r" b="b"/>
              <a:pathLst>
                <a:path w="41090" h="681" extrusionOk="0">
                  <a:moveTo>
                    <a:pt x="0" y="0"/>
                  </a:moveTo>
                  <a:lnTo>
                    <a:pt x="0" y="680"/>
                  </a:lnTo>
                  <a:lnTo>
                    <a:pt x="41090" y="680"/>
                  </a:lnTo>
                  <a:lnTo>
                    <a:pt x="4109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8" name="Google Shape;248;p11"/>
            <p:cNvSpPr/>
            <p:nvPr/>
          </p:nvSpPr>
          <p:spPr>
            <a:xfrm>
              <a:off x="1793400" y="4002350"/>
              <a:ext cx="78575" cy="164700"/>
            </a:xfrm>
            <a:custGeom>
              <a:avLst/>
              <a:gdLst/>
              <a:ahLst/>
              <a:cxnLst/>
              <a:rect l="l" t="t" r="r" b="b"/>
              <a:pathLst>
                <a:path w="3143" h="6588" extrusionOk="0">
                  <a:moveTo>
                    <a:pt x="0" y="1"/>
                  </a:moveTo>
                  <a:lnTo>
                    <a:pt x="0" y="6588"/>
                  </a:lnTo>
                  <a:lnTo>
                    <a:pt x="3142" y="6588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9" name="Google Shape;249;p11"/>
            <p:cNvSpPr/>
            <p:nvPr/>
          </p:nvSpPr>
          <p:spPr>
            <a:xfrm>
              <a:off x="2259325" y="4002350"/>
              <a:ext cx="78575" cy="164700"/>
            </a:xfrm>
            <a:custGeom>
              <a:avLst/>
              <a:gdLst/>
              <a:ahLst/>
              <a:cxnLst/>
              <a:rect l="l" t="t" r="r" b="b"/>
              <a:pathLst>
                <a:path w="3143" h="6588" extrusionOk="0">
                  <a:moveTo>
                    <a:pt x="1" y="1"/>
                  </a:moveTo>
                  <a:lnTo>
                    <a:pt x="1" y="6588"/>
                  </a:lnTo>
                  <a:lnTo>
                    <a:pt x="3143" y="6588"/>
                  </a:lnTo>
                  <a:lnTo>
                    <a:pt x="31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0" name="Google Shape;250;p11"/>
            <p:cNvSpPr/>
            <p:nvPr/>
          </p:nvSpPr>
          <p:spPr>
            <a:xfrm>
              <a:off x="2259325" y="4329675"/>
              <a:ext cx="78575" cy="164700"/>
            </a:xfrm>
            <a:custGeom>
              <a:avLst/>
              <a:gdLst/>
              <a:ahLst/>
              <a:cxnLst/>
              <a:rect l="l" t="t" r="r" b="b"/>
              <a:pathLst>
                <a:path w="3143" h="6588" extrusionOk="0">
                  <a:moveTo>
                    <a:pt x="1" y="1"/>
                  </a:moveTo>
                  <a:lnTo>
                    <a:pt x="1" y="6588"/>
                  </a:lnTo>
                  <a:lnTo>
                    <a:pt x="3143" y="6588"/>
                  </a:lnTo>
                  <a:lnTo>
                    <a:pt x="31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1" name="Google Shape;251;p11"/>
            <p:cNvSpPr/>
            <p:nvPr/>
          </p:nvSpPr>
          <p:spPr>
            <a:xfrm>
              <a:off x="2259325" y="4666975"/>
              <a:ext cx="78575" cy="164700"/>
            </a:xfrm>
            <a:custGeom>
              <a:avLst/>
              <a:gdLst/>
              <a:ahLst/>
              <a:cxnLst/>
              <a:rect l="l" t="t" r="r" b="b"/>
              <a:pathLst>
                <a:path w="3143" h="6588" extrusionOk="0">
                  <a:moveTo>
                    <a:pt x="1" y="1"/>
                  </a:moveTo>
                  <a:lnTo>
                    <a:pt x="1" y="6588"/>
                  </a:lnTo>
                  <a:lnTo>
                    <a:pt x="3143" y="6588"/>
                  </a:lnTo>
                  <a:lnTo>
                    <a:pt x="31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2" name="Google Shape;252;p11"/>
            <p:cNvSpPr/>
            <p:nvPr/>
          </p:nvSpPr>
          <p:spPr>
            <a:xfrm>
              <a:off x="2259325" y="5003350"/>
              <a:ext cx="78575" cy="165625"/>
            </a:xfrm>
            <a:custGeom>
              <a:avLst/>
              <a:gdLst/>
              <a:ahLst/>
              <a:cxnLst/>
              <a:rect l="l" t="t" r="r" b="b"/>
              <a:pathLst>
                <a:path w="3143" h="6625" extrusionOk="0">
                  <a:moveTo>
                    <a:pt x="1" y="1"/>
                  </a:moveTo>
                  <a:lnTo>
                    <a:pt x="1" y="6625"/>
                  </a:lnTo>
                  <a:lnTo>
                    <a:pt x="3143" y="6625"/>
                  </a:lnTo>
                  <a:lnTo>
                    <a:pt x="31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3" name="Google Shape;253;p11"/>
            <p:cNvSpPr/>
            <p:nvPr/>
          </p:nvSpPr>
          <p:spPr>
            <a:xfrm>
              <a:off x="1793400" y="4334300"/>
              <a:ext cx="78575" cy="164700"/>
            </a:xfrm>
            <a:custGeom>
              <a:avLst/>
              <a:gdLst/>
              <a:ahLst/>
              <a:cxnLst/>
              <a:rect l="l" t="t" r="r" b="b"/>
              <a:pathLst>
                <a:path w="3143" h="6588" extrusionOk="0">
                  <a:moveTo>
                    <a:pt x="0" y="0"/>
                  </a:moveTo>
                  <a:lnTo>
                    <a:pt x="0" y="6588"/>
                  </a:lnTo>
                  <a:lnTo>
                    <a:pt x="3142" y="6588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4" name="Google Shape;254;p11"/>
            <p:cNvSpPr/>
            <p:nvPr/>
          </p:nvSpPr>
          <p:spPr>
            <a:xfrm>
              <a:off x="1793400" y="4666975"/>
              <a:ext cx="78575" cy="164700"/>
            </a:xfrm>
            <a:custGeom>
              <a:avLst/>
              <a:gdLst/>
              <a:ahLst/>
              <a:cxnLst/>
              <a:rect l="l" t="t" r="r" b="b"/>
              <a:pathLst>
                <a:path w="3143" h="6588" extrusionOk="0">
                  <a:moveTo>
                    <a:pt x="0" y="1"/>
                  </a:moveTo>
                  <a:lnTo>
                    <a:pt x="0" y="6588"/>
                  </a:lnTo>
                  <a:lnTo>
                    <a:pt x="3142" y="6588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5" name="Google Shape;255;p11"/>
            <p:cNvSpPr/>
            <p:nvPr/>
          </p:nvSpPr>
          <p:spPr>
            <a:xfrm>
              <a:off x="1793400" y="4998725"/>
              <a:ext cx="78575" cy="164900"/>
            </a:xfrm>
            <a:custGeom>
              <a:avLst/>
              <a:gdLst/>
              <a:ahLst/>
              <a:cxnLst/>
              <a:rect l="l" t="t" r="r" b="b"/>
              <a:pathLst>
                <a:path w="3143" h="6596" extrusionOk="0">
                  <a:moveTo>
                    <a:pt x="0" y="1"/>
                  </a:moveTo>
                  <a:lnTo>
                    <a:pt x="0" y="6595"/>
                  </a:lnTo>
                  <a:lnTo>
                    <a:pt x="3142" y="6595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256" name="Google Shape;256;p11"/>
          <p:cNvSpPr/>
          <p:nvPr/>
        </p:nvSpPr>
        <p:spPr>
          <a:xfrm>
            <a:off x="-133" y="4752767"/>
            <a:ext cx="6095717" cy="1710532"/>
          </a:xfrm>
          <a:custGeom>
            <a:avLst/>
            <a:gdLst/>
            <a:ahLst/>
            <a:cxnLst/>
            <a:rect l="l" t="t" r="r" b="b"/>
            <a:pathLst>
              <a:path w="285380" h="82741" extrusionOk="0">
                <a:moveTo>
                  <a:pt x="59851" y="0"/>
                </a:moveTo>
                <a:cubicBezTo>
                  <a:pt x="45844" y="0"/>
                  <a:pt x="34261" y="10160"/>
                  <a:pt x="32179" y="23495"/>
                </a:cubicBezTo>
                <a:cubicBezTo>
                  <a:pt x="28661" y="21967"/>
                  <a:pt x="24813" y="21084"/>
                  <a:pt x="20754" y="21084"/>
                </a:cubicBezTo>
                <a:cubicBezTo>
                  <a:pt x="12571" y="21084"/>
                  <a:pt x="5166" y="24707"/>
                  <a:pt x="0" y="30308"/>
                </a:cubicBezTo>
                <a:lnTo>
                  <a:pt x="0" y="82740"/>
                </a:lnTo>
                <a:lnTo>
                  <a:pt x="285236" y="82740"/>
                </a:lnTo>
                <a:lnTo>
                  <a:pt x="285342" y="41508"/>
                </a:lnTo>
                <a:cubicBezTo>
                  <a:pt x="285380" y="32075"/>
                  <a:pt x="277592" y="25436"/>
                  <a:pt x="269313" y="25436"/>
                </a:cubicBezTo>
                <a:cubicBezTo>
                  <a:pt x="266178" y="25436"/>
                  <a:pt x="262972" y="26388"/>
                  <a:pt x="260094" y="28502"/>
                </a:cubicBezTo>
                <a:cubicBezTo>
                  <a:pt x="259975" y="28555"/>
                  <a:pt x="259870" y="28661"/>
                  <a:pt x="259764" y="28713"/>
                </a:cubicBezTo>
                <a:cubicBezTo>
                  <a:pt x="257010" y="16089"/>
                  <a:pt x="245810" y="6483"/>
                  <a:pt x="232303" y="6483"/>
                </a:cubicBezTo>
                <a:cubicBezTo>
                  <a:pt x="219574" y="6483"/>
                  <a:pt x="208808" y="15101"/>
                  <a:pt x="205408" y="26789"/>
                </a:cubicBezTo>
                <a:cubicBezTo>
                  <a:pt x="200348" y="21466"/>
                  <a:pt x="193219" y="18224"/>
                  <a:pt x="185313" y="18224"/>
                </a:cubicBezTo>
                <a:cubicBezTo>
                  <a:pt x="176418" y="18224"/>
                  <a:pt x="168511" y="22349"/>
                  <a:pt x="163346" y="28832"/>
                </a:cubicBezTo>
                <a:cubicBezTo>
                  <a:pt x="161593" y="15101"/>
                  <a:pt x="149892" y="4559"/>
                  <a:pt x="135621" y="4559"/>
                </a:cubicBezTo>
                <a:cubicBezTo>
                  <a:pt x="120955" y="4559"/>
                  <a:pt x="108884" y="15865"/>
                  <a:pt x="107725" y="30255"/>
                </a:cubicBezTo>
                <a:cubicBezTo>
                  <a:pt x="103547" y="27778"/>
                  <a:pt x="98606" y="26355"/>
                  <a:pt x="93401" y="26355"/>
                </a:cubicBezTo>
                <a:cubicBezTo>
                  <a:pt x="91477" y="26355"/>
                  <a:pt x="89606" y="26526"/>
                  <a:pt x="87800" y="26908"/>
                </a:cubicBezTo>
                <a:cubicBezTo>
                  <a:pt x="87194" y="11965"/>
                  <a:pt x="74834" y="0"/>
                  <a:pt x="5985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grpSp>
        <p:nvGrpSpPr>
          <p:cNvPr id="257" name="Google Shape;257;p11"/>
          <p:cNvGrpSpPr/>
          <p:nvPr/>
        </p:nvGrpSpPr>
        <p:grpSpPr>
          <a:xfrm>
            <a:off x="3222568" y="493994"/>
            <a:ext cx="7795329" cy="3416409"/>
            <a:chOff x="2416925" y="370495"/>
            <a:chExt cx="5846497" cy="2562307"/>
          </a:xfrm>
        </p:grpSpPr>
        <p:sp>
          <p:nvSpPr>
            <p:cNvPr id="258" name="Google Shape;258;p11"/>
            <p:cNvSpPr/>
            <p:nvPr/>
          </p:nvSpPr>
          <p:spPr>
            <a:xfrm flipH="1">
              <a:off x="6574175" y="2511652"/>
              <a:ext cx="1584675" cy="421150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9" name="Google Shape;259;p11"/>
            <p:cNvSpPr/>
            <p:nvPr/>
          </p:nvSpPr>
          <p:spPr>
            <a:xfrm>
              <a:off x="3533815" y="431165"/>
              <a:ext cx="1608173" cy="427409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0" name="Google Shape;260;p11"/>
            <p:cNvSpPr/>
            <p:nvPr/>
          </p:nvSpPr>
          <p:spPr>
            <a:xfrm>
              <a:off x="2416925" y="1858650"/>
              <a:ext cx="728255" cy="241573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1" name="Google Shape;261;p11"/>
            <p:cNvSpPr/>
            <p:nvPr/>
          </p:nvSpPr>
          <p:spPr>
            <a:xfrm flipH="1">
              <a:off x="7247025" y="370495"/>
              <a:ext cx="1016396" cy="337197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2" name="Google Shape;262;p11"/>
            <p:cNvSpPr/>
            <p:nvPr/>
          </p:nvSpPr>
          <p:spPr>
            <a:xfrm flipH="1">
              <a:off x="5589783" y="1101737"/>
              <a:ext cx="728167" cy="241573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263" name="Google Shape;263;p11"/>
          <p:cNvSpPr txBox="1">
            <a:spLocks noGrp="1"/>
          </p:cNvSpPr>
          <p:nvPr>
            <p:ph type="title" hasCustomPrompt="1"/>
          </p:nvPr>
        </p:nvSpPr>
        <p:spPr>
          <a:xfrm>
            <a:off x="6411033" y="1956584"/>
            <a:ext cx="4665200" cy="2282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264" name="Google Shape;264;p11"/>
          <p:cNvSpPr txBox="1">
            <a:spLocks noGrp="1"/>
          </p:cNvSpPr>
          <p:nvPr>
            <p:ph type="subTitle" idx="1"/>
          </p:nvPr>
        </p:nvSpPr>
        <p:spPr>
          <a:xfrm>
            <a:off x="6830433" y="4238584"/>
            <a:ext cx="3826400" cy="662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65" name="Google Shape;265;p11"/>
          <p:cNvGrpSpPr/>
          <p:nvPr/>
        </p:nvGrpSpPr>
        <p:grpSpPr>
          <a:xfrm>
            <a:off x="200" y="5927779"/>
            <a:ext cx="6095880" cy="930236"/>
            <a:chOff x="150" y="4445834"/>
            <a:chExt cx="4571910" cy="697677"/>
          </a:xfrm>
        </p:grpSpPr>
        <p:sp>
          <p:nvSpPr>
            <p:cNvPr id="266" name="Google Shape;266;p11"/>
            <p:cNvSpPr/>
            <p:nvPr/>
          </p:nvSpPr>
          <p:spPr>
            <a:xfrm>
              <a:off x="150" y="4446350"/>
              <a:ext cx="4571910" cy="697160"/>
            </a:xfrm>
            <a:custGeom>
              <a:avLst/>
              <a:gdLst/>
              <a:ahLst/>
              <a:cxnLst/>
              <a:rect l="l" t="t" r="r" b="b"/>
              <a:pathLst>
                <a:path w="116675" h="12247" extrusionOk="0">
                  <a:moveTo>
                    <a:pt x="0" y="0"/>
                  </a:moveTo>
                  <a:lnTo>
                    <a:pt x="0" y="12246"/>
                  </a:lnTo>
                  <a:lnTo>
                    <a:pt x="116675" y="12246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267" name="Google Shape;267;p11"/>
            <p:cNvGrpSpPr/>
            <p:nvPr/>
          </p:nvGrpSpPr>
          <p:grpSpPr>
            <a:xfrm>
              <a:off x="31850" y="4445834"/>
              <a:ext cx="3746486" cy="697119"/>
              <a:chOff x="31859" y="3637483"/>
              <a:chExt cx="3746486" cy="954958"/>
            </a:xfrm>
          </p:grpSpPr>
          <p:sp>
            <p:nvSpPr>
              <p:cNvPr id="268" name="Google Shape;268;p11"/>
              <p:cNvSpPr/>
              <p:nvPr/>
            </p:nvSpPr>
            <p:spPr>
              <a:xfrm>
                <a:off x="31859" y="3637483"/>
                <a:ext cx="583516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12284" extrusionOk="0">
                    <a:moveTo>
                      <a:pt x="7393" y="0"/>
                    </a:moveTo>
                    <a:lnTo>
                      <a:pt x="1" y="12209"/>
                    </a:lnTo>
                    <a:lnTo>
                      <a:pt x="160" y="12284"/>
                    </a:lnTo>
                    <a:lnTo>
                      <a:pt x="7505" y="75"/>
                    </a:lnTo>
                    <a:lnTo>
                      <a:pt x="7393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269" name="Google Shape;269;p11"/>
              <p:cNvSpPr/>
              <p:nvPr/>
            </p:nvSpPr>
            <p:spPr>
              <a:xfrm>
                <a:off x="1843027" y="3637483"/>
                <a:ext cx="353484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12284" extrusionOk="0">
                    <a:moveTo>
                      <a:pt x="4397" y="0"/>
                    </a:moveTo>
                    <a:lnTo>
                      <a:pt x="0" y="12209"/>
                    </a:lnTo>
                    <a:lnTo>
                      <a:pt x="112" y="12284"/>
                    </a:lnTo>
                    <a:lnTo>
                      <a:pt x="4546" y="75"/>
                    </a:lnTo>
                    <a:lnTo>
                      <a:pt x="4397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270" name="Google Shape;270;p11"/>
              <p:cNvSpPr/>
              <p:nvPr/>
            </p:nvSpPr>
            <p:spPr>
              <a:xfrm>
                <a:off x="3651240" y="3640359"/>
                <a:ext cx="127105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2210" extrusionOk="0">
                    <a:moveTo>
                      <a:pt x="1475" y="1"/>
                    </a:moveTo>
                    <a:lnTo>
                      <a:pt x="1" y="12209"/>
                    </a:lnTo>
                    <a:lnTo>
                      <a:pt x="150" y="12209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60348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4"/>
          <p:cNvGrpSpPr/>
          <p:nvPr/>
        </p:nvGrpSpPr>
        <p:grpSpPr>
          <a:xfrm>
            <a:off x="-123" y="5349618"/>
            <a:ext cx="12192123" cy="1508249"/>
            <a:chOff x="-92" y="2875563"/>
            <a:chExt cx="9144092" cy="1131187"/>
          </a:xfrm>
        </p:grpSpPr>
        <p:sp>
          <p:nvSpPr>
            <p:cNvPr id="59" name="Google Shape;59;p4"/>
            <p:cNvSpPr/>
            <p:nvPr/>
          </p:nvSpPr>
          <p:spPr>
            <a:xfrm>
              <a:off x="0" y="3386950"/>
              <a:ext cx="9144000" cy="6198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60" name="Google Shape;60;p4"/>
            <p:cNvGrpSpPr/>
            <p:nvPr/>
          </p:nvGrpSpPr>
          <p:grpSpPr>
            <a:xfrm>
              <a:off x="-92" y="2875563"/>
              <a:ext cx="9143579" cy="571636"/>
              <a:chOff x="-1039007" y="2887141"/>
              <a:chExt cx="11347207" cy="718767"/>
            </a:xfrm>
          </p:grpSpPr>
          <p:sp>
            <p:nvSpPr>
              <p:cNvPr id="61" name="Google Shape;61;p4"/>
              <p:cNvSpPr/>
              <p:nvPr/>
            </p:nvSpPr>
            <p:spPr>
              <a:xfrm>
                <a:off x="4622368" y="2887141"/>
                <a:ext cx="5685832" cy="718767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62" name="Google Shape;62;p4"/>
              <p:cNvSpPr/>
              <p:nvPr/>
            </p:nvSpPr>
            <p:spPr>
              <a:xfrm flipH="1">
                <a:off x="-1039007" y="2887141"/>
                <a:ext cx="5685832" cy="718767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63" name="Google Shape;63;p4"/>
          <p:cNvGrpSpPr/>
          <p:nvPr/>
        </p:nvGrpSpPr>
        <p:grpSpPr>
          <a:xfrm>
            <a:off x="-99" y="6233149"/>
            <a:ext cx="12192148" cy="624723"/>
            <a:chOff x="-75" y="3996089"/>
            <a:chExt cx="9144111" cy="818986"/>
          </a:xfrm>
        </p:grpSpPr>
        <p:sp>
          <p:nvSpPr>
            <p:cNvPr id="64" name="Google Shape;64;p4"/>
            <p:cNvSpPr/>
            <p:nvPr/>
          </p:nvSpPr>
          <p:spPr>
            <a:xfrm>
              <a:off x="-75" y="3996089"/>
              <a:ext cx="9144111" cy="818865"/>
            </a:xfrm>
            <a:custGeom>
              <a:avLst/>
              <a:gdLst/>
              <a:ahLst/>
              <a:cxnLst/>
              <a:rect l="l" t="t" r="r" b="b"/>
              <a:pathLst>
                <a:path w="116675" h="3930" extrusionOk="0">
                  <a:moveTo>
                    <a:pt x="0" y="0"/>
                  </a:moveTo>
                  <a:lnTo>
                    <a:pt x="0" y="3930"/>
                  </a:lnTo>
                  <a:lnTo>
                    <a:pt x="116675" y="3930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65" name="Google Shape;65;p4"/>
            <p:cNvGrpSpPr/>
            <p:nvPr/>
          </p:nvGrpSpPr>
          <p:grpSpPr>
            <a:xfrm>
              <a:off x="43175" y="3996198"/>
              <a:ext cx="9057943" cy="818877"/>
              <a:chOff x="31859" y="3637483"/>
              <a:chExt cx="9057943" cy="954958"/>
            </a:xfrm>
          </p:grpSpPr>
          <p:sp>
            <p:nvSpPr>
              <p:cNvPr id="66" name="Google Shape;66;p4"/>
              <p:cNvSpPr/>
              <p:nvPr/>
            </p:nvSpPr>
            <p:spPr>
              <a:xfrm>
                <a:off x="31859" y="3637483"/>
                <a:ext cx="583516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12284" extrusionOk="0">
                    <a:moveTo>
                      <a:pt x="7393" y="0"/>
                    </a:moveTo>
                    <a:lnTo>
                      <a:pt x="1" y="12209"/>
                    </a:lnTo>
                    <a:lnTo>
                      <a:pt x="160" y="12284"/>
                    </a:lnTo>
                    <a:lnTo>
                      <a:pt x="7505" y="75"/>
                    </a:lnTo>
                    <a:lnTo>
                      <a:pt x="7393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67" name="Google Shape;67;p4"/>
              <p:cNvSpPr/>
              <p:nvPr/>
            </p:nvSpPr>
            <p:spPr>
              <a:xfrm>
                <a:off x="8506364" y="3637483"/>
                <a:ext cx="583439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12284" extrusionOk="0">
                    <a:moveTo>
                      <a:pt x="159" y="0"/>
                    </a:moveTo>
                    <a:lnTo>
                      <a:pt x="0" y="75"/>
                    </a:lnTo>
                    <a:lnTo>
                      <a:pt x="7355" y="12284"/>
                    </a:lnTo>
                    <a:lnTo>
                      <a:pt x="7505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68" name="Google Shape;68;p4"/>
              <p:cNvSpPr/>
              <p:nvPr/>
            </p:nvSpPr>
            <p:spPr>
              <a:xfrm>
                <a:off x="5347043" y="3640359"/>
                <a:ext cx="124151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12210" extrusionOk="0">
                    <a:moveTo>
                      <a:pt x="0" y="1"/>
                    </a:moveTo>
                    <a:lnTo>
                      <a:pt x="1438" y="12209"/>
                    </a:lnTo>
                    <a:lnTo>
                      <a:pt x="1596" y="12209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69" name="Google Shape;69;p4"/>
              <p:cNvSpPr/>
              <p:nvPr/>
            </p:nvSpPr>
            <p:spPr>
              <a:xfrm>
                <a:off x="3651240" y="3640359"/>
                <a:ext cx="127105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2210" extrusionOk="0">
                    <a:moveTo>
                      <a:pt x="1475" y="1"/>
                    </a:moveTo>
                    <a:lnTo>
                      <a:pt x="1" y="12209"/>
                    </a:lnTo>
                    <a:lnTo>
                      <a:pt x="150" y="12209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70" name="Google Shape;70;p4"/>
              <p:cNvSpPr/>
              <p:nvPr/>
            </p:nvSpPr>
            <p:spPr>
              <a:xfrm>
                <a:off x="1843027" y="3637483"/>
                <a:ext cx="353484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12284" extrusionOk="0">
                    <a:moveTo>
                      <a:pt x="4397" y="0"/>
                    </a:moveTo>
                    <a:lnTo>
                      <a:pt x="0" y="12209"/>
                    </a:lnTo>
                    <a:lnTo>
                      <a:pt x="112" y="12284"/>
                    </a:lnTo>
                    <a:lnTo>
                      <a:pt x="4546" y="75"/>
                    </a:lnTo>
                    <a:lnTo>
                      <a:pt x="4397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71" name="Google Shape;71;p4"/>
              <p:cNvSpPr/>
              <p:nvPr/>
            </p:nvSpPr>
            <p:spPr>
              <a:xfrm>
                <a:off x="6925226" y="3637483"/>
                <a:ext cx="357060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93" h="12284" extrusionOk="0">
                    <a:moveTo>
                      <a:pt x="159" y="0"/>
                    </a:moveTo>
                    <a:lnTo>
                      <a:pt x="1" y="75"/>
                    </a:lnTo>
                    <a:lnTo>
                      <a:pt x="4434" y="12284"/>
                    </a:lnTo>
                    <a:lnTo>
                      <a:pt x="4593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72" name="Google Shape;72;p4"/>
          <p:cNvSpPr/>
          <p:nvPr/>
        </p:nvSpPr>
        <p:spPr>
          <a:xfrm>
            <a:off x="8575467" y="-368300"/>
            <a:ext cx="3862167" cy="1501815"/>
          </a:xfrm>
          <a:custGeom>
            <a:avLst/>
            <a:gdLst/>
            <a:ahLst/>
            <a:cxnLst/>
            <a:rect l="l" t="t" r="r" b="b"/>
            <a:pathLst>
              <a:path w="115865" h="53439" extrusionOk="0">
                <a:moveTo>
                  <a:pt x="0" y="0"/>
                </a:moveTo>
                <a:cubicBezTo>
                  <a:pt x="3492" y="4364"/>
                  <a:pt x="9625" y="6081"/>
                  <a:pt x="13117" y="10445"/>
                </a:cubicBezTo>
                <a:cubicBezTo>
                  <a:pt x="18376" y="17016"/>
                  <a:pt x="22648" y="26527"/>
                  <a:pt x="30849" y="28420"/>
                </a:cubicBezTo>
                <a:cubicBezTo>
                  <a:pt x="44893" y="31662"/>
                  <a:pt x="60298" y="18878"/>
                  <a:pt x="73843" y="23805"/>
                </a:cubicBezTo>
                <a:cubicBezTo>
                  <a:pt x="89950" y="29664"/>
                  <a:pt x="98725" y="53439"/>
                  <a:pt x="115865" y="53439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73" name="Google Shape;73;p4"/>
          <p:cNvSpPr txBox="1">
            <a:spLocks noGrp="1"/>
          </p:cNvSpPr>
          <p:nvPr>
            <p:ph type="title"/>
          </p:nvPr>
        </p:nvSpPr>
        <p:spPr>
          <a:xfrm>
            <a:off x="960000" y="732233"/>
            <a:ext cx="10272000" cy="624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"/>
          <p:cNvSpPr txBox="1">
            <a:spLocks noGrp="1"/>
          </p:cNvSpPr>
          <p:nvPr>
            <p:ph type="body" idx="1"/>
          </p:nvPr>
        </p:nvSpPr>
        <p:spPr>
          <a:xfrm>
            <a:off x="960000" y="1450967"/>
            <a:ext cx="10272000" cy="4688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arabicPeriod"/>
              <a:defRPr sz="1667"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alphaLcPeriod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romanLcPeriod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arabicPeriod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alphaLcPeriod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romanLcPeriod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arabicPeriod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alphaLcPeriod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Spartan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092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"/>
          <p:cNvSpPr txBox="1">
            <a:spLocks noGrp="1"/>
          </p:cNvSpPr>
          <p:nvPr>
            <p:ph type="title"/>
          </p:nvPr>
        </p:nvSpPr>
        <p:spPr>
          <a:xfrm>
            <a:off x="960000" y="718800"/>
            <a:ext cx="10272000" cy="638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3"/>
          <p:cNvSpPr txBox="1">
            <a:spLocks noGrp="1"/>
          </p:cNvSpPr>
          <p:nvPr>
            <p:ph type="title" idx="2"/>
          </p:nvPr>
        </p:nvSpPr>
        <p:spPr>
          <a:xfrm>
            <a:off x="1184417" y="2940951"/>
            <a:ext cx="2147200" cy="596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75" name="Google Shape;275;p13"/>
          <p:cNvSpPr txBox="1">
            <a:spLocks noGrp="1"/>
          </p:cNvSpPr>
          <p:nvPr>
            <p:ph type="subTitle" idx="1"/>
          </p:nvPr>
        </p:nvSpPr>
        <p:spPr>
          <a:xfrm>
            <a:off x="1025017" y="3592751"/>
            <a:ext cx="2466000" cy="928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13"/>
          <p:cNvSpPr txBox="1">
            <a:spLocks noGrp="1"/>
          </p:cNvSpPr>
          <p:nvPr>
            <p:ph type="title" idx="3"/>
          </p:nvPr>
        </p:nvSpPr>
        <p:spPr>
          <a:xfrm>
            <a:off x="3757200" y="3360651"/>
            <a:ext cx="2147200" cy="596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77" name="Google Shape;277;p13"/>
          <p:cNvSpPr txBox="1">
            <a:spLocks noGrp="1"/>
          </p:cNvSpPr>
          <p:nvPr>
            <p:ph type="subTitle" idx="4"/>
          </p:nvPr>
        </p:nvSpPr>
        <p:spPr>
          <a:xfrm>
            <a:off x="3548000" y="4014051"/>
            <a:ext cx="2565600" cy="928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13"/>
          <p:cNvSpPr txBox="1">
            <a:spLocks noGrp="1"/>
          </p:cNvSpPr>
          <p:nvPr>
            <p:ph type="title" idx="5"/>
          </p:nvPr>
        </p:nvSpPr>
        <p:spPr>
          <a:xfrm>
            <a:off x="8860384" y="3360651"/>
            <a:ext cx="2147200" cy="596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79" name="Google Shape;279;p13"/>
          <p:cNvSpPr txBox="1">
            <a:spLocks noGrp="1"/>
          </p:cNvSpPr>
          <p:nvPr>
            <p:ph type="subTitle" idx="6"/>
          </p:nvPr>
        </p:nvSpPr>
        <p:spPr>
          <a:xfrm>
            <a:off x="8700984" y="4014051"/>
            <a:ext cx="2466000" cy="928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13"/>
          <p:cNvSpPr txBox="1">
            <a:spLocks noGrp="1"/>
          </p:cNvSpPr>
          <p:nvPr>
            <p:ph type="title" idx="7"/>
          </p:nvPr>
        </p:nvSpPr>
        <p:spPr>
          <a:xfrm>
            <a:off x="6315233" y="2940951"/>
            <a:ext cx="2147200" cy="596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6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81" name="Google Shape;281;p13"/>
          <p:cNvSpPr txBox="1">
            <a:spLocks noGrp="1"/>
          </p:cNvSpPr>
          <p:nvPr>
            <p:ph type="subTitle" idx="8"/>
          </p:nvPr>
        </p:nvSpPr>
        <p:spPr>
          <a:xfrm>
            <a:off x="6174284" y="3592751"/>
            <a:ext cx="2466000" cy="928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13"/>
          <p:cNvSpPr txBox="1">
            <a:spLocks noGrp="1"/>
          </p:cNvSpPr>
          <p:nvPr>
            <p:ph type="title" idx="9" hasCustomPrompt="1"/>
          </p:nvPr>
        </p:nvSpPr>
        <p:spPr>
          <a:xfrm>
            <a:off x="1891817" y="2081351"/>
            <a:ext cx="732400" cy="596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83" name="Google Shape;283;p13"/>
          <p:cNvSpPr txBox="1">
            <a:spLocks noGrp="1"/>
          </p:cNvSpPr>
          <p:nvPr>
            <p:ph type="title" idx="13" hasCustomPrompt="1"/>
          </p:nvPr>
        </p:nvSpPr>
        <p:spPr>
          <a:xfrm>
            <a:off x="9567784" y="2491917"/>
            <a:ext cx="732400" cy="596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84" name="Google Shape;284;p13"/>
          <p:cNvSpPr txBox="1">
            <a:spLocks noGrp="1"/>
          </p:cNvSpPr>
          <p:nvPr>
            <p:ph type="title" idx="14" hasCustomPrompt="1"/>
          </p:nvPr>
        </p:nvSpPr>
        <p:spPr>
          <a:xfrm>
            <a:off x="4464600" y="2501051"/>
            <a:ext cx="732400" cy="596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85" name="Google Shape;285;p13"/>
          <p:cNvSpPr txBox="1">
            <a:spLocks noGrp="1"/>
          </p:cNvSpPr>
          <p:nvPr>
            <p:ph type="title" idx="15" hasCustomPrompt="1"/>
          </p:nvPr>
        </p:nvSpPr>
        <p:spPr>
          <a:xfrm>
            <a:off x="7022633" y="2072217"/>
            <a:ext cx="732400" cy="596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grpSp>
        <p:nvGrpSpPr>
          <p:cNvPr id="286" name="Google Shape;286;p13"/>
          <p:cNvGrpSpPr/>
          <p:nvPr/>
        </p:nvGrpSpPr>
        <p:grpSpPr>
          <a:xfrm>
            <a:off x="-99" y="4952068"/>
            <a:ext cx="12192148" cy="1187033"/>
            <a:chOff x="-75" y="3714050"/>
            <a:chExt cx="9144111" cy="890275"/>
          </a:xfrm>
        </p:grpSpPr>
        <p:sp>
          <p:nvSpPr>
            <p:cNvPr id="287" name="Google Shape;287;p13"/>
            <p:cNvSpPr/>
            <p:nvPr/>
          </p:nvSpPr>
          <p:spPr>
            <a:xfrm>
              <a:off x="-75" y="4250925"/>
              <a:ext cx="9144000" cy="353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8" name="Google Shape;288;p13"/>
            <p:cNvSpPr/>
            <p:nvPr/>
          </p:nvSpPr>
          <p:spPr>
            <a:xfrm>
              <a:off x="-75" y="3714050"/>
              <a:ext cx="9144111" cy="553156"/>
            </a:xfrm>
            <a:custGeom>
              <a:avLst/>
              <a:gdLst/>
              <a:ahLst/>
              <a:cxnLst/>
              <a:rect l="l" t="t" r="r" b="b"/>
              <a:pathLst>
                <a:path w="116675" h="6515" extrusionOk="0">
                  <a:moveTo>
                    <a:pt x="8866" y="1"/>
                  </a:moveTo>
                  <a:cubicBezTo>
                    <a:pt x="8776" y="1"/>
                    <a:pt x="8687" y="6"/>
                    <a:pt x="8597" y="18"/>
                  </a:cubicBezTo>
                  <a:cubicBezTo>
                    <a:pt x="7467" y="176"/>
                    <a:pt x="6534" y="1306"/>
                    <a:pt x="6609" y="2435"/>
                  </a:cubicBezTo>
                  <a:cubicBezTo>
                    <a:pt x="6256" y="1907"/>
                    <a:pt x="5617" y="1596"/>
                    <a:pt x="4971" y="1596"/>
                  </a:cubicBezTo>
                  <a:cubicBezTo>
                    <a:pt x="4762" y="1596"/>
                    <a:pt x="4551" y="1629"/>
                    <a:pt x="4350" y="1698"/>
                  </a:cubicBezTo>
                  <a:cubicBezTo>
                    <a:pt x="3575" y="1969"/>
                    <a:pt x="2996" y="2818"/>
                    <a:pt x="3034" y="3639"/>
                  </a:cubicBezTo>
                  <a:cubicBezTo>
                    <a:pt x="2708" y="3202"/>
                    <a:pt x="2172" y="2957"/>
                    <a:pt x="1640" y="2957"/>
                  </a:cubicBezTo>
                  <a:cubicBezTo>
                    <a:pt x="1410" y="2957"/>
                    <a:pt x="1182" y="3002"/>
                    <a:pt x="971" y="3098"/>
                  </a:cubicBezTo>
                  <a:cubicBezTo>
                    <a:pt x="271" y="3443"/>
                    <a:pt x="0" y="4143"/>
                    <a:pt x="0" y="5039"/>
                  </a:cubicBezTo>
                  <a:lnTo>
                    <a:pt x="0" y="6514"/>
                  </a:lnTo>
                  <a:lnTo>
                    <a:pt x="116675" y="6514"/>
                  </a:lnTo>
                  <a:lnTo>
                    <a:pt x="116675" y="5702"/>
                  </a:lnTo>
                  <a:cubicBezTo>
                    <a:pt x="116675" y="5002"/>
                    <a:pt x="116441" y="4339"/>
                    <a:pt x="115853" y="4069"/>
                  </a:cubicBezTo>
                  <a:cubicBezTo>
                    <a:pt x="115673" y="3970"/>
                    <a:pt x="115472" y="3924"/>
                    <a:pt x="115270" y="3924"/>
                  </a:cubicBezTo>
                  <a:cubicBezTo>
                    <a:pt x="114824" y="3924"/>
                    <a:pt x="114371" y="4145"/>
                    <a:pt x="114108" y="4498"/>
                  </a:cubicBezTo>
                  <a:cubicBezTo>
                    <a:pt x="114145" y="3798"/>
                    <a:pt x="113641" y="3051"/>
                    <a:pt x="112941" y="2818"/>
                  </a:cubicBezTo>
                  <a:cubicBezTo>
                    <a:pt x="112784" y="2763"/>
                    <a:pt x="112618" y="2736"/>
                    <a:pt x="112451" y="2736"/>
                  </a:cubicBezTo>
                  <a:cubicBezTo>
                    <a:pt x="111912" y="2736"/>
                    <a:pt x="111358" y="3011"/>
                    <a:pt x="111037" y="3481"/>
                  </a:cubicBezTo>
                  <a:cubicBezTo>
                    <a:pt x="111074" y="2473"/>
                    <a:pt x="110290" y="1539"/>
                    <a:pt x="109320" y="1418"/>
                  </a:cubicBezTo>
                  <a:cubicBezTo>
                    <a:pt x="109235" y="1405"/>
                    <a:pt x="109150" y="1399"/>
                    <a:pt x="109065" y="1399"/>
                  </a:cubicBezTo>
                  <a:cubicBezTo>
                    <a:pt x="108179" y="1399"/>
                    <a:pt x="107324" y="2087"/>
                    <a:pt x="107145" y="2939"/>
                  </a:cubicBezTo>
                  <a:cubicBezTo>
                    <a:pt x="106945" y="2830"/>
                    <a:pt x="106723" y="2781"/>
                    <a:pt x="106501" y="2781"/>
                  </a:cubicBezTo>
                  <a:cubicBezTo>
                    <a:pt x="105768" y="2781"/>
                    <a:pt x="105016" y="3316"/>
                    <a:pt x="104923" y="4031"/>
                  </a:cubicBezTo>
                  <a:cubicBezTo>
                    <a:pt x="104699" y="3941"/>
                    <a:pt x="104462" y="3897"/>
                    <a:pt x="104226" y="3897"/>
                  </a:cubicBezTo>
                  <a:cubicBezTo>
                    <a:pt x="103854" y="3897"/>
                    <a:pt x="103486" y="4007"/>
                    <a:pt x="103178" y="4218"/>
                  </a:cubicBezTo>
                  <a:cubicBezTo>
                    <a:pt x="103019" y="3873"/>
                    <a:pt x="102786" y="3565"/>
                    <a:pt x="102478" y="3331"/>
                  </a:cubicBezTo>
                  <a:cubicBezTo>
                    <a:pt x="102118" y="3069"/>
                    <a:pt x="101675" y="2935"/>
                    <a:pt x="101233" y="2935"/>
                  </a:cubicBezTo>
                  <a:cubicBezTo>
                    <a:pt x="100952" y="2935"/>
                    <a:pt x="100672" y="2989"/>
                    <a:pt x="100415" y="3098"/>
                  </a:cubicBezTo>
                  <a:cubicBezTo>
                    <a:pt x="100294" y="2235"/>
                    <a:pt x="99405" y="1623"/>
                    <a:pt x="98559" y="1623"/>
                  </a:cubicBezTo>
                  <a:cubicBezTo>
                    <a:pt x="98298" y="1623"/>
                    <a:pt x="98040" y="1682"/>
                    <a:pt x="97811" y="1810"/>
                  </a:cubicBezTo>
                  <a:cubicBezTo>
                    <a:pt x="97595" y="802"/>
                    <a:pt x="96553" y="1"/>
                    <a:pt x="95506" y="1"/>
                  </a:cubicBezTo>
                  <a:cubicBezTo>
                    <a:pt x="95418" y="1"/>
                    <a:pt x="95331" y="6"/>
                    <a:pt x="95244" y="18"/>
                  </a:cubicBezTo>
                  <a:cubicBezTo>
                    <a:pt x="94115" y="176"/>
                    <a:pt x="93181" y="1306"/>
                    <a:pt x="93256" y="2435"/>
                  </a:cubicBezTo>
                  <a:cubicBezTo>
                    <a:pt x="92875" y="1907"/>
                    <a:pt x="92250" y="1596"/>
                    <a:pt x="91617" y="1596"/>
                  </a:cubicBezTo>
                  <a:cubicBezTo>
                    <a:pt x="91412" y="1596"/>
                    <a:pt x="91205" y="1629"/>
                    <a:pt x="91006" y="1698"/>
                  </a:cubicBezTo>
                  <a:cubicBezTo>
                    <a:pt x="90222" y="1969"/>
                    <a:pt x="89644" y="2818"/>
                    <a:pt x="89681" y="3639"/>
                  </a:cubicBezTo>
                  <a:cubicBezTo>
                    <a:pt x="89355" y="3202"/>
                    <a:pt x="88819" y="2957"/>
                    <a:pt x="88287" y="2957"/>
                  </a:cubicBezTo>
                  <a:cubicBezTo>
                    <a:pt x="88058" y="2957"/>
                    <a:pt x="87829" y="3002"/>
                    <a:pt x="87618" y="3098"/>
                  </a:cubicBezTo>
                  <a:cubicBezTo>
                    <a:pt x="87114" y="3331"/>
                    <a:pt x="86769" y="3873"/>
                    <a:pt x="86685" y="4414"/>
                  </a:cubicBezTo>
                  <a:cubicBezTo>
                    <a:pt x="86535" y="4265"/>
                    <a:pt x="86377" y="4143"/>
                    <a:pt x="86218" y="4069"/>
                  </a:cubicBezTo>
                  <a:cubicBezTo>
                    <a:pt x="86026" y="3970"/>
                    <a:pt x="85817" y="3924"/>
                    <a:pt x="85610" y="3924"/>
                  </a:cubicBezTo>
                  <a:cubicBezTo>
                    <a:pt x="85152" y="3924"/>
                    <a:pt x="84699" y="4145"/>
                    <a:pt x="84435" y="4498"/>
                  </a:cubicBezTo>
                  <a:cubicBezTo>
                    <a:pt x="84473" y="3798"/>
                    <a:pt x="84006" y="3051"/>
                    <a:pt x="83306" y="2818"/>
                  </a:cubicBezTo>
                  <a:cubicBezTo>
                    <a:pt x="83140" y="2763"/>
                    <a:pt x="82967" y="2736"/>
                    <a:pt x="82795" y="2736"/>
                  </a:cubicBezTo>
                  <a:cubicBezTo>
                    <a:pt x="82239" y="2736"/>
                    <a:pt x="81683" y="3011"/>
                    <a:pt x="81355" y="3481"/>
                  </a:cubicBezTo>
                  <a:cubicBezTo>
                    <a:pt x="81439" y="2473"/>
                    <a:pt x="80655" y="1539"/>
                    <a:pt x="79684" y="1418"/>
                  </a:cubicBezTo>
                  <a:cubicBezTo>
                    <a:pt x="79600" y="1405"/>
                    <a:pt x="79515" y="1399"/>
                    <a:pt x="79430" y="1399"/>
                  </a:cubicBezTo>
                  <a:cubicBezTo>
                    <a:pt x="78544" y="1399"/>
                    <a:pt x="77685" y="2087"/>
                    <a:pt x="77472" y="2939"/>
                  </a:cubicBezTo>
                  <a:cubicBezTo>
                    <a:pt x="77281" y="2830"/>
                    <a:pt x="77066" y="2781"/>
                    <a:pt x="76848" y="2781"/>
                  </a:cubicBezTo>
                  <a:cubicBezTo>
                    <a:pt x="76131" y="2781"/>
                    <a:pt x="75372" y="3316"/>
                    <a:pt x="75251" y="4031"/>
                  </a:cubicBezTo>
                  <a:cubicBezTo>
                    <a:pt x="75041" y="3941"/>
                    <a:pt x="74807" y="3897"/>
                    <a:pt x="74570" y="3897"/>
                  </a:cubicBezTo>
                  <a:cubicBezTo>
                    <a:pt x="74196" y="3897"/>
                    <a:pt x="73814" y="4007"/>
                    <a:pt x="73505" y="4218"/>
                  </a:cubicBezTo>
                  <a:cubicBezTo>
                    <a:pt x="73384" y="3873"/>
                    <a:pt x="73150" y="3565"/>
                    <a:pt x="72842" y="3331"/>
                  </a:cubicBezTo>
                  <a:cubicBezTo>
                    <a:pt x="72483" y="3069"/>
                    <a:pt x="72040" y="2935"/>
                    <a:pt x="71589" y="2935"/>
                  </a:cubicBezTo>
                  <a:cubicBezTo>
                    <a:pt x="71303" y="2935"/>
                    <a:pt x="71014" y="2989"/>
                    <a:pt x="70742" y="3098"/>
                  </a:cubicBezTo>
                  <a:cubicBezTo>
                    <a:pt x="70621" y="2235"/>
                    <a:pt x="69754" y="1623"/>
                    <a:pt x="68902" y="1623"/>
                  </a:cubicBezTo>
                  <a:cubicBezTo>
                    <a:pt x="68639" y="1623"/>
                    <a:pt x="68376" y="1682"/>
                    <a:pt x="68138" y="1810"/>
                  </a:cubicBezTo>
                  <a:cubicBezTo>
                    <a:pt x="67923" y="802"/>
                    <a:pt x="66912" y="1"/>
                    <a:pt x="65870" y="1"/>
                  </a:cubicBezTo>
                  <a:cubicBezTo>
                    <a:pt x="65783" y="1"/>
                    <a:pt x="65696" y="6"/>
                    <a:pt x="65609" y="18"/>
                  </a:cubicBezTo>
                  <a:cubicBezTo>
                    <a:pt x="64479" y="176"/>
                    <a:pt x="63546" y="1306"/>
                    <a:pt x="63621" y="2435"/>
                  </a:cubicBezTo>
                  <a:cubicBezTo>
                    <a:pt x="63240" y="1907"/>
                    <a:pt x="62594" y="1596"/>
                    <a:pt x="61966" y="1596"/>
                  </a:cubicBezTo>
                  <a:cubicBezTo>
                    <a:pt x="61763" y="1596"/>
                    <a:pt x="61561" y="1629"/>
                    <a:pt x="61371" y="1698"/>
                  </a:cubicBezTo>
                  <a:cubicBezTo>
                    <a:pt x="60550" y="1969"/>
                    <a:pt x="59971" y="2818"/>
                    <a:pt x="60008" y="3639"/>
                  </a:cubicBezTo>
                  <a:cubicBezTo>
                    <a:pt x="59708" y="3202"/>
                    <a:pt x="59162" y="2957"/>
                    <a:pt x="58621" y="2957"/>
                  </a:cubicBezTo>
                  <a:cubicBezTo>
                    <a:pt x="58388" y="2957"/>
                    <a:pt x="58156" y="3002"/>
                    <a:pt x="57945" y="3098"/>
                  </a:cubicBezTo>
                  <a:cubicBezTo>
                    <a:pt x="57441" y="3369"/>
                    <a:pt x="57049" y="3910"/>
                    <a:pt x="57012" y="4498"/>
                  </a:cubicBezTo>
                  <a:cubicBezTo>
                    <a:pt x="56853" y="4302"/>
                    <a:pt x="56704" y="4143"/>
                    <a:pt x="56471" y="4069"/>
                  </a:cubicBezTo>
                  <a:cubicBezTo>
                    <a:pt x="56287" y="3970"/>
                    <a:pt x="56086" y="3924"/>
                    <a:pt x="55883" y="3924"/>
                  </a:cubicBezTo>
                  <a:cubicBezTo>
                    <a:pt x="55436" y="3924"/>
                    <a:pt x="54986" y="4145"/>
                    <a:pt x="54716" y="4498"/>
                  </a:cubicBezTo>
                  <a:cubicBezTo>
                    <a:pt x="54753" y="3798"/>
                    <a:pt x="54249" y="3051"/>
                    <a:pt x="53587" y="2818"/>
                  </a:cubicBezTo>
                  <a:cubicBezTo>
                    <a:pt x="53421" y="2763"/>
                    <a:pt x="53248" y="2736"/>
                    <a:pt x="53077" y="2736"/>
                  </a:cubicBezTo>
                  <a:cubicBezTo>
                    <a:pt x="52523" y="2736"/>
                    <a:pt x="51973" y="3011"/>
                    <a:pt x="51645" y="3481"/>
                  </a:cubicBezTo>
                  <a:cubicBezTo>
                    <a:pt x="51720" y="2473"/>
                    <a:pt x="50908" y="1539"/>
                    <a:pt x="49937" y="1418"/>
                  </a:cubicBezTo>
                  <a:cubicBezTo>
                    <a:pt x="49852" y="1405"/>
                    <a:pt x="49767" y="1399"/>
                    <a:pt x="49683" y="1399"/>
                  </a:cubicBezTo>
                  <a:cubicBezTo>
                    <a:pt x="48795" y="1399"/>
                    <a:pt x="47932" y="2087"/>
                    <a:pt x="47753" y="2939"/>
                  </a:cubicBezTo>
                  <a:cubicBezTo>
                    <a:pt x="47555" y="2830"/>
                    <a:pt x="47335" y="2781"/>
                    <a:pt x="47113" y="2781"/>
                  </a:cubicBezTo>
                  <a:cubicBezTo>
                    <a:pt x="46382" y="2781"/>
                    <a:pt x="45627" y="3316"/>
                    <a:pt x="45541" y="4031"/>
                  </a:cubicBezTo>
                  <a:cubicBezTo>
                    <a:pt x="45331" y="3941"/>
                    <a:pt x="45097" y="3897"/>
                    <a:pt x="44859" y="3897"/>
                  </a:cubicBezTo>
                  <a:cubicBezTo>
                    <a:pt x="44484" y="3897"/>
                    <a:pt x="44100" y="4007"/>
                    <a:pt x="43786" y="4218"/>
                  </a:cubicBezTo>
                  <a:cubicBezTo>
                    <a:pt x="43636" y="3873"/>
                    <a:pt x="43403" y="3565"/>
                    <a:pt x="43132" y="3331"/>
                  </a:cubicBezTo>
                  <a:cubicBezTo>
                    <a:pt x="42750" y="3069"/>
                    <a:pt x="42294" y="2935"/>
                    <a:pt x="41849" y="2935"/>
                  </a:cubicBezTo>
                  <a:cubicBezTo>
                    <a:pt x="41565" y="2935"/>
                    <a:pt x="41286" y="2989"/>
                    <a:pt x="41032" y="3098"/>
                  </a:cubicBezTo>
                  <a:cubicBezTo>
                    <a:pt x="40911" y="2235"/>
                    <a:pt x="40044" y="1623"/>
                    <a:pt x="39188" y="1623"/>
                  </a:cubicBezTo>
                  <a:cubicBezTo>
                    <a:pt x="38923" y="1623"/>
                    <a:pt x="38659" y="1682"/>
                    <a:pt x="38419" y="1810"/>
                  </a:cubicBezTo>
                  <a:cubicBezTo>
                    <a:pt x="38203" y="802"/>
                    <a:pt x="37193" y="1"/>
                    <a:pt x="36121" y="1"/>
                  </a:cubicBezTo>
                  <a:cubicBezTo>
                    <a:pt x="36032" y="1"/>
                    <a:pt x="35942" y="6"/>
                    <a:pt x="35852" y="18"/>
                  </a:cubicBezTo>
                  <a:cubicBezTo>
                    <a:pt x="34732" y="176"/>
                    <a:pt x="33836" y="1306"/>
                    <a:pt x="33873" y="2435"/>
                  </a:cubicBezTo>
                  <a:cubicBezTo>
                    <a:pt x="33521" y="1907"/>
                    <a:pt x="32881" y="1596"/>
                    <a:pt x="32236" y="1596"/>
                  </a:cubicBezTo>
                  <a:cubicBezTo>
                    <a:pt x="32026" y="1596"/>
                    <a:pt x="31816" y="1629"/>
                    <a:pt x="31614" y="1698"/>
                  </a:cubicBezTo>
                  <a:cubicBezTo>
                    <a:pt x="30840" y="1969"/>
                    <a:pt x="30252" y="2818"/>
                    <a:pt x="30298" y="3639"/>
                  </a:cubicBezTo>
                  <a:cubicBezTo>
                    <a:pt x="29998" y="3202"/>
                    <a:pt x="29452" y="2957"/>
                    <a:pt x="28911" y="2957"/>
                  </a:cubicBezTo>
                  <a:cubicBezTo>
                    <a:pt x="28678" y="2957"/>
                    <a:pt x="28446" y="3002"/>
                    <a:pt x="28235" y="3098"/>
                  </a:cubicBezTo>
                  <a:cubicBezTo>
                    <a:pt x="27843" y="3285"/>
                    <a:pt x="27535" y="3639"/>
                    <a:pt x="27377" y="4031"/>
                  </a:cubicBezTo>
                  <a:cubicBezTo>
                    <a:pt x="27265" y="3481"/>
                    <a:pt x="26835" y="3014"/>
                    <a:pt x="26285" y="2818"/>
                  </a:cubicBezTo>
                  <a:cubicBezTo>
                    <a:pt x="26130" y="2763"/>
                    <a:pt x="25966" y="2736"/>
                    <a:pt x="25799" y="2736"/>
                  </a:cubicBezTo>
                  <a:cubicBezTo>
                    <a:pt x="25264" y="2736"/>
                    <a:pt x="24708" y="3011"/>
                    <a:pt x="24381" y="3481"/>
                  </a:cubicBezTo>
                  <a:cubicBezTo>
                    <a:pt x="24418" y="2473"/>
                    <a:pt x="23643" y="1539"/>
                    <a:pt x="22672" y="1418"/>
                  </a:cubicBezTo>
                  <a:cubicBezTo>
                    <a:pt x="22588" y="1405"/>
                    <a:pt x="22503" y="1399"/>
                    <a:pt x="22418" y="1399"/>
                  </a:cubicBezTo>
                  <a:cubicBezTo>
                    <a:pt x="21531" y="1399"/>
                    <a:pt x="20668" y="2087"/>
                    <a:pt x="20498" y="2939"/>
                  </a:cubicBezTo>
                  <a:cubicBezTo>
                    <a:pt x="20297" y="2830"/>
                    <a:pt x="20076" y="2781"/>
                    <a:pt x="19853" y="2781"/>
                  </a:cubicBezTo>
                  <a:cubicBezTo>
                    <a:pt x="19121" y="2781"/>
                    <a:pt x="18369" y="3316"/>
                    <a:pt x="18276" y="4031"/>
                  </a:cubicBezTo>
                  <a:cubicBezTo>
                    <a:pt x="18052" y="3941"/>
                    <a:pt x="17815" y="3897"/>
                    <a:pt x="17579" y="3897"/>
                  </a:cubicBezTo>
                  <a:cubicBezTo>
                    <a:pt x="17207" y="3897"/>
                    <a:pt x="16839" y="4007"/>
                    <a:pt x="16531" y="4218"/>
                  </a:cubicBezTo>
                  <a:cubicBezTo>
                    <a:pt x="16372" y="3873"/>
                    <a:pt x="16139" y="3565"/>
                    <a:pt x="15831" y="3331"/>
                  </a:cubicBezTo>
                  <a:cubicBezTo>
                    <a:pt x="15471" y="3069"/>
                    <a:pt x="15028" y="2935"/>
                    <a:pt x="14586" y="2935"/>
                  </a:cubicBezTo>
                  <a:cubicBezTo>
                    <a:pt x="14305" y="2935"/>
                    <a:pt x="14025" y="2989"/>
                    <a:pt x="13768" y="3098"/>
                  </a:cubicBezTo>
                  <a:cubicBezTo>
                    <a:pt x="13647" y="2235"/>
                    <a:pt x="12758" y="1623"/>
                    <a:pt x="11912" y="1623"/>
                  </a:cubicBezTo>
                  <a:cubicBezTo>
                    <a:pt x="11651" y="1623"/>
                    <a:pt x="11393" y="1682"/>
                    <a:pt x="11164" y="1810"/>
                  </a:cubicBezTo>
                  <a:cubicBezTo>
                    <a:pt x="10948" y="802"/>
                    <a:pt x="9938" y="1"/>
                    <a:pt x="88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289" name="Google Shape;289;p13"/>
          <p:cNvSpPr/>
          <p:nvPr/>
        </p:nvSpPr>
        <p:spPr>
          <a:xfrm>
            <a:off x="-99" y="6120424"/>
            <a:ext cx="12192148" cy="737529"/>
          </a:xfrm>
          <a:custGeom>
            <a:avLst/>
            <a:gdLst/>
            <a:ahLst/>
            <a:cxnLst/>
            <a:rect l="l" t="t" r="r" b="b"/>
            <a:pathLst>
              <a:path w="116675" h="3930" extrusionOk="0">
                <a:moveTo>
                  <a:pt x="0" y="0"/>
                </a:moveTo>
                <a:lnTo>
                  <a:pt x="0" y="3930"/>
                </a:lnTo>
                <a:lnTo>
                  <a:pt x="116675" y="3930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grpSp>
        <p:nvGrpSpPr>
          <p:cNvPr id="290" name="Google Shape;290;p13"/>
          <p:cNvGrpSpPr/>
          <p:nvPr/>
        </p:nvGrpSpPr>
        <p:grpSpPr>
          <a:xfrm>
            <a:off x="-57566" y="6120379"/>
            <a:ext cx="12315180" cy="763584"/>
            <a:chOff x="31859" y="3637483"/>
            <a:chExt cx="9057943" cy="954958"/>
          </a:xfrm>
        </p:grpSpPr>
        <p:sp>
          <p:nvSpPr>
            <p:cNvPr id="291" name="Google Shape;291;p13"/>
            <p:cNvSpPr/>
            <p:nvPr/>
          </p:nvSpPr>
          <p:spPr>
            <a:xfrm>
              <a:off x="31859" y="3637483"/>
              <a:ext cx="583516" cy="954958"/>
            </a:xfrm>
            <a:custGeom>
              <a:avLst/>
              <a:gdLst/>
              <a:ahLst/>
              <a:cxnLst/>
              <a:rect l="l" t="t" r="r" b="b"/>
              <a:pathLst>
                <a:path w="7506" h="12284" extrusionOk="0">
                  <a:moveTo>
                    <a:pt x="7393" y="0"/>
                  </a:moveTo>
                  <a:lnTo>
                    <a:pt x="1" y="12209"/>
                  </a:lnTo>
                  <a:lnTo>
                    <a:pt x="160" y="12284"/>
                  </a:lnTo>
                  <a:lnTo>
                    <a:pt x="7505" y="75"/>
                  </a:lnTo>
                  <a:lnTo>
                    <a:pt x="7393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2" name="Google Shape;292;p13"/>
            <p:cNvSpPr/>
            <p:nvPr/>
          </p:nvSpPr>
          <p:spPr>
            <a:xfrm>
              <a:off x="1843027" y="3637483"/>
              <a:ext cx="353484" cy="954958"/>
            </a:xfrm>
            <a:custGeom>
              <a:avLst/>
              <a:gdLst/>
              <a:ahLst/>
              <a:cxnLst/>
              <a:rect l="l" t="t" r="r" b="b"/>
              <a:pathLst>
                <a:path w="4547" h="12284" extrusionOk="0">
                  <a:moveTo>
                    <a:pt x="4397" y="0"/>
                  </a:moveTo>
                  <a:lnTo>
                    <a:pt x="0" y="12209"/>
                  </a:lnTo>
                  <a:lnTo>
                    <a:pt x="112" y="12284"/>
                  </a:lnTo>
                  <a:lnTo>
                    <a:pt x="4546" y="75"/>
                  </a:lnTo>
                  <a:lnTo>
                    <a:pt x="4397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3651240" y="3640359"/>
              <a:ext cx="127105" cy="949205"/>
            </a:xfrm>
            <a:custGeom>
              <a:avLst/>
              <a:gdLst/>
              <a:ahLst/>
              <a:cxnLst/>
              <a:rect l="l" t="t" r="r" b="b"/>
              <a:pathLst>
                <a:path w="1635" h="12210" extrusionOk="0">
                  <a:moveTo>
                    <a:pt x="1475" y="1"/>
                  </a:moveTo>
                  <a:lnTo>
                    <a:pt x="1" y="12209"/>
                  </a:lnTo>
                  <a:lnTo>
                    <a:pt x="150" y="12209"/>
                  </a:lnTo>
                  <a:lnTo>
                    <a:pt x="1634" y="1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4" name="Google Shape;294;p13"/>
            <p:cNvSpPr/>
            <p:nvPr/>
          </p:nvSpPr>
          <p:spPr>
            <a:xfrm>
              <a:off x="5347043" y="3640359"/>
              <a:ext cx="124151" cy="949205"/>
            </a:xfrm>
            <a:custGeom>
              <a:avLst/>
              <a:gdLst/>
              <a:ahLst/>
              <a:cxnLst/>
              <a:rect l="l" t="t" r="r" b="b"/>
              <a:pathLst>
                <a:path w="1597" h="12210" extrusionOk="0">
                  <a:moveTo>
                    <a:pt x="0" y="1"/>
                  </a:moveTo>
                  <a:lnTo>
                    <a:pt x="1438" y="12209"/>
                  </a:lnTo>
                  <a:lnTo>
                    <a:pt x="1596" y="12209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5" name="Google Shape;295;p13"/>
            <p:cNvSpPr/>
            <p:nvPr/>
          </p:nvSpPr>
          <p:spPr>
            <a:xfrm>
              <a:off x="6925226" y="3637483"/>
              <a:ext cx="357060" cy="954958"/>
            </a:xfrm>
            <a:custGeom>
              <a:avLst/>
              <a:gdLst/>
              <a:ahLst/>
              <a:cxnLst/>
              <a:rect l="l" t="t" r="r" b="b"/>
              <a:pathLst>
                <a:path w="4593" h="12284" extrusionOk="0">
                  <a:moveTo>
                    <a:pt x="159" y="0"/>
                  </a:moveTo>
                  <a:lnTo>
                    <a:pt x="1" y="75"/>
                  </a:lnTo>
                  <a:lnTo>
                    <a:pt x="4434" y="12284"/>
                  </a:lnTo>
                  <a:lnTo>
                    <a:pt x="4593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6" name="Google Shape;296;p13"/>
            <p:cNvSpPr/>
            <p:nvPr/>
          </p:nvSpPr>
          <p:spPr>
            <a:xfrm>
              <a:off x="8506364" y="3637483"/>
              <a:ext cx="583439" cy="954958"/>
            </a:xfrm>
            <a:custGeom>
              <a:avLst/>
              <a:gdLst/>
              <a:ahLst/>
              <a:cxnLst/>
              <a:rect l="l" t="t" r="r" b="b"/>
              <a:pathLst>
                <a:path w="7505" h="12284" extrusionOk="0">
                  <a:moveTo>
                    <a:pt x="159" y="0"/>
                  </a:moveTo>
                  <a:lnTo>
                    <a:pt x="0" y="75"/>
                  </a:lnTo>
                  <a:lnTo>
                    <a:pt x="7355" y="12284"/>
                  </a:lnTo>
                  <a:lnTo>
                    <a:pt x="7505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894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2" name="Google Shape;942;p33"/>
          <p:cNvGrpSpPr/>
          <p:nvPr/>
        </p:nvGrpSpPr>
        <p:grpSpPr>
          <a:xfrm>
            <a:off x="-123" y="5551302"/>
            <a:ext cx="12192256" cy="1299476"/>
            <a:chOff x="-1039007" y="2887141"/>
            <a:chExt cx="11347967" cy="1225458"/>
          </a:xfrm>
        </p:grpSpPr>
        <p:grpSp>
          <p:nvGrpSpPr>
            <p:cNvPr id="943" name="Google Shape;943;p33"/>
            <p:cNvGrpSpPr/>
            <p:nvPr/>
          </p:nvGrpSpPr>
          <p:grpSpPr>
            <a:xfrm flipH="1">
              <a:off x="-1038942" y="2887141"/>
              <a:ext cx="11347903" cy="1225458"/>
              <a:chOff x="-709964" y="3444288"/>
              <a:chExt cx="11164800" cy="1144005"/>
            </a:xfrm>
          </p:grpSpPr>
          <p:sp>
            <p:nvSpPr>
              <p:cNvPr id="944" name="Google Shape;944;p33"/>
              <p:cNvSpPr/>
              <p:nvPr/>
            </p:nvSpPr>
            <p:spPr>
              <a:xfrm>
                <a:off x="-709964" y="4050092"/>
                <a:ext cx="11164800" cy="5382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945" name="Google Shape;945;p33"/>
              <p:cNvSpPr/>
              <p:nvPr/>
            </p:nvSpPr>
            <p:spPr>
              <a:xfrm flipH="1">
                <a:off x="-709506" y="3444288"/>
                <a:ext cx="5594378" cy="670963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946" name="Google Shape;946;p33"/>
            <p:cNvSpPr/>
            <p:nvPr/>
          </p:nvSpPr>
          <p:spPr>
            <a:xfrm flipH="1">
              <a:off x="-1039007" y="2887141"/>
              <a:ext cx="5685832" cy="718767"/>
            </a:xfrm>
            <a:custGeom>
              <a:avLst/>
              <a:gdLst/>
              <a:ahLst/>
              <a:cxnLst/>
              <a:rect l="l" t="t" r="r" b="b"/>
              <a:pathLst>
                <a:path w="285792" h="34085" extrusionOk="0">
                  <a:moveTo>
                    <a:pt x="46293" y="1"/>
                  </a:moveTo>
                  <a:cubicBezTo>
                    <a:pt x="45818" y="1"/>
                    <a:pt x="45342" y="32"/>
                    <a:pt x="44868" y="97"/>
                  </a:cubicBezTo>
                  <a:cubicBezTo>
                    <a:pt x="38932" y="864"/>
                    <a:pt x="34122" y="6708"/>
                    <a:pt x="34460" y="12675"/>
                  </a:cubicBezTo>
                  <a:cubicBezTo>
                    <a:pt x="32551" y="9929"/>
                    <a:pt x="29197" y="8335"/>
                    <a:pt x="25866" y="8335"/>
                  </a:cubicBezTo>
                  <a:cubicBezTo>
                    <a:pt x="24803" y="8335"/>
                    <a:pt x="23742" y="8498"/>
                    <a:pt x="22731" y="8837"/>
                  </a:cubicBezTo>
                  <a:cubicBezTo>
                    <a:pt x="18556" y="10290"/>
                    <a:pt x="15567" y="14640"/>
                    <a:pt x="15782" y="19030"/>
                  </a:cubicBezTo>
                  <a:cubicBezTo>
                    <a:pt x="14142" y="16767"/>
                    <a:pt x="11309" y="15481"/>
                    <a:pt x="8501" y="15481"/>
                  </a:cubicBezTo>
                  <a:cubicBezTo>
                    <a:pt x="7296" y="15481"/>
                    <a:pt x="6095" y="15718"/>
                    <a:pt x="4995" y="16216"/>
                  </a:cubicBezTo>
                  <a:cubicBezTo>
                    <a:pt x="1372" y="17925"/>
                    <a:pt x="1" y="21722"/>
                    <a:pt x="1" y="26235"/>
                  </a:cubicBezTo>
                  <a:lnTo>
                    <a:pt x="1" y="34084"/>
                  </a:lnTo>
                  <a:lnTo>
                    <a:pt x="285577" y="34084"/>
                  </a:lnTo>
                  <a:cubicBezTo>
                    <a:pt x="285577" y="34084"/>
                    <a:pt x="285628" y="27514"/>
                    <a:pt x="285628" y="23554"/>
                  </a:cubicBezTo>
                  <a:cubicBezTo>
                    <a:pt x="285792" y="19757"/>
                    <a:pt x="283233" y="16052"/>
                    <a:pt x="279651" y="14814"/>
                  </a:cubicBezTo>
                  <a:cubicBezTo>
                    <a:pt x="278792" y="14526"/>
                    <a:pt x="277891" y="14389"/>
                    <a:pt x="276988" y="14389"/>
                  </a:cubicBezTo>
                  <a:cubicBezTo>
                    <a:pt x="274127" y="14389"/>
                    <a:pt x="271250" y="15765"/>
                    <a:pt x="269632" y="18099"/>
                  </a:cubicBezTo>
                  <a:cubicBezTo>
                    <a:pt x="269888" y="12982"/>
                    <a:pt x="265794" y="7987"/>
                    <a:pt x="260718" y="7302"/>
                  </a:cubicBezTo>
                  <a:cubicBezTo>
                    <a:pt x="260319" y="7249"/>
                    <a:pt x="259919" y="7223"/>
                    <a:pt x="259520" y="7223"/>
                  </a:cubicBezTo>
                  <a:cubicBezTo>
                    <a:pt x="254838" y="7223"/>
                    <a:pt x="250277" y="10768"/>
                    <a:pt x="249297" y="15407"/>
                  </a:cubicBezTo>
                  <a:cubicBezTo>
                    <a:pt x="248235" y="14800"/>
                    <a:pt x="247053" y="14523"/>
                    <a:pt x="245860" y="14523"/>
                  </a:cubicBezTo>
                  <a:cubicBezTo>
                    <a:pt x="242106" y="14523"/>
                    <a:pt x="238242" y="17264"/>
                    <a:pt x="237691" y="21077"/>
                  </a:cubicBezTo>
                  <a:cubicBezTo>
                    <a:pt x="236544" y="20570"/>
                    <a:pt x="235290" y="20325"/>
                    <a:pt x="234032" y="20325"/>
                  </a:cubicBezTo>
                  <a:cubicBezTo>
                    <a:pt x="232112" y="20325"/>
                    <a:pt x="230183" y="20896"/>
                    <a:pt x="228613" y="21977"/>
                  </a:cubicBezTo>
                  <a:cubicBezTo>
                    <a:pt x="227846" y="20187"/>
                    <a:pt x="226607" y="18559"/>
                    <a:pt x="225031" y="17372"/>
                  </a:cubicBezTo>
                  <a:cubicBezTo>
                    <a:pt x="223161" y="15994"/>
                    <a:pt x="220831" y="15281"/>
                    <a:pt x="218504" y="15281"/>
                  </a:cubicBezTo>
                  <a:cubicBezTo>
                    <a:pt x="217012" y="15281"/>
                    <a:pt x="215520" y="15575"/>
                    <a:pt x="214152" y="16175"/>
                  </a:cubicBezTo>
                  <a:cubicBezTo>
                    <a:pt x="213507" y="11706"/>
                    <a:pt x="208972" y="8494"/>
                    <a:pt x="204586" y="8494"/>
                  </a:cubicBezTo>
                  <a:cubicBezTo>
                    <a:pt x="203197" y="8494"/>
                    <a:pt x="201823" y="8816"/>
                    <a:pt x="200592" y="9523"/>
                  </a:cubicBezTo>
                  <a:cubicBezTo>
                    <a:pt x="199453" y="4147"/>
                    <a:pt x="194130" y="1"/>
                    <a:pt x="188672" y="1"/>
                  </a:cubicBezTo>
                  <a:cubicBezTo>
                    <a:pt x="188197" y="1"/>
                    <a:pt x="187721" y="32"/>
                    <a:pt x="187246" y="97"/>
                  </a:cubicBezTo>
                  <a:cubicBezTo>
                    <a:pt x="181321" y="864"/>
                    <a:pt x="176501" y="6708"/>
                    <a:pt x="176838" y="12675"/>
                  </a:cubicBezTo>
                  <a:cubicBezTo>
                    <a:pt x="174899" y="9929"/>
                    <a:pt x="171566" y="8335"/>
                    <a:pt x="168248" y="8335"/>
                  </a:cubicBezTo>
                  <a:cubicBezTo>
                    <a:pt x="167189" y="8335"/>
                    <a:pt x="166131" y="8498"/>
                    <a:pt x="165120" y="8837"/>
                  </a:cubicBezTo>
                  <a:cubicBezTo>
                    <a:pt x="160934" y="10290"/>
                    <a:pt x="157956" y="14640"/>
                    <a:pt x="158120" y="19030"/>
                  </a:cubicBezTo>
                  <a:cubicBezTo>
                    <a:pt x="156480" y="16767"/>
                    <a:pt x="153647" y="15481"/>
                    <a:pt x="150853" y="15481"/>
                  </a:cubicBezTo>
                  <a:cubicBezTo>
                    <a:pt x="149654" y="15481"/>
                    <a:pt x="148462" y="15718"/>
                    <a:pt x="147374" y="16216"/>
                  </a:cubicBezTo>
                  <a:cubicBezTo>
                    <a:pt x="145327" y="17157"/>
                    <a:pt x="143792" y="18989"/>
                    <a:pt x="142983" y="21077"/>
                  </a:cubicBezTo>
                  <a:cubicBezTo>
                    <a:pt x="142216" y="18222"/>
                    <a:pt x="140087" y="15745"/>
                    <a:pt x="137273" y="14814"/>
                  </a:cubicBezTo>
                  <a:cubicBezTo>
                    <a:pt x="136423" y="14526"/>
                    <a:pt x="135529" y="14389"/>
                    <a:pt x="134632" y="14389"/>
                  </a:cubicBezTo>
                  <a:cubicBezTo>
                    <a:pt x="131787" y="14389"/>
                    <a:pt x="128903" y="15765"/>
                    <a:pt x="127253" y="18099"/>
                  </a:cubicBezTo>
                  <a:cubicBezTo>
                    <a:pt x="127550" y="12982"/>
                    <a:pt x="123416" y="7987"/>
                    <a:pt x="118339" y="7302"/>
                  </a:cubicBezTo>
                  <a:cubicBezTo>
                    <a:pt x="117941" y="7249"/>
                    <a:pt x="117540" y="7223"/>
                    <a:pt x="117141" y="7223"/>
                  </a:cubicBezTo>
                  <a:cubicBezTo>
                    <a:pt x="112458" y="7223"/>
                    <a:pt x="107892" y="10768"/>
                    <a:pt x="106949" y="15407"/>
                  </a:cubicBezTo>
                  <a:cubicBezTo>
                    <a:pt x="105880" y="14800"/>
                    <a:pt x="104692" y="14523"/>
                    <a:pt x="103495" y="14523"/>
                  </a:cubicBezTo>
                  <a:cubicBezTo>
                    <a:pt x="99727" y="14523"/>
                    <a:pt x="95864" y="17264"/>
                    <a:pt x="95312" y="21077"/>
                  </a:cubicBezTo>
                  <a:cubicBezTo>
                    <a:pt x="94162" y="20570"/>
                    <a:pt x="92905" y="20325"/>
                    <a:pt x="91645" y="20325"/>
                  </a:cubicBezTo>
                  <a:cubicBezTo>
                    <a:pt x="89723" y="20325"/>
                    <a:pt x="87795" y="20896"/>
                    <a:pt x="86224" y="21977"/>
                  </a:cubicBezTo>
                  <a:cubicBezTo>
                    <a:pt x="85457" y="20187"/>
                    <a:pt x="84218" y="18559"/>
                    <a:pt x="82642" y="17372"/>
                  </a:cubicBezTo>
                  <a:cubicBezTo>
                    <a:pt x="80772" y="15994"/>
                    <a:pt x="78442" y="15281"/>
                    <a:pt x="76118" y="15281"/>
                  </a:cubicBezTo>
                  <a:cubicBezTo>
                    <a:pt x="74627" y="15281"/>
                    <a:pt x="73138" y="15575"/>
                    <a:pt x="71774" y="16175"/>
                  </a:cubicBezTo>
                  <a:cubicBezTo>
                    <a:pt x="71160" y="11706"/>
                    <a:pt x="66632" y="8494"/>
                    <a:pt x="62230" y="8494"/>
                  </a:cubicBezTo>
                  <a:cubicBezTo>
                    <a:pt x="60836" y="8494"/>
                    <a:pt x="59454" y="8816"/>
                    <a:pt x="58213" y="9523"/>
                  </a:cubicBezTo>
                  <a:cubicBezTo>
                    <a:pt x="57074" y="4147"/>
                    <a:pt x="51752" y="1"/>
                    <a:pt x="462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947" name="Google Shape;947;p33"/>
          <p:cNvSpPr/>
          <p:nvPr/>
        </p:nvSpPr>
        <p:spPr>
          <a:xfrm>
            <a:off x="977990" y="1182133"/>
            <a:ext cx="1800541" cy="478529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948" name="Google Shape;948;p33"/>
          <p:cNvSpPr/>
          <p:nvPr/>
        </p:nvSpPr>
        <p:spPr>
          <a:xfrm>
            <a:off x="-140366" y="3366718"/>
            <a:ext cx="1442596" cy="478535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949" name="Google Shape;949;p33"/>
          <p:cNvSpPr/>
          <p:nvPr/>
        </p:nvSpPr>
        <p:spPr>
          <a:xfrm flipH="1">
            <a:off x="7563373" y="2068875"/>
            <a:ext cx="2091729" cy="555924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950" name="Google Shape;950;p33"/>
          <p:cNvSpPr/>
          <p:nvPr/>
        </p:nvSpPr>
        <p:spPr>
          <a:xfrm>
            <a:off x="10095067" y="4054418"/>
            <a:ext cx="1442596" cy="478535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951" name="Google Shape;951;p33"/>
          <p:cNvSpPr/>
          <p:nvPr/>
        </p:nvSpPr>
        <p:spPr>
          <a:xfrm>
            <a:off x="10581335" y="479533"/>
            <a:ext cx="1215495" cy="403200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952" name="Google Shape;952;p33"/>
          <p:cNvSpPr/>
          <p:nvPr/>
        </p:nvSpPr>
        <p:spPr>
          <a:xfrm flipH="1">
            <a:off x="4746501" y="381435"/>
            <a:ext cx="1017041" cy="337368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953" name="Google Shape;953;p33"/>
          <p:cNvSpPr txBox="1">
            <a:spLocks noGrp="1"/>
          </p:cNvSpPr>
          <p:nvPr>
            <p:ph type="title" hasCustomPrompt="1"/>
          </p:nvPr>
        </p:nvSpPr>
        <p:spPr>
          <a:xfrm>
            <a:off x="3185033" y="1246832"/>
            <a:ext cx="2022800" cy="7916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954" name="Google Shape;954;p33"/>
          <p:cNvSpPr txBox="1">
            <a:spLocks noGrp="1"/>
          </p:cNvSpPr>
          <p:nvPr>
            <p:ph type="subTitle" idx="1"/>
          </p:nvPr>
        </p:nvSpPr>
        <p:spPr>
          <a:xfrm>
            <a:off x="5614317" y="1246632"/>
            <a:ext cx="4647600" cy="792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955" name="Google Shape;955;p33"/>
          <p:cNvSpPr txBox="1">
            <a:spLocks noGrp="1"/>
          </p:cNvSpPr>
          <p:nvPr>
            <p:ph type="title" idx="2" hasCustomPrompt="1"/>
          </p:nvPr>
        </p:nvSpPr>
        <p:spPr>
          <a:xfrm>
            <a:off x="3185033" y="3019167"/>
            <a:ext cx="2022800" cy="7916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956" name="Google Shape;956;p33"/>
          <p:cNvSpPr txBox="1">
            <a:spLocks noGrp="1"/>
          </p:cNvSpPr>
          <p:nvPr>
            <p:ph type="subTitle" idx="3"/>
          </p:nvPr>
        </p:nvSpPr>
        <p:spPr>
          <a:xfrm>
            <a:off x="5614317" y="3018967"/>
            <a:ext cx="4647600" cy="792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957" name="Google Shape;957;p33"/>
          <p:cNvSpPr txBox="1">
            <a:spLocks noGrp="1"/>
          </p:cNvSpPr>
          <p:nvPr>
            <p:ph type="title" idx="4" hasCustomPrompt="1"/>
          </p:nvPr>
        </p:nvSpPr>
        <p:spPr>
          <a:xfrm>
            <a:off x="3185033" y="4800467"/>
            <a:ext cx="2022800" cy="7916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958" name="Google Shape;958;p33"/>
          <p:cNvSpPr txBox="1">
            <a:spLocks noGrp="1"/>
          </p:cNvSpPr>
          <p:nvPr>
            <p:ph type="subTitle" idx="5"/>
          </p:nvPr>
        </p:nvSpPr>
        <p:spPr>
          <a:xfrm>
            <a:off x="5614317" y="4800267"/>
            <a:ext cx="4647600" cy="792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18763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"/>
          <p:cNvSpPr/>
          <p:nvPr/>
        </p:nvSpPr>
        <p:spPr>
          <a:xfrm>
            <a:off x="-100" y="5313000"/>
            <a:ext cx="12192000" cy="1545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grpSp>
        <p:nvGrpSpPr>
          <p:cNvPr id="32" name="Google Shape;32;p3"/>
          <p:cNvGrpSpPr/>
          <p:nvPr/>
        </p:nvGrpSpPr>
        <p:grpSpPr>
          <a:xfrm>
            <a:off x="636200" y="512918"/>
            <a:ext cx="11930867" cy="3359679"/>
            <a:chOff x="477150" y="384688"/>
            <a:chExt cx="8948150" cy="2519759"/>
          </a:xfrm>
        </p:grpSpPr>
        <p:grpSp>
          <p:nvGrpSpPr>
            <p:cNvPr id="33" name="Google Shape;33;p3"/>
            <p:cNvGrpSpPr/>
            <p:nvPr/>
          </p:nvGrpSpPr>
          <p:grpSpPr>
            <a:xfrm>
              <a:off x="477150" y="384688"/>
              <a:ext cx="8243158" cy="1607284"/>
              <a:chOff x="477150" y="384688"/>
              <a:chExt cx="8243158" cy="1607284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477150" y="400699"/>
                <a:ext cx="851900" cy="276822"/>
              </a:xfrm>
              <a:custGeom>
                <a:avLst/>
                <a:gdLst/>
                <a:ahLst/>
                <a:cxnLst/>
                <a:rect l="l" t="t" r="r" b="b"/>
                <a:pathLst>
                  <a:path w="6927" h="2251" extrusionOk="0">
                    <a:moveTo>
                      <a:pt x="3856" y="1"/>
                    </a:moveTo>
                    <a:cubicBezTo>
                      <a:pt x="3081" y="1"/>
                      <a:pt x="2456" y="505"/>
                      <a:pt x="2260" y="1205"/>
                    </a:cubicBezTo>
                    <a:cubicBezTo>
                      <a:pt x="2064" y="1130"/>
                      <a:pt x="1830" y="1046"/>
                      <a:pt x="1597" y="1046"/>
                    </a:cubicBezTo>
                    <a:cubicBezTo>
                      <a:pt x="822" y="1046"/>
                      <a:pt x="197" y="1550"/>
                      <a:pt x="1" y="2250"/>
                    </a:cubicBezTo>
                    <a:lnTo>
                      <a:pt x="6852" y="2250"/>
                    </a:lnTo>
                    <a:cubicBezTo>
                      <a:pt x="6927" y="2138"/>
                      <a:pt x="6927" y="2017"/>
                      <a:pt x="6927" y="1867"/>
                    </a:cubicBezTo>
                    <a:cubicBezTo>
                      <a:pt x="6927" y="1242"/>
                      <a:pt x="6423" y="738"/>
                      <a:pt x="5797" y="738"/>
                    </a:cubicBezTo>
                    <a:cubicBezTo>
                      <a:pt x="5601" y="738"/>
                      <a:pt x="5452" y="775"/>
                      <a:pt x="5293" y="850"/>
                    </a:cubicBezTo>
                    <a:cubicBezTo>
                      <a:pt x="5022" y="346"/>
                      <a:pt x="4481" y="1"/>
                      <a:pt x="38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1172475" y="1632150"/>
                <a:ext cx="1161909" cy="308823"/>
              </a:xfrm>
              <a:custGeom>
                <a:avLst/>
                <a:gdLst/>
                <a:ahLst/>
                <a:cxnLst/>
                <a:rect l="l" t="t" r="r" b="b"/>
                <a:pathLst>
                  <a:path w="9801" h="2605" extrusionOk="0">
                    <a:moveTo>
                      <a:pt x="2100" y="0"/>
                    </a:moveTo>
                    <a:cubicBezTo>
                      <a:pt x="934" y="0"/>
                      <a:pt x="0" y="934"/>
                      <a:pt x="0" y="2100"/>
                    </a:cubicBezTo>
                    <a:cubicBezTo>
                      <a:pt x="0" y="2287"/>
                      <a:pt x="37" y="2446"/>
                      <a:pt x="84" y="2604"/>
                    </a:cubicBezTo>
                    <a:lnTo>
                      <a:pt x="9801" y="2604"/>
                    </a:lnTo>
                    <a:cubicBezTo>
                      <a:pt x="9530" y="2016"/>
                      <a:pt x="8905" y="1634"/>
                      <a:pt x="8251" y="1634"/>
                    </a:cubicBezTo>
                    <a:cubicBezTo>
                      <a:pt x="7822" y="1634"/>
                      <a:pt x="7430" y="1783"/>
                      <a:pt x="7122" y="2016"/>
                    </a:cubicBezTo>
                    <a:cubicBezTo>
                      <a:pt x="6805" y="1316"/>
                      <a:pt x="6067" y="812"/>
                      <a:pt x="5255" y="812"/>
                    </a:cubicBezTo>
                    <a:cubicBezTo>
                      <a:pt x="4788" y="812"/>
                      <a:pt x="4359" y="971"/>
                      <a:pt x="4004" y="1242"/>
                    </a:cubicBezTo>
                    <a:cubicBezTo>
                      <a:pt x="3696" y="504"/>
                      <a:pt x="2959" y="0"/>
                      <a:pt x="21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6" name="Google Shape;36;p3"/>
              <p:cNvSpPr/>
              <p:nvPr/>
            </p:nvSpPr>
            <p:spPr>
              <a:xfrm flipH="1">
                <a:off x="3363500" y="677525"/>
                <a:ext cx="1161909" cy="308823"/>
              </a:xfrm>
              <a:custGeom>
                <a:avLst/>
                <a:gdLst/>
                <a:ahLst/>
                <a:cxnLst/>
                <a:rect l="l" t="t" r="r" b="b"/>
                <a:pathLst>
                  <a:path w="9801" h="2605" extrusionOk="0">
                    <a:moveTo>
                      <a:pt x="2100" y="0"/>
                    </a:moveTo>
                    <a:cubicBezTo>
                      <a:pt x="934" y="0"/>
                      <a:pt x="0" y="934"/>
                      <a:pt x="0" y="2100"/>
                    </a:cubicBezTo>
                    <a:cubicBezTo>
                      <a:pt x="0" y="2287"/>
                      <a:pt x="37" y="2446"/>
                      <a:pt x="84" y="2604"/>
                    </a:cubicBezTo>
                    <a:lnTo>
                      <a:pt x="9801" y="2604"/>
                    </a:lnTo>
                    <a:cubicBezTo>
                      <a:pt x="9530" y="2016"/>
                      <a:pt x="8905" y="1634"/>
                      <a:pt x="8251" y="1634"/>
                    </a:cubicBezTo>
                    <a:cubicBezTo>
                      <a:pt x="7822" y="1634"/>
                      <a:pt x="7430" y="1783"/>
                      <a:pt x="7122" y="2016"/>
                    </a:cubicBezTo>
                    <a:cubicBezTo>
                      <a:pt x="6805" y="1316"/>
                      <a:pt x="6067" y="812"/>
                      <a:pt x="5255" y="812"/>
                    </a:cubicBezTo>
                    <a:cubicBezTo>
                      <a:pt x="4788" y="812"/>
                      <a:pt x="4359" y="971"/>
                      <a:pt x="4004" y="1242"/>
                    </a:cubicBezTo>
                    <a:cubicBezTo>
                      <a:pt x="3696" y="504"/>
                      <a:pt x="2959" y="0"/>
                      <a:pt x="21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7" name="Google Shape;37;p3"/>
              <p:cNvSpPr/>
              <p:nvPr/>
            </p:nvSpPr>
            <p:spPr>
              <a:xfrm flipH="1">
                <a:off x="6706500" y="1715149"/>
                <a:ext cx="851900" cy="276822"/>
              </a:xfrm>
              <a:custGeom>
                <a:avLst/>
                <a:gdLst/>
                <a:ahLst/>
                <a:cxnLst/>
                <a:rect l="l" t="t" r="r" b="b"/>
                <a:pathLst>
                  <a:path w="6927" h="2251" extrusionOk="0">
                    <a:moveTo>
                      <a:pt x="3856" y="1"/>
                    </a:moveTo>
                    <a:cubicBezTo>
                      <a:pt x="3081" y="1"/>
                      <a:pt x="2456" y="505"/>
                      <a:pt x="2260" y="1205"/>
                    </a:cubicBezTo>
                    <a:cubicBezTo>
                      <a:pt x="2064" y="1130"/>
                      <a:pt x="1830" y="1046"/>
                      <a:pt x="1597" y="1046"/>
                    </a:cubicBezTo>
                    <a:cubicBezTo>
                      <a:pt x="822" y="1046"/>
                      <a:pt x="197" y="1550"/>
                      <a:pt x="1" y="2250"/>
                    </a:cubicBezTo>
                    <a:lnTo>
                      <a:pt x="6852" y="2250"/>
                    </a:lnTo>
                    <a:cubicBezTo>
                      <a:pt x="6927" y="2138"/>
                      <a:pt x="6927" y="2017"/>
                      <a:pt x="6927" y="1867"/>
                    </a:cubicBezTo>
                    <a:cubicBezTo>
                      <a:pt x="6927" y="1242"/>
                      <a:pt x="6423" y="738"/>
                      <a:pt x="5797" y="738"/>
                    </a:cubicBezTo>
                    <a:cubicBezTo>
                      <a:pt x="5601" y="738"/>
                      <a:pt x="5452" y="775"/>
                      <a:pt x="5293" y="850"/>
                    </a:cubicBezTo>
                    <a:cubicBezTo>
                      <a:pt x="5022" y="346"/>
                      <a:pt x="4481" y="1"/>
                      <a:pt x="38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7558400" y="384688"/>
                <a:ext cx="1161909" cy="308823"/>
              </a:xfrm>
              <a:custGeom>
                <a:avLst/>
                <a:gdLst/>
                <a:ahLst/>
                <a:cxnLst/>
                <a:rect l="l" t="t" r="r" b="b"/>
                <a:pathLst>
                  <a:path w="9801" h="2605" extrusionOk="0">
                    <a:moveTo>
                      <a:pt x="2100" y="0"/>
                    </a:moveTo>
                    <a:cubicBezTo>
                      <a:pt x="934" y="0"/>
                      <a:pt x="0" y="934"/>
                      <a:pt x="0" y="2100"/>
                    </a:cubicBezTo>
                    <a:cubicBezTo>
                      <a:pt x="0" y="2287"/>
                      <a:pt x="37" y="2446"/>
                      <a:pt x="84" y="2604"/>
                    </a:cubicBezTo>
                    <a:lnTo>
                      <a:pt x="9801" y="2604"/>
                    </a:lnTo>
                    <a:cubicBezTo>
                      <a:pt x="9530" y="2016"/>
                      <a:pt x="8905" y="1634"/>
                      <a:pt x="8251" y="1634"/>
                    </a:cubicBezTo>
                    <a:cubicBezTo>
                      <a:pt x="7822" y="1634"/>
                      <a:pt x="7430" y="1783"/>
                      <a:pt x="7122" y="2016"/>
                    </a:cubicBezTo>
                    <a:cubicBezTo>
                      <a:pt x="6805" y="1316"/>
                      <a:pt x="6067" y="812"/>
                      <a:pt x="5255" y="812"/>
                    </a:cubicBezTo>
                    <a:cubicBezTo>
                      <a:pt x="4788" y="812"/>
                      <a:pt x="4359" y="971"/>
                      <a:pt x="4004" y="1242"/>
                    </a:cubicBezTo>
                    <a:cubicBezTo>
                      <a:pt x="3696" y="504"/>
                      <a:pt x="2959" y="0"/>
                      <a:pt x="21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39" name="Google Shape;39;p3"/>
            <p:cNvSpPr/>
            <p:nvPr/>
          </p:nvSpPr>
          <p:spPr>
            <a:xfrm flipH="1">
              <a:off x="8573400" y="2627624"/>
              <a:ext cx="851900" cy="276822"/>
            </a:xfrm>
            <a:custGeom>
              <a:avLst/>
              <a:gdLst/>
              <a:ahLst/>
              <a:cxnLst/>
              <a:rect l="l" t="t" r="r" b="b"/>
              <a:pathLst>
                <a:path w="6927" h="2251" extrusionOk="0">
                  <a:moveTo>
                    <a:pt x="3856" y="1"/>
                  </a:moveTo>
                  <a:cubicBezTo>
                    <a:pt x="3081" y="1"/>
                    <a:pt x="2456" y="505"/>
                    <a:pt x="2260" y="1205"/>
                  </a:cubicBezTo>
                  <a:cubicBezTo>
                    <a:pt x="2064" y="1130"/>
                    <a:pt x="1830" y="1046"/>
                    <a:pt x="1597" y="1046"/>
                  </a:cubicBezTo>
                  <a:cubicBezTo>
                    <a:pt x="822" y="1046"/>
                    <a:pt x="197" y="1550"/>
                    <a:pt x="1" y="2250"/>
                  </a:cubicBezTo>
                  <a:lnTo>
                    <a:pt x="6852" y="2250"/>
                  </a:lnTo>
                  <a:cubicBezTo>
                    <a:pt x="6927" y="2138"/>
                    <a:pt x="6927" y="2017"/>
                    <a:pt x="6927" y="1867"/>
                  </a:cubicBezTo>
                  <a:cubicBezTo>
                    <a:pt x="6927" y="1242"/>
                    <a:pt x="6423" y="738"/>
                    <a:pt x="5797" y="738"/>
                  </a:cubicBezTo>
                  <a:cubicBezTo>
                    <a:pt x="5601" y="738"/>
                    <a:pt x="5452" y="775"/>
                    <a:pt x="5293" y="850"/>
                  </a:cubicBezTo>
                  <a:cubicBezTo>
                    <a:pt x="5022" y="346"/>
                    <a:pt x="4481" y="1"/>
                    <a:pt x="38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40" name="Google Shape;40;p3"/>
          <p:cNvSpPr/>
          <p:nvPr/>
        </p:nvSpPr>
        <p:spPr>
          <a:xfrm>
            <a:off x="4867" y="3860800"/>
            <a:ext cx="12191887" cy="1462019"/>
          </a:xfrm>
          <a:custGeom>
            <a:avLst/>
            <a:gdLst/>
            <a:ahLst/>
            <a:cxnLst/>
            <a:rect l="l" t="t" r="r" b="b"/>
            <a:pathLst>
              <a:path w="285792" h="34085" extrusionOk="0">
                <a:moveTo>
                  <a:pt x="46293" y="1"/>
                </a:moveTo>
                <a:cubicBezTo>
                  <a:pt x="45818" y="1"/>
                  <a:pt x="45342" y="32"/>
                  <a:pt x="44868" y="97"/>
                </a:cubicBezTo>
                <a:cubicBezTo>
                  <a:pt x="38932" y="864"/>
                  <a:pt x="34122" y="6708"/>
                  <a:pt x="34460" y="12675"/>
                </a:cubicBezTo>
                <a:cubicBezTo>
                  <a:pt x="32551" y="9929"/>
                  <a:pt x="29197" y="8335"/>
                  <a:pt x="25866" y="8335"/>
                </a:cubicBezTo>
                <a:cubicBezTo>
                  <a:pt x="24803" y="8335"/>
                  <a:pt x="23742" y="8498"/>
                  <a:pt x="22731" y="8837"/>
                </a:cubicBezTo>
                <a:cubicBezTo>
                  <a:pt x="18556" y="10290"/>
                  <a:pt x="15567" y="14640"/>
                  <a:pt x="15782" y="19030"/>
                </a:cubicBezTo>
                <a:cubicBezTo>
                  <a:pt x="14142" y="16767"/>
                  <a:pt x="11309" y="15481"/>
                  <a:pt x="8501" y="15481"/>
                </a:cubicBezTo>
                <a:cubicBezTo>
                  <a:pt x="7296" y="15481"/>
                  <a:pt x="6095" y="15718"/>
                  <a:pt x="4995" y="16216"/>
                </a:cubicBezTo>
                <a:cubicBezTo>
                  <a:pt x="1372" y="17925"/>
                  <a:pt x="1" y="21722"/>
                  <a:pt x="1" y="26235"/>
                </a:cubicBezTo>
                <a:lnTo>
                  <a:pt x="1" y="34084"/>
                </a:lnTo>
                <a:lnTo>
                  <a:pt x="285577" y="34084"/>
                </a:lnTo>
                <a:cubicBezTo>
                  <a:pt x="285577" y="34084"/>
                  <a:pt x="285628" y="27514"/>
                  <a:pt x="285628" y="23554"/>
                </a:cubicBezTo>
                <a:cubicBezTo>
                  <a:pt x="285792" y="19757"/>
                  <a:pt x="283233" y="16052"/>
                  <a:pt x="279651" y="14814"/>
                </a:cubicBezTo>
                <a:cubicBezTo>
                  <a:pt x="278792" y="14526"/>
                  <a:pt x="277891" y="14389"/>
                  <a:pt x="276988" y="14389"/>
                </a:cubicBezTo>
                <a:cubicBezTo>
                  <a:pt x="274127" y="14389"/>
                  <a:pt x="271250" y="15765"/>
                  <a:pt x="269632" y="18099"/>
                </a:cubicBezTo>
                <a:cubicBezTo>
                  <a:pt x="269888" y="12982"/>
                  <a:pt x="265794" y="7987"/>
                  <a:pt x="260718" y="7302"/>
                </a:cubicBezTo>
                <a:cubicBezTo>
                  <a:pt x="260319" y="7249"/>
                  <a:pt x="259919" y="7223"/>
                  <a:pt x="259520" y="7223"/>
                </a:cubicBezTo>
                <a:cubicBezTo>
                  <a:pt x="254838" y="7223"/>
                  <a:pt x="250277" y="10768"/>
                  <a:pt x="249297" y="15407"/>
                </a:cubicBezTo>
                <a:cubicBezTo>
                  <a:pt x="248235" y="14800"/>
                  <a:pt x="247053" y="14523"/>
                  <a:pt x="245860" y="14523"/>
                </a:cubicBezTo>
                <a:cubicBezTo>
                  <a:pt x="242106" y="14523"/>
                  <a:pt x="238242" y="17264"/>
                  <a:pt x="237691" y="21077"/>
                </a:cubicBezTo>
                <a:cubicBezTo>
                  <a:pt x="236544" y="20570"/>
                  <a:pt x="235290" y="20325"/>
                  <a:pt x="234032" y="20325"/>
                </a:cubicBezTo>
                <a:cubicBezTo>
                  <a:pt x="232112" y="20325"/>
                  <a:pt x="230183" y="20896"/>
                  <a:pt x="228613" y="21977"/>
                </a:cubicBezTo>
                <a:cubicBezTo>
                  <a:pt x="227846" y="20187"/>
                  <a:pt x="226607" y="18559"/>
                  <a:pt x="225031" y="17372"/>
                </a:cubicBezTo>
                <a:cubicBezTo>
                  <a:pt x="223161" y="15994"/>
                  <a:pt x="220831" y="15281"/>
                  <a:pt x="218504" y="15281"/>
                </a:cubicBezTo>
                <a:cubicBezTo>
                  <a:pt x="217012" y="15281"/>
                  <a:pt x="215520" y="15575"/>
                  <a:pt x="214152" y="16175"/>
                </a:cubicBezTo>
                <a:cubicBezTo>
                  <a:pt x="213507" y="11706"/>
                  <a:pt x="208972" y="8494"/>
                  <a:pt x="204586" y="8494"/>
                </a:cubicBezTo>
                <a:cubicBezTo>
                  <a:pt x="203197" y="8494"/>
                  <a:pt x="201823" y="8816"/>
                  <a:pt x="200592" y="9523"/>
                </a:cubicBezTo>
                <a:cubicBezTo>
                  <a:pt x="199453" y="4147"/>
                  <a:pt x="194130" y="1"/>
                  <a:pt x="188672" y="1"/>
                </a:cubicBezTo>
                <a:cubicBezTo>
                  <a:pt x="188197" y="1"/>
                  <a:pt x="187721" y="32"/>
                  <a:pt x="187246" y="97"/>
                </a:cubicBezTo>
                <a:cubicBezTo>
                  <a:pt x="181321" y="864"/>
                  <a:pt x="176501" y="6708"/>
                  <a:pt x="176838" y="12675"/>
                </a:cubicBezTo>
                <a:cubicBezTo>
                  <a:pt x="174899" y="9929"/>
                  <a:pt x="171566" y="8335"/>
                  <a:pt x="168248" y="8335"/>
                </a:cubicBezTo>
                <a:cubicBezTo>
                  <a:pt x="167189" y="8335"/>
                  <a:pt x="166131" y="8498"/>
                  <a:pt x="165120" y="8837"/>
                </a:cubicBezTo>
                <a:cubicBezTo>
                  <a:pt x="160934" y="10290"/>
                  <a:pt x="157956" y="14640"/>
                  <a:pt x="158120" y="19030"/>
                </a:cubicBezTo>
                <a:cubicBezTo>
                  <a:pt x="156480" y="16767"/>
                  <a:pt x="153647" y="15481"/>
                  <a:pt x="150853" y="15481"/>
                </a:cubicBezTo>
                <a:cubicBezTo>
                  <a:pt x="149654" y="15481"/>
                  <a:pt x="148462" y="15718"/>
                  <a:pt x="147374" y="16216"/>
                </a:cubicBezTo>
                <a:cubicBezTo>
                  <a:pt x="145327" y="17157"/>
                  <a:pt x="143792" y="18989"/>
                  <a:pt x="142983" y="21077"/>
                </a:cubicBezTo>
                <a:cubicBezTo>
                  <a:pt x="142216" y="18222"/>
                  <a:pt x="140087" y="15745"/>
                  <a:pt x="137273" y="14814"/>
                </a:cubicBezTo>
                <a:cubicBezTo>
                  <a:pt x="136423" y="14526"/>
                  <a:pt x="135529" y="14389"/>
                  <a:pt x="134632" y="14389"/>
                </a:cubicBezTo>
                <a:cubicBezTo>
                  <a:pt x="131787" y="14389"/>
                  <a:pt x="128903" y="15765"/>
                  <a:pt x="127253" y="18099"/>
                </a:cubicBezTo>
                <a:cubicBezTo>
                  <a:pt x="127550" y="12982"/>
                  <a:pt x="123416" y="7987"/>
                  <a:pt x="118339" y="7302"/>
                </a:cubicBezTo>
                <a:cubicBezTo>
                  <a:pt x="117941" y="7249"/>
                  <a:pt x="117540" y="7223"/>
                  <a:pt x="117141" y="7223"/>
                </a:cubicBezTo>
                <a:cubicBezTo>
                  <a:pt x="112458" y="7223"/>
                  <a:pt x="107892" y="10768"/>
                  <a:pt x="106949" y="15407"/>
                </a:cubicBezTo>
                <a:cubicBezTo>
                  <a:pt x="105880" y="14800"/>
                  <a:pt x="104692" y="14523"/>
                  <a:pt x="103495" y="14523"/>
                </a:cubicBezTo>
                <a:cubicBezTo>
                  <a:pt x="99727" y="14523"/>
                  <a:pt x="95864" y="17264"/>
                  <a:pt x="95312" y="21077"/>
                </a:cubicBezTo>
                <a:cubicBezTo>
                  <a:pt x="94162" y="20570"/>
                  <a:pt x="92905" y="20325"/>
                  <a:pt x="91645" y="20325"/>
                </a:cubicBezTo>
                <a:cubicBezTo>
                  <a:pt x="89723" y="20325"/>
                  <a:pt x="87795" y="20896"/>
                  <a:pt x="86224" y="21977"/>
                </a:cubicBezTo>
                <a:cubicBezTo>
                  <a:pt x="85457" y="20187"/>
                  <a:pt x="84218" y="18559"/>
                  <a:pt x="82642" y="17372"/>
                </a:cubicBezTo>
                <a:cubicBezTo>
                  <a:pt x="80772" y="15994"/>
                  <a:pt x="78442" y="15281"/>
                  <a:pt x="76118" y="15281"/>
                </a:cubicBezTo>
                <a:cubicBezTo>
                  <a:pt x="74627" y="15281"/>
                  <a:pt x="73138" y="15575"/>
                  <a:pt x="71774" y="16175"/>
                </a:cubicBezTo>
                <a:cubicBezTo>
                  <a:pt x="71160" y="11706"/>
                  <a:pt x="66632" y="8494"/>
                  <a:pt x="62230" y="8494"/>
                </a:cubicBezTo>
                <a:cubicBezTo>
                  <a:pt x="60836" y="8494"/>
                  <a:pt x="59454" y="8816"/>
                  <a:pt x="58213" y="9523"/>
                </a:cubicBezTo>
                <a:cubicBezTo>
                  <a:pt x="57074" y="4147"/>
                  <a:pt x="51752" y="1"/>
                  <a:pt x="4629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cxnSp>
        <p:nvCxnSpPr>
          <p:cNvPr id="41" name="Google Shape;41;p3"/>
          <p:cNvCxnSpPr/>
          <p:nvPr/>
        </p:nvCxnSpPr>
        <p:spPr>
          <a:xfrm flipH="1">
            <a:off x="1047167" y="5313000"/>
            <a:ext cx="419200" cy="1545200"/>
          </a:xfrm>
          <a:prstGeom prst="straightConnector1">
            <a:avLst/>
          </a:prstGeom>
          <a:noFill/>
          <a:ln w="19050" cap="flat" cmpd="sng">
            <a:solidFill>
              <a:srgbClr val="E8D6B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" name="Google Shape;42;p3"/>
          <p:cNvCxnSpPr/>
          <p:nvPr/>
        </p:nvCxnSpPr>
        <p:spPr>
          <a:xfrm flipH="1">
            <a:off x="3448067" y="5313000"/>
            <a:ext cx="419200" cy="1545200"/>
          </a:xfrm>
          <a:prstGeom prst="straightConnector1">
            <a:avLst/>
          </a:prstGeom>
          <a:noFill/>
          <a:ln w="19050" cap="flat" cmpd="sng">
            <a:solidFill>
              <a:srgbClr val="E8D6B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" name="Google Shape;43;p3"/>
          <p:cNvSpPr txBox="1">
            <a:spLocks noGrp="1"/>
          </p:cNvSpPr>
          <p:nvPr>
            <p:ph type="title"/>
          </p:nvPr>
        </p:nvSpPr>
        <p:spPr>
          <a:xfrm>
            <a:off x="4865751" y="1734800"/>
            <a:ext cx="4890000" cy="18764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title" idx="2" hasCustomPrompt="1"/>
          </p:nvPr>
        </p:nvSpPr>
        <p:spPr>
          <a:xfrm>
            <a:off x="2665251" y="2019200"/>
            <a:ext cx="1590400" cy="13076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5" name="Google Shape;45;p3"/>
          <p:cNvSpPr txBox="1">
            <a:spLocks noGrp="1"/>
          </p:cNvSpPr>
          <p:nvPr>
            <p:ph type="subTitle" idx="1"/>
          </p:nvPr>
        </p:nvSpPr>
        <p:spPr>
          <a:xfrm>
            <a:off x="4865751" y="3860800"/>
            <a:ext cx="4890000" cy="3884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7683500" y="-139700"/>
            <a:ext cx="5435600" cy="2863267"/>
          </a:xfrm>
          <a:custGeom>
            <a:avLst/>
            <a:gdLst/>
            <a:ahLst/>
            <a:cxnLst/>
            <a:rect l="l" t="t" r="r" b="b"/>
            <a:pathLst>
              <a:path w="163068" h="85898" extrusionOk="0">
                <a:moveTo>
                  <a:pt x="0" y="0"/>
                </a:moveTo>
                <a:cubicBezTo>
                  <a:pt x="14732" y="0"/>
                  <a:pt x="25830" y="17104"/>
                  <a:pt x="32004" y="30480"/>
                </a:cubicBezTo>
                <a:cubicBezTo>
                  <a:pt x="35504" y="38063"/>
                  <a:pt x="37293" y="47360"/>
                  <a:pt x="43815" y="52578"/>
                </a:cubicBezTo>
                <a:cubicBezTo>
                  <a:pt x="59961" y="65494"/>
                  <a:pt x="85621" y="57248"/>
                  <a:pt x="104394" y="65913"/>
                </a:cubicBezTo>
                <a:cubicBezTo>
                  <a:pt x="114309" y="70489"/>
                  <a:pt x="121413" y="80532"/>
                  <a:pt x="131826" y="83820"/>
                </a:cubicBezTo>
                <a:cubicBezTo>
                  <a:pt x="141944" y="87015"/>
                  <a:pt x="158323" y="87214"/>
                  <a:pt x="163068" y="7772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cxnSp>
        <p:nvCxnSpPr>
          <p:cNvPr id="47" name="Google Shape;47;p3"/>
          <p:cNvCxnSpPr/>
          <p:nvPr/>
        </p:nvCxnSpPr>
        <p:spPr>
          <a:xfrm flipH="1">
            <a:off x="5848967" y="5313000"/>
            <a:ext cx="419200" cy="1545200"/>
          </a:xfrm>
          <a:prstGeom prst="straightConnector1">
            <a:avLst/>
          </a:prstGeom>
          <a:noFill/>
          <a:ln w="19050" cap="flat" cmpd="sng">
            <a:solidFill>
              <a:srgbClr val="E8D6B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" name="Google Shape;48;p3"/>
          <p:cNvCxnSpPr/>
          <p:nvPr/>
        </p:nvCxnSpPr>
        <p:spPr>
          <a:xfrm flipH="1">
            <a:off x="8249867" y="5313000"/>
            <a:ext cx="419200" cy="1545200"/>
          </a:xfrm>
          <a:prstGeom prst="straightConnector1">
            <a:avLst/>
          </a:prstGeom>
          <a:noFill/>
          <a:ln w="19050" cap="flat" cmpd="sng">
            <a:solidFill>
              <a:srgbClr val="E8D6B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9" name="Google Shape;49;p3"/>
          <p:cNvCxnSpPr/>
          <p:nvPr/>
        </p:nvCxnSpPr>
        <p:spPr>
          <a:xfrm flipH="1">
            <a:off x="10650767" y="5313000"/>
            <a:ext cx="419200" cy="1545200"/>
          </a:xfrm>
          <a:prstGeom prst="straightConnector1">
            <a:avLst/>
          </a:prstGeom>
          <a:noFill/>
          <a:ln w="19050" cap="flat" cmpd="sng">
            <a:solidFill>
              <a:srgbClr val="E8D6BF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" name="Google Shape;50;p3"/>
          <p:cNvGrpSpPr/>
          <p:nvPr/>
        </p:nvGrpSpPr>
        <p:grpSpPr>
          <a:xfrm>
            <a:off x="1912195" y="4364144"/>
            <a:ext cx="7075764" cy="958697"/>
            <a:chOff x="1434146" y="3258032"/>
            <a:chExt cx="5306823" cy="719023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434146" y="3258032"/>
              <a:ext cx="1326974" cy="719023"/>
              <a:chOff x="2301112" y="2967762"/>
              <a:chExt cx="655814" cy="355354"/>
            </a:xfrm>
          </p:grpSpPr>
          <p:sp>
            <p:nvSpPr>
              <p:cNvPr id="52" name="Google Shape;52;p3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5762626" y="3446784"/>
              <a:ext cx="978343" cy="530117"/>
              <a:chOff x="2301112" y="2967762"/>
              <a:chExt cx="655814" cy="355354"/>
            </a:xfrm>
          </p:grpSpPr>
          <p:sp>
            <p:nvSpPr>
              <p:cNvPr id="55" name="Google Shape;55;p3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4313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7"/>
          <p:cNvGrpSpPr/>
          <p:nvPr/>
        </p:nvGrpSpPr>
        <p:grpSpPr>
          <a:xfrm>
            <a:off x="68" y="6292731"/>
            <a:ext cx="12191897" cy="565199"/>
            <a:chOff x="50" y="4719548"/>
            <a:chExt cx="9143923" cy="423899"/>
          </a:xfrm>
        </p:grpSpPr>
        <p:sp>
          <p:nvSpPr>
            <p:cNvPr id="104" name="Google Shape;104;p7"/>
            <p:cNvSpPr/>
            <p:nvPr/>
          </p:nvSpPr>
          <p:spPr>
            <a:xfrm>
              <a:off x="75" y="4719548"/>
              <a:ext cx="9143898" cy="423899"/>
            </a:xfrm>
            <a:custGeom>
              <a:avLst/>
              <a:gdLst/>
              <a:ahLst/>
              <a:cxnLst/>
              <a:rect l="l" t="t" r="r" b="b"/>
              <a:pathLst>
                <a:path w="116676" h="10501" extrusionOk="0">
                  <a:moveTo>
                    <a:pt x="1" y="0"/>
                  </a:moveTo>
                  <a:lnTo>
                    <a:pt x="1" y="10501"/>
                  </a:lnTo>
                  <a:lnTo>
                    <a:pt x="116675" y="10501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5" name="Google Shape;105;p7"/>
            <p:cNvSpPr/>
            <p:nvPr/>
          </p:nvSpPr>
          <p:spPr>
            <a:xfrm>
              <a:off x="50" y="4719548"/>
              <a:ext cx="9143898" cy="423899"/>
            </a:xfrm>
            <a:custGeom>
              <a:avLst/>
              <a:gdLst/>
              <a:ahLst/>
              <a:cxnLst/>
              <a:rect l="l" t="t" r="r" b="b"/>
              <a:pathLst>
                <a:path w="116676" h="10501" extrusionOk="0">
                  <a:moveTo>
                    <a:pt x="1" y="0"/>
                  </a:moveTo>
                  <a:lnTo>
                    <a:pt x="1" y="10501"/>
                  </a:lnTo>
                  <a:lnTo>
                    <a:pt x="116675" y="10501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rgbClr val="000000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106" name="Google Shape;106;p7"/>
          <p:cNvGrpSpPr/>
          <p:nvPr/>
        </p:nvGrpSpPr>
        <p:grpSpPr>
          <a:xfrm>
            <a:off x="-946598" y="4057721"/>
            <a:ext cx="14691859" cy="1478416"/>
            <a:chOff x="-709950" y="3444288"/>
            <a:chExt cx="10841100" cy="1035112"/>
          </a:xfrm>
        </p:grpSpPr>
        <p:sp>
          <p:nvSpPr>
            <p:cNvPr id="107" name="Google Shape;107;p7"/>
            <p:cNvSpPr/>
            <p:nvPr/>
          </p:nvSpPr>
          <p:spPr>
            <a:xfrm>
              <a:off x="-709950" y="4050100"/>
              <a:ext cx="10841100" cy="429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108" name="Google Shape;108;p7"/>
            <p:cNvGrpSpPr/>
            <p:nvPr/>
          </p:nvGrpSpPr>
          <p:grpSpPr>
            <a:xfrm>
              <a:off x="-709849" y="3444288"/>
              <a:ext cx="10840996" cy="670973"/>
              <a:chOff x="3813" y="3737820"/>
              <a:chExt cx="9937662" cy="615064"/>
            </a:xfrm>
          </p:grpSpPr>
          <p:sp>
            <p:nvSpPr>
              <p:cNvPr id="109" name="Google Shape;109;p7"/>
              <p:cNvSpPr/>
              <p:nvPr/>
            </p:nvSpPr>
            <p:spPr>
              <a:xfrm flipH="1">
                <a:off x="3813" y="3737820"/>
                <a:ext cx="5128537" cy="615064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110" name="Google Shape;110;p7"/>
              <p:cNvSpPr/>
              <p:nvPr/>
            </p:nvSpPr>
            <p:spPr>
              <a:xfrm flipH="1">
                <a:off x="4812938" y="3737820"/>
                <a:ext cx="5128537" cy="615064"/>
              </a:xfrm>
              <a:custGeom>
                <a:avLst/>
                <a:gdLst/>
                <a:ahLst/>
                <a:cxnLst/>
                <a:rect l="l" t="t" r="r" b="b"/>
                <a:pathLst>
                  <a:path w="285792" h="34085" extrusionOk="0">
                    <a:moveTo>
                      <a:pt x="46293" y="1"/>
                    </a:moveTo>
                    <a:cubicBezTo>
                      <a:pt x="45818" y="1"/>
                      <a:pt x="45342" y="32"/>
                      <a:pt x="44868" y="97"/>
                    </a:cubicBezTo>
                    <a:cubicBezTo>
                      <a:pt x="38932" y="864"/>
                      <a:pt x="34122" y="6708"/>
                      <a:pt x="34460" y="12675"/>
                    </a:cubicBezTo>
                    <a:cubicBezTo>
                      <a:pt x="32551" y="9929"/>
                      <a:pt x="29197" y="8335"/>
                      <a:pt x="25866" y="8335"/>
                    </a:cubicBezTo>
                    <a:cubicBezTo>
                      <a:pt x="24803" y="8335"/>
                      <a:pt x="23742" y="8498"/>
                      <a:pt x="22731" y="8837"/>
                    </a:cubicBezTo>
                    <a:cubicBezTo>
                      <a:pt x="18556" y="10290"/>
                      <a:pt x="15567" y="14640"/>
                      <a:pt x="15782" y="19030"/>
                    </a:cubicBezTo>
                    <a:cubicBezTo>
                      <a:pt x="14142" y="16767"/>
                      <a:pt x="11309" y="15481"/>
                      <a:pt x="8501" y="15481"/>
                    </a:cubicBezTo>
                    <a:cubicBezTo>
                      <a:pt x="7296" y="15481"/>
                      <a:pt x="6095" y="15718"/>
                      <a:pt x="4995" y="16216"/>
                    </a:cubicBezTo>
                    <a:cubicBezTo>
                      <a:pt x="1372" y="17925"/>
                      <a:pt x="1" y="21722"/>
                      <a:pt x="1" y="26235"/>
                    </a:cubicBezTo>
                    <a:lnTo>
                      <a:pt x="1" y="34084"/>
                    </a:lnTo>
                    <a:lnTo>
                      <a:pt x="285577" y="34084"/>
                    </a:lnTo>
                    <a:cubicBezTo>
                      <a:pt x="285577" y="34084"/>
                      <a:pt x="285628" y="27514"/>
                      <a:pt x="285628" y="23554"/>
                    </a:cubicBezTo>
                    <a:cubicBezTo>
                      <a:pt x="285792" y="19757"/>
                      <a:pt x="283233" y="16052"/>
                      <a:pt x="279651" y="14814"/>
                    </a:cubicBezTo>
                    <a:cubicBezTo>
                      <a:pt x="278792" y="14526"/>
                      <a:pt x="277891" y="14389"/>
                      <a:pt x="276988" y="14389"/>
                    </a:cubicBezTo>
                    <a:cubicBezTo>
                      <a:pt x="274127" y="14389"/>
                      <a:pt x="271250" y="15765"/>
                      <a:pt x="269632" y="18099"/>
                    </a:cubicBezTo>
                    <a:cubicBezTo>
                      <a:pt x="269888" y="12982"/>
                      <a:pt x="265794" y="7987"/>
                      <a:pt x="260718" y="7302"/>
                    </a:cubicBezTo>
                    <a:cubicBezTo>
                      <a:pt x="260319" y="7249"/>
                      <a:pt x="259919" y="7223"/>
                      <a:pt x="259520" y="7223"/>
                    </a:cubicBezTo>
                    <a:cubicBezTo>
                      <a:pt x="254838" y="7223"/>
                      <a:pt x="250277" y="10768"/>
                      <a:pt x="249297" y="15407"/>
                    </a:cubicBezTo>
                    <a:cubicBezTo>
                      <a:pt x="248235" y="14800"/>
                      <a:pt x="247053" y="14523"/>
                      <a:pt x="245860" y="14523"/>
                    </a:cubicBezTo>
                    <a:cubicBezTo>
                      <a:pt x="242106" y="14523"/>
                      <a:pt x="238242" y="17264"/>
                      <a:pt x="237691" y="21077"/>
                    </a:cubicBezTo>
                    <a:cubicBezTo>
                      <a:pt x="236544" y="20570"/>
                      <a:pt x="235290" y="20325"/>
                      <a:pt x="234032" y="20325"/>
                    </a:cubicBezTo>
                    <a:cubicBezTo>
                      <a:pt x="232112" y="20325"/>
                      <a:pt x="230183" y="20896"/>
                      <a:pt x="228613" y="21977"/>
                    </a:cubicBezTo>
                    <a:cubicBezTo>
                      <a:pt x="227846" y="20187"/>
                      <a:pt x="226607" y="18559"/>
                      <a:pt x="225031" y="17372"/>
                    </a:cubicBezTo>
                    <a:cubicBezTo>
                      <a:pt x="223161" y="15994"/>
                      <a:pt x="220831" y="15281"/>
                      <a:pt x="218504" y="15281"/>
                    </a:cubicBezTo>
                    <a:cubicBezTo>
                      <a:pt x="217012" y="15281"/>
                      <a:pt x="215520" y="15575"/>
                      <a:pt x="214152" y="16175"/>
                    </a:cubicBezTo>
                    <a:cubicBezTo>
                      <a:pt x="213507" y="11706"/>
                      <a:pt x="208972" y="8494"/>
                      <a:pt x="204586" y="8494"/>
                    </a:cubicBezTo>
                    <a:cubicBezTo>
                      <a:pt x="203197" y="8494"/>
                      <a:pt x="201823" y="8816"/>
                      <a:pt x="200592" y="9523"/>
                    </a:cubicBezTo>
                    <a:cubicBezTo>
                      <a:pt x="199453" y="4147"/>
                      <a:pt x="194130" y="1"/>
                      <a:pt x="188672" y="1"/>
                    </a:cubicBezTo>
                    <a:cubicBezTo>
                      <a:pt x="188197" y="1"/>
                      <a:pt x="187721" y="32"/>
                      <a:pt x="187246" y="97"/>
                    </a:cubicBezTo>
                    <a:cubicBezTo>
                      <a:pt x="181321" y="864"/>
                      <a:pt x="176501" y="6708"/>
                      <a:pt x="176838" y="12675"/>
                    </a:cubicBezTo>
                    <a:cubicBezTo>
                      <a:pt x="174899" y="9929"/>
                      <a:pt x="171566" y="8335"/>
                      <a:pt x="168248" y="8335"/>
                    </a:cubicBezTo>
                    <a:cubicBezTo>
                      <a:pt x="167189" y="8335"/>
                      <a:pt x="166131" y="8498"/>
                      <a:pt x="165120" y="8837"/>
                    </a:cubicBezTo>
                    <a:cubicBezTo>
                      <a:pt x="160934" y="10290"/>
                      <a:pt x="157956" y="14640"/>
                      <a:pt x="158120" y="19030"/>
                    </a:cubicBezTo>
                    <a:cubicBezTo>
                      <a:pt x="156480" y="16767"/>
                      <a:pt x="153647" y="15481"/>
                      <a:pt x="150853" y="15481"/>
                    </a:cubicBezTo>
                    <a:cubicBezTo>
                      <a:pt x="149654" y="15481"/>
                      <a:pt x="148462" y="15718"/>
                      <a:pt x="147374" y="16216"/>
                    </a:cubicBezTo>
                    <a:cubicBezTo>
                      <a:pt x="145327" y="17157"/>
                      <a:pt x="143792" y="18989"/>
                      <a:pt x="142983" y="21077"/>
                    </a:cubicBezTo>
                    <a:cubicBezTo>
                      <a:pt x="142216" y="18222"/>
                      <a:pt x="140087" y="15745"/>
                      <a:pt x="137273" y="14814"/>
                    </a:cubicBezTo>
                    <a:cubicBezTo>
                      <a:pt x="136423" y="14526"/>
                      <a:pt x="135529" y="14389"/>
                      <a:pt x="134632" y="14389"/>
                    </a:cubicBezTo>
                    <a:cubicBezTo>
                      <a:pt x="131787" y="14389"/>
                      <a:pt x="128903" y="15765"/>
                      <a:pt x="127253" y="18099"/>
                    </a:cubicBezTo>
                    <a:cubicBezTo>
                      <a:pt x="127550" y="12982"/>
                      <a:pt x="123416" y="7987"/>
                      <a:pt x="118339" y="7302"/>
                    </a:cubicBezTo>
                    <a:cubicBezTo>
                      <a:pt x="117941" y="7249"/>
                      <a:pt x="117540" y="7223"/>
                      <a:pt x="117141" y="7223"/>
                    </a:cubicBezTo>
                    <a:cubicBezTo>
                      <a:pt x="112458" y="7223"/>
                      <a:pt x="107892" y="10768"/>
                      <a:pt x="106949" y="15407"/>
                    </a:cubicBezTo>
                    <a:cubicBezTo>
                      <a:pt x="105880" y="14800"/>
                      <a:pt x="104692" y="14523"/>
                      <a:pt x="103495" y="14523"/>
                    </a:cubicBezTo>
                    <a:cubicBezTo>
                      <a:pt x="99727" y="14523"/>
                      <a:pt x="95864" y="17264"/>
                      <a:pt x="95312" y="21077"/>
                    </a:cubicBezTo>
                    <a:cubicBezTo>
                      <a:pt x="94162" y="20570"/>
                      <a:pt x="92905" y="20325"/>
                      <a:pt x="91645" y="20325"/>
                    </a:cubicBezTo>
                    <a:cubicBezTo>
                      <a:pt x="89723" y="20325"/>
                      <a:pt x="87795" y="20896"/>
                      <a:pt x="86224" y="21977"/>
                    </a:cubicBezTo>
                    <a:cubicBezTo>
                      <a:pt x="85457" y="20187"/>
                      <a:pt x="84218" y="18559"/>
                      <a:pt x="82642" y="17372"/>
                    </a:cubicBezTo>
                    <a:cubicBezTo>
                      <a:pt x="80772" y="15994"/>
                      <a:pt x="78442" y="15281"/>
                      <a:pt x="76118" y="15281"/>
                    </a:cubicBezTo>
                    <a:cubicBezTo>
                      <a:pt x="74627" y="15281"/>
                      <a:pt x="73138" y="15575"/>
                      <a:pt x="71774" y="16175"/>
                    </a:cubicBezTo>
                    <a:cubicBezTo>
                      <a:pt x="71160" y="11706"/>
                      <a:pt x="66632" y="8494"/>
                      <a:pt x="62230" y="8494"/>
                    </a:cubicBezTo>
                    <a:cubicBezTo>
                      <a:pt x="60836" y="8494"/>
                      <a:pt x="59454" y="8816"/>
                      <a:pt x="58213" y="9523"/>
                    </a:cubicBezTo>
                    <a:cubicBezTo>
                      <a:pt x="57074" y="4147"/>
                      <a:pt x="51752" y="1"/>
                      <a:pt x="4629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111" name="Google Shape;111;p7"/>
          <p:cNvGrpSpPr/>
          <p:nvPr/>
        </p:nvGrpSpPr>
        <p:grpSpPr>
          <a:xfrm>
            <a:off x="201" y="5536122"/>
            <a:ext cx="12192148" cy="801444"/>
            <a:chOff x="150" y="3962296"/>
            <a:chExt cx="9144111" cy="790690"/>
          </a:xfrm>
        </p:grpSpPr>
        <p:sp>
          <p:nvSpPr>
            <p:cNvPr id="112" name="Google Shape;112;p7"/>
            <p:cNvSpPr/>
            <p:nvPr/>
          </p:nvSpPr>
          <p:spPr>
            <a:xfrm>
              <a:off x="150" y="3962350"/>
              <a:ext cx="9144111" cy="790636"/>
            </a:xfrm>
            <a:custGeom>
              <a:avLst/>
              <a:gdLst/>
              <a:ahLst/>
              <a:cxnLst/>
              <a:rect l="l" t="t" r="r" b="b"/>
              <a:pathLst>
                <a:path w="116675" h="12247" extrusionOk="0">
                  <a:moveTo>
                    <a:pt x="0" y="0"/>
                  </a:moveTo>
                  <a:lnTo>
                    <a:pt x="0" y="12246"/>
                  </a:lnTo>
                  <a:lnTo>
                    <a:pt x="116675" y="12246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113" name="Google Shape;113;p7"/>
            <p:cNvGrpSpPr/>
            <p:nvPr/>
          </p:nvGrpSpPr>
          <p:grpSpPr>
            <a:xfrm>
              <a:off x="31859" y="3962296"/>
              <a:ext cx="9057943" cy="790610"/>
              <a:chOff x="31859" y="3637483"/>
              <a:chExt cx="9057943" cy="954958"/>
            </a:xfrm>
          </p:grpSpPr>
          <p:sp>
            <p:nvSpPr>
              <p:cNvPr id="114" name="Google Shape;114;p7"/>
              <p:cNvSpPr/>
              <p:nvPr/>
            </p:nvSpPr>
            <p:spPr>
              <a:xfrm>
                <a:off x="31859" y="3637483"/>
                <a:ext cx="583516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12284" extrusionOk="0">
                    <a:moveTo>
                      <a:pt x="7393" y="0"/>
                    </a:moveTo>
                    <a:lnTo>
                      <a:pt x="1" y="12209"/>
                    </a:lnTo>
                    <a:lnTo>
                      <a:pt x="160" y="12284"/>
                    </a:lnTo>
                    <a:lnTo>
                      <a:pt x="7505" y="75"/>
                    </a:lnTo>
                    <a:lnTo>
                      <a:pt x="7393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115" name="Google Shape;115;p7"/>
              <p:cNvSpPr/>
              <p:nvPr/>
            </p:nvSpPr>
            <p:spPr>
              <a:xfrm>
                <a:off x="1843027" y="3637483"/>
                <a:ext cx="353484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12284" extrusionOk="0">
                    <a:moveTo>
                      <a:pt x="4397" y="0"/>
                    </a:moveTo>
                    <a:lnTo>
                      <a:pt x="0" y="12209"/>
                    </a:lnTo>
                    <a:lnTo>
                      <a:pt x="112" y="12284"/>
                    </a:lnTo>
                    <a:lnTo>
                      <a:pt x="4546" y="75"/>
                    </a:lnTo>
                    <a:lnTo>
                      <a:pt x="4397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116" name="Google Shape;116;p7"/>
              <p:cNvSpPr/>
              <p:nvPr/>
            </p:nvSpPr>
            <p:spPr>
              <a:xfrm>
                <a:off x="3651240" y="3640359"/>
                <a:ext cx="127105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2210" extrusionOk="0">
                    <a:moveTo>
                      <a:pt x="1475" y="1"/>
                    </a:moveTo>
                    <a:lnTo>
                      <a:pt x="1" y="12209"/>
                    </a:lnTo>
                    <a:lnTo>
                      <a:pt x="150" y="12209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117" name="Google Shape;117;p7"/>
              <p:cNvSpPr/>
              <p:nvPr/>
            </p:nvSpPr>
            <p:spPr>
              <a:xfrm>
                <a:off x="5347043" y="3640359"/>
                <a:ext cx="124151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12210" extrusionOk="0">
                    <a:moveTo>
                      <a:pt x="0" y="1"/>
                    </a:moveTo>
                    <a:lnTo>
                      <a:pt x="1438" y="12209"/>
                    </a:lnTo>
                    <a:lnTo>
                      <a:pt x="1596" y="12209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118" name="Google Shape;118;p7"/>
              <p:cNvSpPr/>
              <p:nvPr/>
            </p:nvSpPr>
            <p:spPr>
              <a:xfrm>
                <a:off x="6925226" y="3637483"/>
                <a:ext cx="357060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93" h="12284" extrusionOk="0">
                    <a:moveTo>
                      <a:pt x="159" y="0"/>
                    </a:moveTo>
                    <a:lnTo>
                      <a:pt x="1" y="75"/>
                    </a:lnTo>
                    <a:lnTo>
                      <a:pt x="4434" y="12284"/>
                    </a:lnTo>
                    <a:lnTo>
                      <a:pt x="4593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119" name="Google Shape;119;p7"/>
              <p:cNvSpPr/>
              <p:nvPr/>
            </p:nvSpPr>
            <p:spPr>
              <a:xfrm>
                <a:off x="8506364" y="3637483"/>
                <a:ext cx="583439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12284" extrusionOk="0">
                    <a:moveTo>
                      <a:pt x="159" y="0"/>
                    </a:moveTo>
                    <a:lnTo>
                      <a:pt x="0" y="75"/>
                    </a:lnTo>
                    <a:lnTo>
                      <a:pt x="7355" y="12284"/>
                    </a:lnTo>
                    <a:lnTo>
                      <a:pt x="7505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120" name="Google Shape;120;p7"/>
          <p:cNvSpPr txBox="1">
            <a:spLocks noGrp="1"/>
          </p:cNvSpPr>
          <p:nvPr>
            <p:ph type="body" idx="1"/>
          </p:nvPr>
        </p:nvSpPr>
        <p:spPr>
          <a:xfrm>
            <a:off x="6162400" y="2252900"/>
            <a:ext cx="4684800" cy="3120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marL="609585" lvl="0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marL="1219170" lvl="1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828754" lvl="2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2438339" lvl="3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093" lvl="6" indent="-4148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4876678" lvl="7" indent="-4148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7"/>
          <p:cNvSpPr txBox="1">
            <a:spLocks noGrp="1"/>
          </p:cNvSpPr>
          <p:nvPr>
            <p:ph type="title"/>
          </p:nvPr>
        </p:nvSpPr>
        <p:spPr>
          <a:xfrm>
            <a:off x="6162400" y="718800"/>
            <a:ext cx="4684800" cy="13540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22" name="Google Shape;122;p7"/>
          <p:cNvGrpSpPr/>
          <p:nvPr/>
        </p:nvGrpSpPr>
        <p:grpSpPr>
          <a:xfrm>
            <a:off x="1147498" y="475910"/>
            <a:ext cx="10620500" cy="2196329"/>
            <a:chOff x="860623" y="356932"/>
            <a:chExt cx="7965375" cy="1647247"/>
          </a:xfrm>
        </p:grpSpPr>
        <p:sp>
          <p:nvSpPr>
            <p:cNvPr id="123" name="Google Shape;123;p7"/>
            <p:cNvSpPr/>
            <p:nvPr/>
          </p:nvSpPr>
          <p:spPr>
            <a:xfrm>
              <a:off x="2666605" y="869018"/>
              <a:ext cx="790181" cy="262127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4" name="Google Shape;124;p7"/>
            <p:cNvSpPr/>
            <p:nvPr/>
          </p:nvSpPr>
          <p:spPr>
            <a:xfrm>
              <a:off x="860623" y="356932"/>
              <a:ext cx="1370768" cy="364322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5" name="Google Shape;125;p7"/>
            <p:cNvSpPr/>
            <p:nvPr/>
          </p:nvSpPr>
          <p:spPr>
            <a:xfrm flipH="1">
              <a:off x="2468498" y="1639857"/>
              <a:ext cx="1370768" cy="364322"/>
            </a:xfrm>
            <a:custGeom>
              <a:avLst/>
              <a:gdLst/>
              <a:ahLst/>
              <a:cxnLst/>
              <a:rect l="l" t="t" r="r" b="b"/>
              <a:pathLst>
                <a:path w="9801" h="2605" extrusionOk="0">
                  <a:moveTo>
                    <a:pt x="2100" y="0"/>
                  </a:moveTo>
                  <a:cubicBezTo>
                    <a:pt x="934" y="0"/>
                    <a:pt x="0" y="934"/>
                    <a:pt x="0" y="2100"/>
                  </a:cubicBezTo>
                  <a:cubicBezTo>
                    <a:pt x="0" y="2287"/>
                    <a:pt x="37" y="2446"/>
                    <a:pt x="84" y="2604"/>
                  </a:cubicBezTo>
                  <a:lnTo>
                    <a:pt x="9801" y="2604"/>
                  </a:lnTo>
                  <a:cubicBezTo>
                    <a:pt x="9530" y="2016"/>
                    <a:pt x="8905" y="1634"/>
                    <a:pt x="8251" y="1634"/>
                  </a:cubicBezTo>
                  <a:cubicBezTo>
                    <a:pt x="7822" y="1634"/>
                    <a:pt x="7430" y="1783"/>
                    <a:pt x="7122" y="2016"/>
                  </a:cubicBezTo>
                  <a:cubicBezTo>
                    <a:pt x="6805" y="1316"/>
                    <a:pt x="6067" y="812"/>
                    <a:pt x="5255" y="812"/>
                  </a:cubicBezTo>
                  <a:cubicBezTo>
                    <a:pt x="4788" y="812"/>
                    <a:pt x="4359" y="971"/>
                    <a:pt x="4004" y="1242"/>
                  </a:cubicBezTo>
                  <a:cubicBezTo>
                    <a:pt x="3696" y="504"/>
                    <a:pt x="2959" y="0"/>
                    <a:pt x="2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6" name="Google Shape;126;p7"/>
            <p:cNvSpPr/>
            <p:nvPr/>
          </p:nvSpPr>
          <p:spPr>
            <a:xfrm flipH="1">
              <a:off x="8035818" y="1329768"/>
              <a:ext cx="790181" cy="262127"/>
            </a:xfrm>
            <a:custGeom>
              <a:avLst/>
              <a:gdLst/>
              <a:ahLst/>
              <a:cxnLst/>
              <a:rect l="l" t="t" r="r" b="b"/>
              <a:pathLst>
                <a:path w="7039" h="2335" extrusionOk="0">
                  <a:moveTo>
                    <a:pt x="3921" y="1"/>
                  </a:moveTo>
                  <a:cubicBezTo>
                    <a:pt x="3146" y="1"/>
                    <a:pt x="2483" y="542"/>
                    <a:pt x="2287" y="1242"/>
                  </a:cubicBezTo>
                  <a:cubicBezTo>
                    <a:pt x="2101" y="1130"/>
                    <a:pt x="1867" y="1093"/>
                    <a:pt x="1587" y="1093"/>
                  </a:cubicBezTo>
                  <a:cubicBezTo>
                    <a:pt x="813" y="1093"/>
                    <a:pt x="187" y="1597"/>
                    <a:pt x="1" y="2334"/>
                  </a:cubicBezTo>
                  <a:lnTo>
                    <a:pt x="6954" y="2334"/>
                  </a:lnTo>
                  <a:cubicBezTo>
                    <a:pt x="7001" y="2176"/>
                    <a:pt x="7038" y="2064"/>
                    <a:pt x="7038" y="1942"/>
                  </a:cubicBezTo>
                  <a:cubicBezTo>
                    <a:pt x="7038" y="1280"/>
                    <a:pt x="6488" y="776"/>
                    <a:pt x="5872" y="776"/>
                  </a:cubicBezTo>
                  <a:cubicBezTo>
                    <a:pt x="5713" y="776"/>
                    <a:pt x="5517" y="813"/>
                    <a:pt x="5368" y="897"/>
                  </a:cubicBezTo>
                  <a:cubicBezTo>
                    <a:pt x="5088" y="346"/>
                    <a:pt x="4546" y="1"/>
                    <a:pt x="3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097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9Slide.vn - 2019">
            <a:extLst>
              <a:ext uri="{FF2B5EF4-FFF2-40B4-BE49-F238E27FC236}">
                <a16:creationId xmlns:a16="http://schemas.microsoft.com/office/drawing/2014/main" id="{8D1D43DF-6C96-766F-A66A-D3BAD39DE605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47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17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image" Target="../media/image22.gif"/><Relationship Id="rId18" Type="http://schemas.openxmlformats.org/officeDocument/2006/relationships/image" Target="../media/image2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5.gif"/><Relationship Id="rId12" Type="http://schemas.openxmlformats.org/officeDocument/2006/relationships/slide" Target="slide8.xml"/><Relationship Id="rId17" Type="http://schemas.openxmlformats.org/officeDocument/2006/relationships/image" Target="../media/image17.jpeg"/><Relationship Id="rId2" Type="http://schemas.openxmlformats.org/officeDocument/2006/relationships/audio" Target="../media/media1.mp3"/><Relationship Id="rId16" Type="http://schemas.openxmlformats.org/officeDocument/2006/relationships/image" Target="../media/image24.png"/><Relationship Id="rId1" Type="http://schemas.microsoft.com/office/2007/relationships/media" Target="../media/media1.mp3"/><Relationship Id="rId6" Type="http://schemas.openxmlformats.org/officeDocument/2006/relationships/image" Target="../media/image19.png"/><Relationship Id="rId11" Type="http://schemas.openxmlformats.org/officeDocument/2006/relationships/image" Target="../media/image21.png"/><Relationship Id="rId5" Type="http://schemas.openxmlformats.org/officeDocument/2006/relationships/image" Target="../media/image18.jpeg"/><Relationship Id="rId15" Type="http://schemas.openxmlformats.org/officeDocument/2006/relationships/image" Target="../media/image23.png"/><Relationship Id="rId10" Type="http://schemas.openxmlformats.org/officeDocument/2006/relationships/slide" Target="slide12.xml"/><Relationship Id="rId19" Type="http://schemas.openxmlformats.org/officeDocument/2006/relationships/slide" Target="slide14.xml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20.png"/><Relationship Id="rId1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1.png"/><Relationship Id="rId3" Type="http://schemas.openxmlformats.org/officeDocument/2006/relationships/image" Target="../media/image14.jpg"/><Relationship Id="rId7" Type="http://schemas.microsoft.com/office/2007/relationships/hdphoto" Target="../media/hdphoto3.wdp"/><Relationship Id="rId12" Type="http://schemas.openxmlformats.org/officeDocument/2006/relationships/image" Target="../media/image3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5.gif"/><Relationship Id="rId5" Type="http://schemas.openxmlformats.org/officeDocument/2006/relationships/image" Target="../media/image27.svg"/><Relationship Id="rId10" Type="http://schemas.openxmlformats.org/officeDocument/2006/relationships/slide" Target="slide10.xml"/><Relationship Id="rId4" Type="http://schemas.openxmlformats.org/officeDocument/2006/relationships/image" Target="../media/image26.png"/><Relationship Id="rId9" Type="http://schemas.openxmlformats.org/officeDocument/2006/relationships/image" Target="../media/image29.svg"/><Relationship Id="rId1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32.png"/><Relationship Id="rId3" Type="http://schemas.openxmlformats.org/officeDocument/2006/relationships/image" Target="../media/image14.jpg"/><Relationship Id="rId7" Type="http://schemas.openxmlformats.org/officeDocument/2006/relationships/image" Target="../media/image29.sv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31.png"/><Relationship Id="rId5" Type="http://schemas.openxmlformats.org/officeDocument/2006/relationships/image" Target="../media/image27.svg"/><Relationship Id="rId10" Type="http://schemas.openxmlformats.org/officeDocument/2006/relationships/image" Target="../media/image30.gif"/><Relationship Id="rId4" Type="http://schemas.openxmlformats.org/officeDocument/2006/relationships/image" Target="../media/image26.png"/><Relationship Id="rId9" Type="http://schemas.openxmlformats.org/officeDocument/2006/relationships/image" Target="../media/image15.gif"/><Relationship Id="rId1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33.png"/><Relationship Id="rId3" Type="http://schemas.openxmlformats.org/officeDocument/2006/relationships/image" Target="../media/image14.jpg"/><Relationship Id="rId7" Type="http://schemas.openxmlformats.org/officeDocument/2006/relationships/image" Target="../media/image29.sv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31.png"/><Relationship Id="rId5" Type="http://schemas.openxmlformats.org/officeDocument/2006/relationships/image" Target="../media/image27.svg"/><Relationship Id="rId10" Type="http://schemas.openxmlformats.org/officeDocument/2006/relationships/image" Target="../media/image30.gif"/><Relationship Id="rId4" Type="http://schemas.openxmlformats.org/officeDocument/2006/relationships/image" Target="../media/image26.png"/><Relationship Id="rId9" Type="http://schemas.openxmlformats.org/officeDocument/2006/relationships/image" Target="../media/image15.gif"/><Relationship Id="rId1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-381000" y="931820"/>
            <a:ext cx="12954000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4800" b="1" i="0" u="none" strike="noStrike" cap="none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 đề 3: Cộng đồng và địa phương</a:t>
            </a:r>
            <a:endParaRPr sz="4800" b="1" i="0" u="none" strike="noStrike" cap="none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990600" y="2977603"/>
            <a:ext cx="10470929" cy="3014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 9: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An toàn khi đi trên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phương tiện giao thông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>
                <a:solidFill>
                  <a:srgbClr val="FF0000"/>
                </a:solidFill>
                <a:latin typeface="UTM Avo" panose="02040603050506020204" pitchFamily="18" charset="0"/>
              </a:rPr>
              <a:t>(Tiết 1)</a:t>
            </a:r>
            <a:endParaRPr sz="4800" b="1" i="0" u="none" strike="noStrike" cap="none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TNXH 2</a:t>
            </a:r>
            <a:endParaRPr sz="36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0F271A0-0AC8-E5BF-8E86-82884E16F5F6}"/>
              </a:ext>
            </a:extLst>
          </p:cNvPr>
          <p:cNvGrpSpPr/>
          <p:nvPr/>
        </p:nvGrpSpPr>
        <p:grpSpPr>
          <a:xfrm>
            <a:off x="2667000" y="573394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4984EF39-4B14-33C7-089D-92E159614D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CA817B2-0ABC-510A-A0F2-90DA3E72C92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93C4DE0-E81B-065B-B534-760365C309D6}"/>
              </a:ext>
            </a:extLst>
          </p:cNvPr>
          <p:cNvSpPr/>
          <p:nvPr/>
        </p:nvSpPr>
        <p:spPr>
          <a:xfrm>
            <a:off x="986323" y="2013078"/>
            <a:ext cx="4572000" cy="4208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>
                <a:latin typeface="UTM Avo" panose="02040603050506020204" pitchFamily="18" charset="0"/>
              </a:rPr>
              <a:t>Quan sát các hình 1, 2, 3 SGK trang 47 và trả lời câu hỏi:</a:t>
            </a:r>
          </a:p>
          <a:p>
            <a:pPr algn="just">
              <a:lnSpc>
                <a:spcPct val="150000"/>
              </a:lnSpc>
            </a:pPr>
            <a:r>
              <a:rPr lang="en-US" sz="2600">
                <a:latin typeface="UTM Avo" panose="02040603050506020204" pitchFamily="18" charset="0"/>
              </a:rPr>
              <a:t>Trong các hình dưới đây, những hành động nào không đảm bảo an toàn giao thông ? Vì sao ? </a:t>
            </a:r>
            <a:endParaRPr lang="en-US" sz="2600" dirty="0"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6C1783-DA1D-5D47-AED7-5C0CEC641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655" y="1595204"/>
            <a:ext cx="899668" cy="5800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8E41BE-AC90-B059-F90F-814AAE26A9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95" t="20074" r="4675" b="-1"/>
          <a:stretch/>
        </p:blipFill>
        <p:spPr>
          <a:xfrm>
            <a:off x="5715000" y="1376680"/>
            <a:ext cx="6477000" cy="548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8780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29;p42">
            <a:extLst>
              <a:ext uri="{FF2B5EF4-FFF2-40B4-BE49-F238E27FC236}">
                <a16:creationId xmlns:a16="http://schemas.microsoft.com/office/drawing/2014/main" id="{A4A5273D-D4C4-3317-F853-81DB4A22066D}"/>
              </a:ext>
            </a:extLst>
          </p:cNvPr>
          <p:cNvSpPr/>
          <p:nvPr/>
        </p:nvSpPr>
        <p:spPr>
          <a:xfrm>
            <a:off x="2592039" y="1607773"/>
            <a:ext cx="966800" cy="9284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3" name="Google Shape;1543;p42">
            <a:extLst>
              <a:ext uri="{FF2B5EF4-FFF2-40B4-BE49-F238E27FC236}">
                <a16:creationId xmlns:a16="http://schemas.microsoft.com/office/drawing/2014/main" id="{71F67185-D5B0-D4EF-A8EF-E0301F880289}"/>
              </a:ext>
            </a:extLst>
          </p:cNvPr>
          <p:cNvSpPr/>
          <p:nvPr/>
        </p:nvSpPr>
        <p:spPr>
          <a:xfrm flipH="1">
            <a:off x="8614836" y="554920"/>
            <a:ext cx="3491088" cy="1892756"/>
          </a:xfrm>
          <a:custGeom>
            <a:avLst/>
            <a:gdLst/>
            <a:ahLst/>
            <a:cxnLst/>
            <a:rect l="l" t="t" r="r" b="b"/>
            <a:pathLst>
              <a:path w="102009" h="55306" extrusionOk="0">
                <a:moveTo>
                  <a:pt x="0" y="55306"/>
                </a:moveTo>
                <a:cubicBezTo>
                  <a:pt x="15834" y="49368"/>
                  <a:pt x="32105" y="41146"/>
                  <a:pt x="42770" y="28022"/>
                </a:cubicBezTo>
                <a:cubicBezTo>
                  <a:pt x="46618" y="23287"/>
                  <a:pt x="50978" y="17017"/>
                  <a:pt x="49653" y="11061"/>
                </a:cubicBezTo>
                <a:cubicBezTo>
                  <a:pt x="48986" y="8063"/>
                  <a:pt x="43083" y="7838"/>
                  <a:pt x="40558" y="9586"/>
                </a:cubicBezTo>
                <a:cubicBezTo>
                  <a:pt x="35563" y="13044"/>
                  <a:pt x="34142" y="22378"/>
                  <a:pt x="37362" y="27530"/>
                </a:cubicBezTo>
                <a:cubicBezTo>
                  <a:pt x="39679" y="31236"/>
                  <a:pt x="44403" y="33218"/>
                  <a:pt x="48669" y="34167"/>
                </a:cubicBezTo>
                <a:cubicBezTo>
                  <a:pt x="69280" y="38751"/>
                  <a:pt x="102009" y="21115"/>
                  <a:pt x="102009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UTM Avo" panose="02040603050506020204" pitchFamily="18" charset="0"/>
            </a:endParaRPr>
          </a:p>
        </p:txBody>
      </p:sp>
      <p:sp>
        <p:nvSpPr>
          <p:cNvPr id="4" name="Google Shape;1544;p42">
            <a:extLst>
              <a:ext uri="{FF2B5EF4-FFF2-40B4-BE49-F238E27FC236}">
                <a16:creationId xmlns:a16="http://schemas.microsoft.com/office/drawing/2014/main" id="{580F736C-3EDF-9B29-6D91-B493F4DEF140}"/>
              </a:ext>
            </a:extLst>
          </p:cNvPr>
          <p:cNvSpPr/>
          <p:nvPr/>
        </p:nvSpPr>
        <p:spPr>
          <a:xfrm>
            <a:off x="2653754" y="1676172"/>
            <a:ext cx="843380" cy="791760"/>
          </a:xfrm>
          <a:custGeom>
            <a:avLst/>
            <a:gdLst/>
            <a:ahLst/>
            <a:cxnLst/>
            <a:rect l="l" t="t" r="r" b="b"/>
            <a:pathLst>
              <a:path w="10502" h="10539" extrusionOk="0">
                <a:moveTo>
                  <a:pt x="9568" y="159"/>
                </a:moveTo>
                <a:cubicBezTo>
                  <a:pt x="9764" y="159"/>
                  <a:pt x="9997" y="234"/>
                  <a:pt x="10119" y="392"/>
                </a:cubicBezTo>
                <a:cubicBezTo>
                  <a:pt x="10268" y="551"/>
                  <a:pt x="10352" y="738"/>
                  <a:pt x="10352" y="934"/>
                </a:cubicBezTo>
                <a:lnTo>
                  <a:pt x="10352" y="9568"/>
                </a:lnTo>
                <a:cubicBezTo>
                  <a:pt x="10352" y="9801"/>
                  <a:pt x="10268" y="9997"/>
                  <a:pt x="10119" y="10156"/>
                </a:cubicBezTo>
                <a:cubicBezTo>
                  <a:pt x="9997" y="10268"/>
                  <a:pt x="9764" y="10389"/>
                  <a:pt x="9568" y="10389"/>
                </a:cubicBezTo>
                <a:lnTo>
                  <a:pt x="934" y="10389"/>
                </a:lnTo>
                <a:cubicBezTo>
                  <a:pt x="701" y="10389"/>
                  <a:pt x="514" y="10268"/>
                  <a:pt x="355" y="10156"/>
                </a:cubicBezTo>
                <a:cubicBezTo>
                  <a:pt x="234" y="9997"/>
                  <a:pt x="159" y="9801"/>
                  <a:pt x="159" y="9568"/>
                </a:cubicBezTo>
                <a:lnTo>
                  <a:pt x="159" y="934"/>
                </a:lnTo>
                <a:cubicBezTo>
                  <a:pt x="159" y="738"/>
                  <a:pt x="234" y="551"/>
                  <a:pt x="355" y="392"/>
                </a:cubicBezTo>
                <a:cubicBezTo>
                  <a:pt x="514" y="234"/>
                  <a:pt x="701" y="159"/>
                  <a:pt x="934" y="159"/>
                </a:cubicBezTo>
                <a:close/>
                <a:moveTo>
                  <a:pt x="934" y="0"/>
                </a:moveTo>
                <a:cubicBezTo>
                  <a:pt x="393" y="0"/>
                  <a:pt x="1" y="430"/>
                  <a:pt x="1" y="934"/>
                </a:cubicBezTo>
                <a:lnTo>
                  <a:pt x="1" y="9568"/>
                </a:lnTo>
                <a:cubicBezTo>
                  <a:pt x="1" y="10118"/>
                  <a:pt x="393" y="10538"/>
                  <a:pt x="934" y="10538"/>
                </a:cubicBezTo>
                <a:lnTo>
                  <a:pt x="9568" y="10538"/>
                </a:lnTo>
                <a:cubicBezTo>
                  <a:pt x="10081" y="10538"/>
                  <a:pt x="10501" y="10118"/>
                  <a:pt x="10501" y="9568"/>
                </a:cubicBezTo>
                <a:lnTo>
                  <a:pt x="10501" y="934"/>
                </a:lnTo>
                <a:cubicBezTo>
                  <a:pt x="10501" y="430"/>
                  <a:pt x="10081" y="0"/>
                  <a:pt x="9568" y="0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252E38-F402-D640-2604-DC305364FB8A}"/>
              </a:ext>
            </a:extLst>
          </p:cNvPr>
          <p:cNvSpPr/>
          <p:nvPr/>
        </p:nvSpPr>
        <p:spPr>
          <a:xfrm>
            <a:off x="3727590" y="1754821"/>
            <a:ext cx="60949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latin typeface="UTM Avo" panose="02040603050506020204" pitchFamily="18" charset="0"/>
              </a:rPr>
              <a:t>Thực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hành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đội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mũ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bảo</a:t>
            </a:r>
            <a:r>
              <a:rPr lang="en-US" sz="3200" b="1" dirty="0"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</a:rPr>
              <a:t>hiểm</a:t>
            </a:r>
            <a:endParaRPr lang="en-US" sz="3200" b="1" dirty="0">
              <a:latin typeface="UTM Avo" panose="02040603050506020204" pitchFamily="18" charset="0"/>
            </a:endParaRPr>
          </a:p>
        </p:txBody>
      </p:sp>
      <p:sp>
        <p:nvSpPr>
          <p:cNvPr id="6" name="Line Callout 1 (Border and Accent Bar) 13">
            <a:extLst>
              <a:ext uri="{FF2B5EF4-FFF2-40B4-BE49-F238E27FC236}">
                <a16:creationId xmlns:a16="http://schemas.microsoft.com/office/drawing/2014/main" id="{E3183B8F-E871-8153-FD95-E7EA539DB147}"/>
              </a:ext>
            </a:extLst>
          </p:cNvPr>
          <p:cNvSpPr/>
          <p:nvPr/>
        </p:nvSpPr>
        <p:spPr>
          <a:xfrm>
            <a:off x="878225" y="2687717"/>
            <a:ext cx="2849365" cy="849331"/>
          </a:xfrm>
          <a:prstGeom prst="accentBorderCallout1">
            <a:avLst>
              <a:gd name="adj1" fmla="val 18750"/>
              <a:gd name="adj2" fmla="val -8333"/>
              <a:gd name="adj3" fmla="val 18952"/>
              <a:gd name="adj4" fmla="val -340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FFFF"/>
                </a:solidFill>
                <a:latin typeface="UTM Avo" panose="02040603050506020204" pitchFamily="18" charset="0"/>
              </a:rPr>
              <a:t>Hoạt</a:t>
            </a:r>
            <a:r>
              <a:rPr lang="en-US" sz="2400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UTM Avo" panose="02040603050506020204" pitchFamily="18" charset="0"/>
              </a:rPr>
              <a:t>động</a:t>
            </a:r>
            <a:r>
              <a:rPr lang="en-US" sz="2400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UTM Avo" panose="02040603050506020204" pitchFamily="18" charset="0"/>
              </a:rPr>
              <a:t>nhóm</a:t>
            </a:r>
            <a:endParaRPr lang="en-US" sz="2400" b="1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C9FFAC-A29E-47DF-4149-814E1DF7AE3F}"/>
              </a:ext>
            </a:extLst>
          </p:cNvPr>
          <p:cNvSpPr/>
          <p:nvPr/>
        </p:nvSpPr>
        <p:spPr>
          <a:xfrm>
            <a:off x="0" y="5045625"/>
            <a:ext cx="12192000" cy="1852238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txBody>
          <a:bodyPr wrap="square" anchor="t">
            <a:spAutoFit/>
          </a:bodyPr>
          <a:lstStyle/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67">
                <a:latin typeface="UTM Avo" panose="02040603050506020204" pitchFamily="18" charset="0"/>
              </a:rPr>
              <a:t>Quan sát các hình 1, 2, 3 SGK trang 48 và nêu các bước đội mũ bảo hiểm đúng cách.</a:t>
            </a:r>
          </a:p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67">
                <a:latin typeface="UTM Avo" panose="02040603050506020204" pitchFamily="18" charset="0"/>
              </a:rPr>
              <a:t>Thực hành đội mũ bảo hiểm đúng cách theo 3 bước trong SGK.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0BEC52-B11B-EB5B-0BEB-34CB36A4B4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7354" t="35760" r="6875" b="-1673"/>
          <a:stretch/>
        </p:blipFill>
        <p:spPr>
          <a:xfrm>
            <a:off x="3873936" y="2460284"/>
            <a:ext cx="7095309" cy="249489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3B82D29B-8C30-CAB9-4015-712896D2D6B0}"/>
              </a:ext>
            </a:extLst>
          </p:cNvPr>
          <p:cNvSpPr/>
          <p:nvPr/>
        </p:nvSpPr>
        <p:spPr>
          <a:xfrm>
            <a:off x="7620000" y="3429000"/>
            <a:ext cx="4572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11" name="Google Shape;3319;p57">
            <a:extLst>
              <a:ext uri="{FF2B5EF4-FFF2-40B4-BE49-F238E27FC236}">
                <a16:creationId xmlns:a16="http://schemas.microsoft.com/office/drawing/2014/main" id="{2AE8F8E1-3851-346A-B20E-F032BD448253}"/>
              </a:ext>
            </a:extLst>
          </p:cNvPr>
          <p:cNvGrpSpPr/>
          <p:nvPr/>
        </p:nvGrpSpPr>
        <p:grpSpPr>
          <a:xfrm>
            <a:off x="2217579" y="1676400"/>
            <a:ext cx="830857" cy="5975208"/>
            <a:chOff x="1666197" y="662050"/>
            <a:chExt cx="623143" cy="4481406"/>
          </a:xfrm>
        </p:grpSpPr>
        <p:sp>
          <p:nvSpPr>
            <p:cNvPr id="12" name="Google Shape;3320;p57">
              <a:extLst>
                <a:ext uri="{FF2B5EF4-FFF2-40B4-BE49-F238E27FC236}">
                  <a16:creationId xmlns:a16="http://schemas.microsoft.com/office/drawing/2014/main" id="{A5D9F44C-43D4-9151-AAF8-B0F3BE93E0FD}"/>
                </a:ext>
              </a:extLst>
            </p:cNvPr>
            <p:cNvSpPr/>
            <p:nvPr/>
          </p:nvSpPr>
          <p:spPr>
            <a:xfrm flipH="1">
              <a:off x="1666197" y="662050"/>
              <a:ext cx="210628" cy="4481406"/>
            </a:xfrm>
            <a:custGeom>
              <a:avLst/>
              <a:gdLst/>
              <a:ahLst/>
              <a:cxnLst/>
              <a:rect l="l" t="t" r="r" b="b"/>
              <a:pathLst>
                <a:path w="3476" h="87081" extrusionOk="0">
                  <a:moveTo>
                    <a:pt x="1412" y="1"/>
                  </a:moveTo>
                  <a:cubicBezTo>
                    <a:pt x="644" y="1"/>
                    <a:pt x="0" y="651"/>
                    <a:pt x="0" y="1450"/>
                  </a:cubicBezTo>
                  <a:lnTo>
                    <a:pt x="0" y="87081"/>
                  </a:lnTo>
                  <a:lnTo>
                    <a:pt x="3475" y="87081"/>
                  </a:lnTo>
                  <a:lnTo>
                    <a:pt x="3475" y="1450"/>
                  </a:lnTo>
                  <a:cubicBezTo>
                    <a:pt x="3475" y="651"/>
                    <a:pt x="2832" y="1"/>
                    <a:pt x="2033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" name="Google Shape;3321;p57">
              <a:extLst>
                <a:ext uri="{FF2B5EF4-FFF2-40B4-BE49-F238E27FC236}">
                  <a16:creationId xmlns:a16="http://schemas.microsoft.com/office/drawing/2014/main" id="{85BAB41E-1D97-0252-A1A4-BEE4AE2B59EA}"/>
                </a:ext>
              </a:extLst>
            </p:cNvPr>
            <p:cNvSpPr/>
            <p:nvPr/>
          </p:nvSpPr>
          <p:spPr>
            <a:xfrm flipH="1">
              <a:off x="1869587" y="892449"/>
              <a:ext cx="87852" cy="593828"/>
            </a:xfrm>
            <a:custGeom>
              <a:avLst/>
              <a:gdLst/>
              <a:ahLst/>
              <a:cxnLst/>
              <a:rect l="l" t="t" r="r" b="b"/>
              <a:pathLst>
                <a:path w="1450" h="4348" extrusionOk="0">
                  <a:moveTo>
                    <a:pt x="1" y="1"/>
                  </a:moveTo>
                  <a:lnTo>
                    <a:pt x="1" y="4348"/>
                  </a:lnTo>
                  <a:lnTo>
                    <a:pt x="1450" y="4348"/>
                  </a:lnTo>
                  <a:lnTo>
                    <a:pt x="1450" y="1"/>
                  </a:ln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14" name="Google Shape;3322;p57">
              <a:extLst>
                <a:ext uri="{FF2B5EF4-FFF2-40B4-BE49-F238E27FC236}">
                  <a16:creationId xmlns:a16="http://schemas.microsoft.com/office/drawing/2014/main" id="{93399675-E97C-FDA2-C7B9-90B2D229A59F}"/>
                </a:ext>
              </a:extLst>
            </p:cNvPr>
            <p:cNvGrpSpPr/>
            <p:nvPr/>
          </p:nvGrpSpPr>
          <p:grpSpPr>
            <a:xfrm>
              <a:off x="1925572" y="960147"/>
              <a:ext cx="363767" cy="458466"/>
              <a:chOff x="972468" y="934847"/>
              <a:chExt cx="363767" cy="203392"/>
            </a:xfrm>
          </p:grpSpPr>
          <p:sp>
            <p:nvSpPr>
              <p:cNvPr id="23" name="Google Shape;3323;p57">
                <a:extLst>
                  <a:ext uri="{FF2B5EF4-FFF2-40B4-BE49-F238E27FC236}">
                    <a16:creationId xmlns:a16="http://schemas.microsoft.com/office/drawing/2014/main" id="{1596CA68-8451-6632-BD86-19FB56880574}"/>
                  </a:ext>
                </a:extLst>
              </p:cNvPr>
              <p:cNvSpPr/>
              <p:nvPr/>
            </p:nvSpPr>
            <p:spPr>
              <a:xfrm flipH="1">
                <a:off x="972468" y="934847"/>
                <a:ext cx="363767" cy="13026"/>
              </a:xfrm>
              <a:custGeom>
                <a:avLst/>
                <a:gdLst/>
                <a:ahLst/>
                <a:cxnLst/>
                <a:rect l="l" t="t" r="r" b="b"/>
                <a:pathLst>
                  <a:path w="6004" h="215" extrusionOk="0">
                    <a:moveTo>
                      <a:pt x="1" y="0"/>
                    </a:moveTo>
                    <a:lnTo>
                      <a:pt x="1" y="215"/>
                    </a:lnTo>
                    <a:lnTo>
                      <a:pt x="6004" y="215"/>
                    </a:lnTo>
                    <a:lnTo>
                      <a:pt x="6004" y="0"/>
                    </a:lnTo>
                    <a:close/>
                  </a:path>
                </a:pathLst>
              </a:custGeom>
              <a:solidFill>
                <a:srgbClr val="5A254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24" name="Google Shape;3324;p57">
                <a:extLst>
                  <a:ext uri="{FF2B5EF4-FFF2-40B4-BE49-F238E27FC236}">
                    <a16:creationId xmlns:a16="http://schemas.microsoft.com/office/drawing/2014/main" id="{EA21A5AE-5240-3C2B-903A-64057F5CF91A}"/>
                  </a:ext>
                </a:extLst>
              </p:cNvPr>
              <p:cNvSpPr/>
              <p:nvPr/>
            </p:nvSpPr>
            <p:spPr>
              <a:xfrm flipH="1">
                <a:off x="972468" y="1123396"/>
                <a:ext cx="363767" cy="14844"/>
              </a:xfrm>
              <a:custGeom>
                <a:avLst/>
                <a:gdLst/>
                <a:ahLst/>
                <a:cxnLst/>
                <a:rect l="l" t="t" r="r" b="b"/>
                <a:pathLst>
                  <a:path w="6004" h="245" extrusionOk="0">
                    <a:moveTo>
                      <a:pt x="1" y="1"/>
                    </a:moveTo>
                    <a:lnTo>
                      <a:pt x="1" y="244"/>
                    </a:lnTo>
                    <a:lnTo>
                      <a:pt x="6004" y="244"/>
                    </a:lnTo>
                    <a:lnTo>
                      <a:pt x="6004" y="1"/>
                    </a:lnTo>
                    <a:close/>
                  </a:path>
                </a:pathLst>
              </a:custGeom>
              <a:solidFill>
                <a:srgbClr val="5A254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15" name="Google Shape;3325;p57">
              <a:extLst>
                <a:ext uri="{FF2B5EF4-FFF2-40B4-BE49-F238E27FC236}">
                  <a16:creationId xmlns:a16="http://schemas.microsoft.com/office/drawing/2014/main" id="{A1CE53B4-56BD-8D95-3B1D-7531187BB1E8}"/>
                </a:ext>
              </a:extLst>
            </p:cNvPr>
            <p:cNvSpPr/>
            <p:nvPr/>
          </p:nvSpPr>
          <p:spPr>
            <a:xfrm flipH="1">
              <a:off x="1869587" y="2264311"/>
              <a:ext cx="87852" cy="593828"/>
            </a:xfrm>
            <a:custGeom>
              <a:avLst/>
              <a:gdLst/>
              <a:ahLst/>
              <a:cxnLst/>
              <a:rect l="l" t="t" r="r" b="b"/>
              <a:pathLst>
                <a:path w="1450" h="4348" extrusionOk="0">
                  <a:moveTo>
                    <a:pt x="1" y="1"/>
                  </a:moveTo>
                  <a:lnTo>
                    <a:pt x="1" y="4348"/>
                  </a:lnTo>
                  <a:lnTo>
                    <a:pt x="1450" y="4348"/>
                  </a:lnTo>
                  <a:lnTo>
                    <a:pt x="1450" y="1"/>
                  </a:ln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16" name="Google Shape;3326;p57">
              <a:extLst>
                <a:ext uri="{FF2B5EF4-FFF2-40B4-BE49-F238E27FC236}">
                  <a16:creationId xmlns:a16="http://schemas.microsoft.com/office/drawing/2014/main" id="{A1807343-BF03-D33E-C275-890F9E5C36C1}"/>
                </a:ext>
              </a:extLst>
            </p:cNvPr>
            <p:cNvGrpSpPr/>
            <p:nvPr/>
          </p:nvGrpSpPr>
          <p:grpSpPr>
            <a:xfrm>
              <a:off x="1925572" y="2332010"/>
              <a:ext cx="363767" cy="458466"/>
              <a:chOff x="972468" y="934847"/>
              <a:chExt cx="363767" cy="203392"/>
            </a:xfrm>
          </p:grpSpPr>
          <p:sp>
            <p:nvSpPr>
              <p:cNvPr id="21" name="Google Shape;3327;p57">
                <a:extLst>
                  <a:ext uri="{FF2B5EF4-FFF2-40B4-BE49-F238E27FC236}">
                    <a16:creationId xmlns:a16="http://schemas.microsoft.com/office/drawing/2014/main" id="{E9A9AC37-8DA7-6E09-4A01-CCEE5C4F5837}"/>
                  </a:ext>
                </a:extLst>
              </p:cNvPr>
              <p:cNvSpPr/>
              <p:nvPr/>
            </p:nvSpPr>
            <p:spPr>
              <a:xfrm flipH="1">
                <a:off x="972468" y="934847"/>
                <a:ext cx="363767" cy="13026"/>
              </a:xfrm>
              <a:custGeom>
                <a:avLst/>
                <a:gdLst/>
                <a:ahLst/>
                <a:cxnLst/>
                <a:rect l="l" t="t" r="r" b="b"/>
                <a:pathLst>
                  <a:path w="6004" h="215" extrusionOk="0">
                    <a:moveTo>
                      <a:pt x="1" y="0"/>
                    </a:moveTo>
                    <a:lnTo>
                      <a:pt x="1" y="215"/>
                    </a:lnTo>
                    <a:lnTo>
                      <a:pt x="6004" y="215"/>
                    </a:lnTo>
                    <a:lnTo>
                      <a:pt x="6004" y="0"/>
                    </a:lnTo>
                    <a:close/>
                  </a:path>
                </a:pathLst>
              </a:custGeom>
              <a:solidFill>
                <a:srgbClr val="5A254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22" name="Google Shape;3328;p57">
                <a:extLst>
                  <a:ext uri="{FF2B5EF4-FFF2-40B4-BE49-F238E27FC236}">
                    <a16:creationId xmlns:a16="http://schemas.microsoft.com/office/drawing/2014/main" id="{F81318C7-CA58-6993-CB45-69B7111F79F3}"/>
                  </a:ext>
                </a:extLst>
              </p:cNvPr>
              <p:cNvSpPr/>
              <p:nvPr/>
            </p:nvSpPr>
            <p:spPr>
              <a:xfrm flipH="1">
                <a:off x="972468" y="1123396"/>
                <a:ext cx="363767" cy="14844"/>
              </a:xfrm>
              <a:custGeom>
                <a:avLst/>
                <a:gdLst/>
                <a:ahLst/>
                <a:cxnLst/>
                <a:rect l="l" t="t" r="r" b="b"/>
                <a:pathLst>
                  <a:path w="6004" h="245" extrusionOk="0">
                    <a:moveTo>
                      <a:pt x="1" y="1"/>
                    </a:moveTo>
                    <a:lnTo>
                      <a:pt x="1" y="244"/>
                    </a:lnTo>
                    <a:lnTo>
                      <a:pt x="6004" y="244"/>
                    </a:lnTo>
                    <a:lnTo>
                      <a:pt x="6004" y="1"/>
                    </a:lnTo>
                    <a:close/>
                  </a:path>
                </a:pathLst>
              </a:custGeom>
              <a:solidFill>
                <a:srgbClr val="5A254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17" name="Google Shape;3329;p57">
              <a:extLst>
                <a:ext uri="{FF2B5EF4-FFF2-40B4-BE49-F238E27FC236}">
                  <a16:creationId xmlns:a16="http://schemas.microsoft.com/office/drawing/2014/main" id="{C99E2486-FD0A-BA99-0857-C76EA9EBC7AE}"/>
                </a:ext>
              </a:extLst>
            </p:cNvPr>
            <p:cNvSpPr/>
            <p:nvPr/>
          </p:nvSpPr>
          <p:spPr>
            <a:xfrm flipH="1">
              <a:off x="1869587" y="3600286"/>
              <a:ext cx="87852" cy="593828"/>
            </a:xfrm>
            <a:custGeom>
              <a:avLst/>
              <a:gdLst/>
              <a:ahLst/>
              <a:cxnLst/>
              <a:rect l="l" t="t" r="r" b="b"/>
              <a:pathLst>
                <a:path w="1450" h="4348" extrusionOk="0">
                  <a:moveTo>
                    <a:pt x="1" y="1"/>
                  </a:moveTo>
                  <a:lnTo>
                    <a:pt x="1" y="4348"/>
                  </a:lnTo>
                  <a:lnTo>
                    <a:pt x="1450" y="4348"/>
                  </a:lnTo>
                  <a:lnTo>
                    <a:pt x="1450" y="1"/>
                  </a:ln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18" name="Google Shape;3330;p57">
              <a:extLst>
                <a:ext uri="{FF2B5EF4-FFF2-40B4-BE49-F238E27FC236}">
                  <a16:creationId xmlns:a16="http://schemas.microsoft.com/office/drawing/2014/main" id="{61F3C2B6-0A93-B740-8E69-AD98CE638226}"/>
                </a:ext>
              </a:extLst>
            </p:cNvPr>
            <p:cNvGrpSpPr/>
            <p:nvPr/>
          </p:nvGrpSpPr>
          <p:grpSpPr>
            <a:xfrm>
              <a:off x="1925572" y="3667985"/>
              <a:ext cx="363767" cy="458466"/>
              <a:chOff x="972468" y="934847"/>
              <a:chExt cx="363767" cy="203392"/>
            </a:xfrm>
          </p:grpSpPr>
          <p:sp>
            <p:nvSpPr>
              <p:cNvPr id="19" name="Google Shape;3331;p57">
                <a:extLst>
                  <a:ext uri="{FF2B5EF4-FFF2-40B4-BE49-F238E27FC236}">
                    <a16:creationId xmlns:a16="http://schemas.microsoft.com/office/drawing/2014/main" id="{3A039461-2A3F-DBE0-0E1D-FCFC61C3E3B5}"/>
                  </a:ext>
                </a:extLst>
              </p:cNvPr>
              <p:cNvSpPr/>
              <p:nvPr/>
            </p:nvSpPr>
            <p:spPr>
              <a:xfrm flipH="1">
                <a:off x="972468" y="934847"/>
                <a:ext cx="363767" cy="13026"/>
              </a:xfrm>
              <a:custGeom>
                <a:avLst/>
                <a:gdLst/>
                <a:ahLst/>
                <a:cxnLst/>
                <a:rect l="l" t="t" r="r" b="b"/>
                <a:pathLst>
                  <a:path w="6004" h="215" extrusionOk="0">
                    <a:moveTo>
                      <a:pt x="1" y="0"/>
                    </a:moveTo>
                    <a:lnTo>
                      <a:pt x="1" y="215"/>
                    </a:lnTo>
                    <a:lnTo>
                      <a:pt x="6004" y="215"/>
                    </a:lnTo>
                    <a:lnTo>
                      <a:pt x="6004" y="0"/>
                    </a:lnTo>
                    <a:close/>
                  </a:path>
                </a:pathLst>
              </a:custGeom>
              <a:solidFill>
                <a:srgbClr val="5A254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20" name="Google Shape;3332;p57">
                <a:extLst>
                  <a:ext uri="{FF2B5EF4-FFF2-40B4-BE49-F238E27FC236}">
                    <a16:creationId xmlns:a16="http://schemas.microsoft.com/office/drawing/2014/main" id="{738FA2EE-8F9B-BD47-782A-FE361463A00A}"/>
                  </a:ext>
                </a:extLst>
              </p:cNvPr>
              <p:cNvSpPr/>
              <p:nvPr/>
            </p:nvSpPr>
            <p:spPr>
              <a:xfrm flipH="1">
                <a:off x="972468" y="1123396"/>
                <a:ext cx="363767" cy="14844"/>
              </a:xfrm>
              <a:custGeom>
                <a:avLst/>
                <a:gdLst/>
                <a:ahLst/>
                <a:cxnLst/>
                <a:rect l="l" t="t" r="r" b="b"/>
                <a:pathLst>
                  <a:path w="6004" h="245" extrusionOk="0">
                    <a:moveTo>
                      <a:pt x="1" y="1"/>
                    </a:moveTo>
                    <a:lnTo>
                      <a:pt x="1" y="244"/>
                    </a:lnTo>
                    <a:lnTo>
                      <a:pt x="6004" y="244"/>
                    </a:lnTo>
                    <a:lnTo>
                      <a:pt x="6004" y="1"/>
                    </a:lnTo>
                    <a:close/>
                  </a:path>
                </a:pathLst>
              </a:custGeom>
              <a:solidFill>
                <a:srgbClr val="5A254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34" name="Google Shape;3343;p57">
            <a:extLst>
              <a:ext uri="{FF2B5EF4-FFF2-40B4-BE49-F238E27FC236}">
                <a16:creationId xmlns:a16="http://schemas.microsoft.com/office/drawing/2014/main" id="{3BE46E3A-B0C8-E3B8-45A6-31FF790CF04F}"/>
              </a:ext>
            </a:extLst>
          </p:cNvPr>
          <p:cNvGrpSpPr/>
          <p:nvPr/>
        </p:nvGrpSpPr>
        <p:grpSpPr>
          <a:xfrm>
            <a:off x="3220623" y="1323133"/>
            <a:ext cx="586987" cy="555955"/>
            <a:chOff x="2418481" y="400462"/>
            <a:chExt cx="440240" cy="416966"/>
          </a:xfrm>
        </p:grpSpPr>
        <p:grpSp>
          <p:nvGrpSpPr>
            <p:cNvPr id="35" name="Google Shape;3344;p57">
              <a:extLst>
                <a:ext uri="{FF2B5EF4-FFF2-40B4-BE49-F238E27FC236}">
                  <a16:creationId xmlns:a16="http://schemas.microsoft.com/office/drawing/2014/main" id="{6FC1DC8B-6FD9-BE32-6C14-40FFAEDDD833}"/>
                </a:ext>
              </a:extLst>
            </p:cNvPr>
            <p:cNvGrpSpPr/>
            <p:nvPr/>
          </p:nvGrpSpPr>
          <p:grpSpPr>
            <a:xfrm>
              <a:off x="2650628" y="619288"/>
              <a:ext cx="208093" cy="175380"/>
              <a:chOff x="2222003" y="304963"/>
              <a:chExt cx="208093" cy="175380"/>
            </a:xfrm>
          </p:grpSpPr>
          <p:sp>
            <p:nvSpPr>
              <p:cNvPr id="63" name="Google Shape;3345;p57">
                <a:extLst>
                  <a:ext uri="{FF2B5EF4-FFF2-40B4-BE49-F238E27FC236}">
                    <a16:creationId xmlns:a16="http://schemas.microsoft.com/office/drawing/2014/main" id="{6E88CB20-0CF9-FCEC-13B2-163DCCE25DD9}"/>
                  </a:ext>
                </a:extLst>
              </p:cNvPr>
              <p:cNvSpPr/>
              <p:nvPr/>
            </p:nvSpPr>
            <p:spPr>
              <a:xfrm>
                <a:off x="2223202" y="304963"/>
                <a:ext cx="124875" cy="152925"/>
              </a:xfrm>
              <a:custGeom>
                <a:avLst/>
                <a:gdLst/>
                <a:ahLst/>
                <a:cxnLst/>
                <a:rect l="l" t="t" r="r" b="b"/>
                <a:pathLst>
                  <a:path w="6562" h="8036" extrusionOk="0">
                    <a:moveTo>
                      <a:pt x="5057" y="1"/>
                    </a:moveTo>
                    <a:cubicBezTo>
                      <a:pt x="4719" y="1"/>
                      <a:pt x="4375" y="113"/>
                      <a:pt x="4099" y="359"/>
                    </a:cubicBezTo>
                    <a:cubicBezTo>
                      <a:pt x="2251" y="2237"/>
                      <a:pt x="1416" y="4706"/>
                      <a:pt x="152" y="6924"/>
                    </a:cubicBezTo>
                    <a:cubicBezTo>
                      <a:pt x="1" y="7448"/>
                      <a:pt x="361" y="8036"/>
                      <a:pt x="851" y="8036"/>
                    </a:cubicBezTo>
                    <a:cubicBezTo>
                      <a:pt x="962" y="8036"/>
                      <a:pt x="1081" y="8005"/>
                      <a:pt x="1201" y="7937"/>
                    </a:cubicBezTo>
                    <a:cubicBezTo>
                      <a:pt x="3634" y="6429"/>
                      <a:pt x="6561" y="4240"/>
                      <a:pt x="6435" y="1195"/>
                    </a:cubicBezTo>
                    <a:cubicBezTo>
                      <a:pt x="6396" y="454"/>
                      <a:pt x="5737" y="1"/>
                      <a:pt x="505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64" name="Google Shape;3346;p57">
                <a:extLst>
                  <a:ext uri="{FF2B5EF4-FFF2-40B4-BE49-F238E27FC236}">
                    <a16:creationId xmlns:a16="http://schemas.microsoft.com/office/drawing/2014/main" id="{9A290195-F9EE-009B-7652-3F782C552303}"/>
                  </a:ext>
                </a:extLst>
              </p:cNvPr>
              <p:cNvSpPr/>
              <p:nvPr/>
            </p:nvSpPr>
            <p:spPr>
              <a:xfrm>
                <a:off x="2222003" y="402492"/>
                <a:ext cx="208093" cy="77852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4091" extrusionOk="0">
                    <a:moveTo>
                      <a:pt x="8593" y="1"/>
                    </a:moveTo>
                    <a:cubicBezTo>
                      <a:pt x="5866" y="1"/>
                      <a:pt x="3378" y="1091"/>
                      <a:pt x="836" y="1673"/>
                    </a:cubicBezTo>
                    <a:lnTo>
                      <a:pt x="799" y="1673"/>
                    </a:lnTo>
                    <a:cubicBezTo>
                      <a:pt x="126" y="1984"/>
                      <a:pt x="0" y="2997"/>
                      <a:pt x="769" y="3248"/>
                    </a:cubicBezTo>
                    <a:cubicBezTo>
                      <a:pt x="2276" y="3681"/>
                      <a:pt x="4028" y="4091"/>
                      <a:pt x="5702" y="4091"/>
                    </a:cubicBezTo>
                    <a:cubicBezTo>
                      <a:pt x="7346" y="4091"/>
                      <a:pt x="8916" y="3696"/>
                      <a:pt x="10106" y="2538"/>
                    </a:cubicBezTo>
                    <a:cubicBezTo>
                      <a:pt x="10934" y="1673"/>
                      <a:pt x="10224" y="136"/>
                      <a:pt x="9027" y="10"/>
                    </a:cubicBezTo>
                    <a:cubicBezTo>
                      <a:pt x="8882" y="4"/>
                      <a:pt x="8737" y="1"/>
                      <a:pt x="85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36" name="Google Shape;3347;p57">
              <a:extLst>
                <a:ext uri="{FF2B5EF4-FFF2-40B4-BE49-F238E27FC236}">
                  <a16:creationId xmlns:a16="http://schemas.microsoft.com/office/drawing/2014/main" id="{269A43D2-ACF2-4D02-95B2-AB53F3F2D397}"/>
                </a:ext>
              </a:extLst>
            </p:cNvPr>
            <p:cNvGrpSpPr/>
            <p:nvPr/>
          </p:nvGrpSpPr>
          <p:grpSpPr>
            <a:xfrm>
              <a:off x="2650628" y="619838"/>
              <a:ext cx="208093" cy="175380"/>
              <a:chOff x="2222003" y="304963"/>
              <a:chExt cx="208093" cy="175380"/>
            </a:xfrm>
          </p:grpSpPr>
          <p:sp>
            <p:nvSpPr>
              <p:cNvPr id="61" name="Google Shape;3348;p57">
                <a:extLst>
                  <a:ext uri="{FF2B5EF4-FFF2-40B4-BE49-F238E27FC236}">
                    <a16:creationId xmlns:a16="http://schemas.microsoft.com/office/drawing/2014/main" id="{4188EEC5-819F-9E69-3CCF-979D8AB9ABA6}"/>
                  </a:ext>
                </a:extLst>
              </p:cNvPr>
              <p:cNvSpPr/>
              <p:nvPr/>
            </p:nvSpPr>
            <p:spPr>
              <a:xfrm>
                <a:off x="2223202" y="304963"/>
                <a:ext cx="124875" cy="152925"/>
              </a:xfrm>
              <a:custGeom>
                <a:avLst/>
                <a:gdLst/>
                <a:ahLst/>
                <a:cxnLst/>
                <a:rect l="l" t="t" r="r" b="b"/>
                <a:pathLst>
                  <a:path w="6562" h="8036" extrusionOk="0">
                    <a:moveTo>
                      <a:pt x="5057" y="1"/>
                    </a:moveTo>
                    <a:cubicBezTo>
                      <a:pt x="4719" y="1"/>
                      <a:pt x="4375" y="113"/>
                      <a:pt x="4099" y="359"/>
                    </a:cubicBezTo>
                    <a:cubicBezTo>
                      <a:pt x="2251" y="2237"/>
                      <a:pt x="1416" y="4706"/>
                      <a:pt x="152" y="6924"/>
                    </a:cubicBezTo>
                    <a:cubicBezTo>
                      <a:pt x="1" y="7448"/>
                      <a:pt x="361" y="8036"/>
                      <a:pt x="851" y="8036"/>
                    </a:cubicBezTo>
                    <a:cubicBezTo>
                      <a:pt x="962" y="8036"/>
                      <a:pt x="1081" y="8005"/>
                      <a:pt x="1201" y="7937"/>
                    </a:cubicBezTo>
                    <a:cubicBezTo>
                      <a:pt x="3634" y="6429"/>
                      <a:pt x="6561" y="4240"/>
                      <a:pt x="6435" y="1195"/>
                    </a:cubicBezTo>
                    <a:cubicBezTo>
                      <a:pt x="6396" y="454"/>
                      <a:pt x="5737" y="1"/>
                      <a:pt x="5057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62" name="Google Shape;3349;p57">
                <a:extLst>
                  <a:ext uri="{FF2B5EF4-FFF2-40B4-BE49-F238E27FC236}">
                    <a16:creationId xmlns:a16="http://schemas.microsoft.com/office/drawing/2014/main" id="{397993CA-2DEF-0827-1D62-867FEBF80DFB}"/>
                  </a:ext>
                </a:extLst>
              </p:cNvPr>
              <p:cNvSpPr/>
              <p:nvPr/>
            </p:nvSpPr>
            <p:spPr>
              <a:xfrm>
                <a:off x="2222003" y="402492"/>
                <a:ext cx="208093" cy="77852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4091" extrusionOk="0">
                    <a:moveTo>
                      <a:pt x="8593" y="1"/>
                    </a:moveTo>
                    <a:cubicBezTo>
                      <a:pt x="5866" y="1"/>
                      <a:pt x="3378" y="1091"/>
                      <a:pt x="836" y="1673"/>
                    </a:cubicBezTo>
                    <a:lnTo>
                      <a:pt x="799" y="1673"/>
                    </a:lnTo>
                    <a:cubicBezTo>
                      <a:pt x="126" y="1984"/>
                      <a:pt x="0" y="2997"/>
                      <a:pt x="769" y="3248"/>
                    </a:cubicBezTo>
                    <a:cubicBezTo>
                      <a:pt x="2276" y="3681"/>
                      <a:pt x="4028" y="4091"/>
                      <a:pt x="5702" y="4091"/>
                    </a:cubicBezTo>
                    <a:cubicBezTo>
                      <a:pt x="7346" y="4091"/>
                      <a:pt x="8916" y="3696"/>
                      <a:pt x="10106" y="2538"/>
                    </a:cubicBezTo>
                    <a:cubicBezTo>
                      <a:pt x="10934" y="1673"/>
                      <a:pt x="10224" y="136"/>
                      <a:pt x="9027" y="10"/>
                    </a:cubicBezTo>
                    <a:cubicBezTo>
                      <a:pt x="8882" y="4"/>
                      <a:pt x="8737" y="1"/>
                      <a:pt x="8593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37" name="Google Shape;3350;p57">
              <a:extLst>
                <a:ext uri="{FF2B5EF4-FFF2-40B4-BE49-F238E27FC236}">
                  <a16:creationId xmlns:a16="http://schemas.microsoft.com/office/drawing/2014/main" id="{356AAF3A-5AA7-075C-0B33-743216824E7E}"/>
                </a:ext>
              </a:extLst>
            </p:cNvPr>
            <p:cNvSpPr/>
            <p:nvPr/>
          </p:nvSpPr>
          <p:spPr>
            <a:xfrm>
              <a:off x="2648382" y="630154"/>
              <a:ext cx="200995" cy="148872"/>
            </a:xfrm>
            <a:custGeom>
              <a:avLst/>
              <a:gdLst/>
              <a:ahLst/>
              <a:cxnLst/>
              <a:rect l="l" t="t" r="r" b="b"/>
              <a:pathLst>
                <a:path w="10562" h="7823" extrusionOk="0">
                  <a:moveTo>
                    <a:pt x="8479" y="0"/>
                  </a:moveTo>
                  <a:cubicBezTo>
                    <a:pt x="8261" y="0"/>
                    <a:pt x="8038" y="40"/>
                    <a:pt x="7821" y="128"/>
                  </a:cubicBezTo>
                  <a:cubicBezTo>
                    <a:pt x="4864" y="1548"/>
                    <a:pt x="2861" y="4135"/>
                    <a:pt x="488" y="6198"/>
                  </a:cubicBezTo>
                  <a:lnTo>
                    <a:pt x="458" y="6198"/>
                  </a:lnTo>
                  <a:cubicBezTo>
                    <a:pt x="0" y="6827"/>
                    <a:pt x="307" y="7823"/>
                    <a:pt x="1063" y="7823"/>
                  </a:cubicBezTo>
                  <a:cubicBezTo>
                    <a:pt x="1125" y="7823"/>
                    <a:pt x="1189" y="7816"/>
                    <a:pt x="1257" y="7802"/>
                  </a:cubicBezTo>
                  <a:cubicBezTo>
                    <a:pt x="4739" y="7063"/>
                    <a:pt x="9086" y="5732"/>
                    <a:pt x="10254" y="2073"/>
                  </a:cubicBezTo>
                  <a:cubicBezTo>
                    <a:pt x="10561" y="995"/>
                    <a:pt x="9567" y="0"/>
                    <a:pt x="8479" y="0"/>
                  </a:cubicBezTo>
                  <a:close/>
                </a:path>
              </a:pathLst>
            </a:custGeom>
            <a:solidFill>
              <a:srgbClr val="01A0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8" name="Google Shape;3351;p57">
              <a:extLst>
                <a:ext uri="{FF2B5EF4-FFF2-40B4-BE49-F238E27FC236}">
                  <a16:creationId xmlns:a16="http://schemas.microsoft.com/office/drawing/2014/main" id="{ED307EE1-EE8B-9664-636A-1B5C8EE35592}"/>
                </a:ext>
              </a:extLst>
            </p:cNvPr>
            <p:cNvSpPr/>
            <p:nvPr/>
          </p:nvSpPr>
          <p:spPr>
            <a:xfrm>
              <a:off x="2418481" y="400462"/>
              <a:ext cx="321207" cy="408917"/>
            </a:xfrm>
            <a:custGeom>
              <a:avLst/>
              <a:gdLst/>
              <a:ahLst/>
              <a:cxnLst/>
              <a:rect l="l" t="t" r="r" b="b"/>
              <a:pathLst>
                <a:path w="16879" h="21488" extrusionOk="0">
                  <a:moveTo>
                    <a:pt x="7889" y="0"/>
                  </a:moveTo>
                  <a:cubicBezTo>
                    <a:pt x="4533" y="185"/>
                    <a:pt x="2248" y="3386"/>
                    <a:pt x="1509" y="6528"/>
                  </a:cubicBezTo>
                  <a:cubicBezTo>
                    <a:pt x="1169" y="7519"/>
                    <a:pt x="866" y="8472"/>
                    <a:pt x="681" y="9485"/>
                  </a:cubicBezTo>
                  <a:cubicBezTo>
                    <a:pt x="1" y="12198"/>
                    <a:pt x="186" y="15185"/>
                    <a:pt x="1450" y="17588"/>
                  </a:cubicBezTo>
                  <a:cubicBezTo>
                    <a:pt x="1760" y="18172"/>
                    <a:pt x="2160" y="18697"/>
                    <a:pt x="2618" y="19192"/>
                  </a:cubicBezTo>
                  <a:cubicBezTo>
                    <a:pt x="3113" y="19687"/>
                    <a:pt x="3668" y="20086"/>
                    <a:pt x="4311" y="20456"/>
                  </a:cubicBezTo>
                  <a:cubicBezTo>
                    <a:pt x="4962" y="20730"/>
                    <a:pt x="5605" y="20944"/>
                    <a:pt x="6285" y="21099"/>
                  </a:cubicBezTo>
                  <a:cubicBezTo>
                    <a:pt x="7041" y="21363"/>
                    <a:pt x="7815" y="21487"/>
                    <a:pt x="8583" y="21487"/>
                  </a:cubicBezTo>
                  <a:cubicBezTo>
                    <a:pt x="12477" y="21487"/>
                    <a:pt x="16200" y="18300"/>
                    <a:pt x="16509" y="14076"/>
                  </a:cubicBezTo>
                  <a:cubicBezTo>
                    <a:pt x="16879" y="9766"/>
                    <a:pt x="15955" y="5049"/>
                    <a:pt x="12754" y="1878"/>
                  </a:cubicBezTo>
                  <a:cubicBezTo>
                    <a:pt x="11460" y="739"/>
                    <a:pt x="9767" y="0"/>
                    <a:pt x="78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9" name="Google Shape;3352;p57">
              <a:extLst>
                <a:ext uri="{FF2B5EF4-FFF2-40B4-BE49-F238E27FC236}">
                  <a16:creationId xmlns:a16="http://schemas.microsoft.com/office/drawing/2014/main" id="{A7275FF6-3BA6-03CE-DA76-2EC6DDE3EEBC}"/>
                </a:ext>
              </a:extLst>
            </p:cNvPr>
            <p:cNvSpPr/>
            <p:nvPr/>
          </p:nvSpPr>
          <p:spPr>
            <a:xfrm>
              <a:off x="2447749" y="581476"/>
              <a:ext cx="262119" cy="227903"/>
            </a:xfrm>
            <a:custGeom>
              <a:avLst/>
              <a:gdLst/>
              <a:ahLst/>
              <a:cxnLst/>
              <a:rect l="l" t="t" r="r" b="b"/>
              <a:pathLst>
                <a:path w="13774" h="11976" extrusionOk="0">
                  <a:moveTo>
                    <a:pt x="7204" y="1"/>
                  </a:moveTo>
                  <a:cubicBezTo>
                    <a:pt x="5440" y="1"/>
                    <a:pt x="3850" y="674"/>
                    <a:pt x="2499" y="1947"/>
                  </a:cubicBezTo>
                  <a:cubicBezTo>
                    <a:pt x="836" y="3522"/>
                    <a:pt x="222" y="5643"/>
                    <a:pt x="38" y="7891"/>
                  </a:cubicBezTo>
                  <a:cubicBezTo>
                    <a:pt x="38" y="8017"/>
                    <a:pt x="38" y="8142"/>
                    <a:pt x="1" y="8261"/>
                  </a:cubicBezTo>
                  <a:cubicBezTo>
                    <a:pt x="311" y="8756"/>
                    <a:pt x="681" y="9251"/>
                    <a:pt x="1080" y="9680"/>
                  </a:cubicBezTo>
                  <a:cubicBezTo>
                    <a:pt x="1575" y="10175"/>
                    <a:pt x="2130" y="10574"/>
                    <a:pt x="2773" y="10944"/>
                  </a:cubicBezTo>
                  <a:cubicBezTo>
                    <a:pt x="3424" y="11218"/>
                    <a:pt x="4067" y="11432"/>
                    <a:pt x="4747" y="11587"/>
                  </a:cubicBezTo>
                  <a:cubicBezTo>
                    <a:pt x="5501" y="11851"/>
                    <a:pt x="6274" y="11975"/>
                    <a:pt x="7040" y="11975"/>
                  </a:cubicBezTo>
                  <a:cubicBezTo>
                    <a:pt x="9684" y="11975"/>
                    <a:pt x="12253" y="10501"/>
                    <a:pt x="13714" y="8231"/>
                  </a:cubicBezTo>
                  <a:cubicBezTo>
                    <a:pt x="13774" y="7736"/>
                    <a:pt x="13744" y="7248"/>
                    <a:pt x="13677" y="6723"/>
                  </a:cubicBezTo>
                  <a:cubicBezTo>
                    <a:pt x="13530" y="5614"/>
                    <a:pt x="13249" y="4564"/>
                    <a:pt x="12694" y="3581"/>
                  </a:cubicBezTo>
                  <a:cubicBezTo>
                    <a:pt x="12169" y="2627"/>
                    <a:pt x="11497" y="1733"/>
                    <a:pt x="10632" y="1052"/>
                  </a:cubicBezTo>
                  <a:cubicBezTo>
                    <a:pt x="9833" y="439"/>
                    <a:pt x="8939" y="158"/>
                    <a:pt x="7948" y="40"/>
                  </a:cubicBezTo>
                  <a:cubicBezTo>
                    <a:pt x="7697" y="14"/>
                    <a:pt x="7449" y="1"/>
                    <a:pt x="7204" y="1"/>
                  </a:cubicBezTo>
                  <a:close/>
                </a:path>
              </a:pathLst>
            </a:custGeom>
            <a:solidFill>
              <a:srgbClr val="BC7BF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40" name="Google Shape;3353;p57">
              <a:extLst>
                <a:ext uri="{FF2B5EF4-FFF2-40B4-BE49-F238E27FC236}">
                  <a16:creationId xmlns:a16="http://schemas.microsoft.com/office/drawing/2014/main" id="{28ADFC7C-516F-6C70-F0DD-3EA6C73A5BBB}"/>
                </a:ext>
              </a:extLst>
            </p:cNvPr>
            <p:cNvGrpSpPr/>
            <p:nvPr/>
          </p:nvGrpSpPr>
          <p:grpSpPr>
            <a:xfrm>
              <a:off x="2702069" y="444098"/>
              <a:ext cx="127748" cy="165210"/>
              <a:chOff x="2273444" y="129773"/>
              <a:chExt cx="127748" cy="165210"/>
            </a:xfrm>
          </p:grpSpPr>
          <p:sp>
            <p:nvSpPr>
              <p:cNvPr id="59" name="Google Shape;3354;p57">
                <a:extLst>
                  <a:ext uri="{FF2B5EF4-FFF2-40B4-BE49-F238E27FC236}">
                    <a16:creationId xmlns:a16="http://schemas.microsoft.com/office/drawing/2014/main" id="{FD3C0613-80BD-A274-ADD5-4DF72713E66F}"/>
                  </a:ext>
                </a:extLst>
              </p:cNvPr>
              <p:cNvSpPr/>
              <p:nvPr/>
            </p:nvSpPr>
            <p:spPr>
              <a:xfrm>
                <a:off x="2273631" y="129773"/>
                <a:ext cx="85654" cy="160937"/>
              </a:xfrm>
              <a:custGeom>
                <a:avLst/>
                <a:gdLst/>
                <a:ahLst/>
                <a:cxnLst/>
                <a:rect l="l" t="t" r="r" b="b"/>
                <a:pathLst>
                  <a:path w="4501" h="8457" extrusionOk="0">
                    <a:moveTo>
                      <a:pt x="3372" y="1"/>
                    </a:moveTo>
                    <a:cubicBezTo>
                      <a:pt x="3155" y="1"/>
                      <a:pt x="2935" y="93"/>
                      <a:pt x="2743" y="295"/>
                    </a:cubicBezTo>
                    <a:cubicBezTo>
                      <a:pt x="1597" y="1588"/>
                      <a:pt x="828" y="3281"/>
                      <a:pt x="30" y="4945"/>
                    </a:cubicBezTo>
                    <a:cubicBezTo>
                      <a:pt x="156" y="5654"/>
                      <a:pt x="215" y="6335"/>
                      <a:pt x="156" y="7007"/>
                    </a:cubicBezTo>
                    <a:cubicBezTo>
                      <a:pt x="119" y="7503"/>
                      <a:pt x="89" y="7998"/>
                      <a:pt x="0" y="8456"/>
                    </a:cubicBezTo>
                    <a:cubicBezTo>
                      <a:pt x="1967" y="7044"/>
                      <a:pt x="4125" y="4945"/>
                      <a:pt x="4436" y="1588"/>
                    </a:cubicBezTo>
                    <a:cubicBezTo>
                      <a:pt x="4500" y="648"/>
                      <a:pt x="3948" y="1"/>
                      <a:pt x="337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60" name="Google Shape;3355;p57">
                <a:extLst>
                  <a:ext uri="{FF2B5EF4-FFF2-40B4-BE49-F238E27FC236}">
                    <a16:creationId xmlns:a16="http://schemas.microsoft.com/office/drawing/2014/main" id="{3B4C1BFB-5A4A-AD77-97F5-1636546C6287}"/>
                  </a:ext>
                </a:extLst>
              </p:cNvPr>
              <p:cNvSpPr/>
              <p:nvPr/>
            </p:nvSpPr>
            <p:spPr>
              <a:xfrm>
                <a:off x="2273444" y="195037"/>
                <a:ext cx="127748" cy="99946"/>
              </a:xfrm>
              <a:custGeom>
                <a:avLst/>
                <a:gdLst/>
                <a:ahLst/>
                <a:cxnLst/>
                <a:rect l="l" t="t" r="r" b="b"/>
                <a:pathLst>
                  <a:path w="6713" h="5252" extrusionOk="0">
                    <a:moveTo>
                      <a:pt x="5175" y="0"/>
                    </a:moveTo>
                    <a:cubicBezTo>
                      <a:pt x="3386" y="156"/>
                      <a:pt x="1752" y="1198"/>
                      <a:pt x="119" y="2122"/>
                    </a:cubicBezTo>
                    <a:cubicBezTo>
                      <a:pt x="185" y="2647"/>
                      <a:pt x="185" y="3142"/>
                      <a:pt x="156" y="3630"/>
                    </a:cubicBezTo>
                    <a:cubicBezTo>
                      <a:pt x="119" y="4126"/>
                      <a:pt x="89" y="4591"/>
                      <a:pt x="0" y="5050"/>
                    </a:cubicBezTo>
                    <a:cubicBezTo>
                      <a:pt x="601" y="5169"/>
                      <a:pt x="1220" y="5251"/>
                      <a:pt x="1836" y="5251"/>
                    </a:cubicBezTo>
                    <a:cubicBezTo>
                      <a:pt x="3426" y="5251"/>
                      <a:pt x="4985" y="4706"/>
                      <a:pt x="6099" y="2861"/>
                    </a:cubicBezTo>
                    <a:cubicBezTo>
                      <a:pt x="6713" y="1753"/>
                      <a:pt x="6099" y="30"/>
                      <a:pt x="5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41" name="Google Shape;3356;p57">
              <a:extLst>
                <a:ext uri="{FF2B5EF4-FFF2-40B4-BE49-F238E27FC236}">
                  <a16:creationId xmlns:a16="http://schemas.microsoft.com/office/drawing/2014/main" id="{878B2C40-7D76-12DE-386C-60317C90E0DE}"/>
                </a:ext>
              </a:extLst>
            </p:cNvPr>
            <p:cNvGrpSpPr/>
            <p:nvPr/>
          </p:nvGrpSpPr>
          <p:grpSpPr>
            <a:xfrm>
              <a:off x="2443754" y="601436"/>
              <a:ext cx="130730" cy="148882"/>
              <a:chOff x="2015051" y="273164"/>
              <a:chExt cx="130717" cy="162802"/>
            </a:xfrm>
          </p:grpSpPr>
          <p:sp>
            <p:nvSpPr>
              <p:cNvPr id="57" name="Google Shape;3357;p57">
                <a:extLst>
                  <a:ext uri="{FF2B5EF4-FFF2-40B4-BE49-F238E27FC236}">
                    <a16:creationId xmlns:a16="http://schemas.microsoft.com/office/drawing/2014/main" id="{988F45AC-07A1-DF65-5D13-CAD15FD4D1AB}"/>
                  </a:ext>
                </a:extLst>
              </p:cNvPr>
              <p:cNvSpPr/>
              <p:nvPr/>
            </p:nvSpPr>
            <p:spPr>
              <a:xfrm>
                <a:off x="2015051" y="277884"/>
                <a:ext cx="92524" cy="158082"/>
              </a:xfrm>
              <a:custGeom>
                <a:avLst/>
                <a:gdLst/>
                <a:ahLst/>
                <a:cxnLst/>
                <a:rect l="l" t="t" r="r" b="b"/>
                <a:pathLst>
                  <a:path w="4862" h="830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96" y="459"/>
                      <a:pt x="185" y="954"/>
                      <a:pt x="215" y="1479"/>
                    </a:cubicBezTo>
                    <a:cubicBezTo>
                      <a:pt x="311" y="2122"/>
                      <a:pt x="281" y="2832"/>
                      <a:pt x="185" y="3512"/>
                    </a:cubicBezTo>
                    <a:cubicBezTo>
                      <a:pt x="1050" y="5176"/>
                      <a:pt x="1945" y="6802"/>
                      <a:pt x="3113" y="8037"/>
                    </a:cubicBezTo>
                    <a:cubicBezTo>
                      <a:pt x="3314" y="8222"/>
                      <a:pt x="3532" y="8307"/>
                      <a:pt x="3742" y="8307"/>
                    </a:cubicBezTo>
                    <a:cubicBezTo>
                      <a:pt x="4334" y="8307"/>
                      <a:pt x="4861" y="7632"/>
                      <a:pt x="4746" y="6654"/>
                    </a:cubicBezTo>
                    <a:cubicBezTo>
                      <a:pt x="4281" y="3327"/>
                      <a:pt x="2033" y="1324"/>
                      <a:pt x="0" y="1"/>
                    </a:cubicBezTo>
                    <a:close/>
                  </a:path>
                </a:pathLst>
              </a:custGeom>
              <a:solidFill>
                <a:srgbClr val="01A09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58" name="Google Shape;3358;p57">
                <a:extLst>
                  <a:ext uri="{FF2B5EF4-FFF2-40B4-BE49-F238E27FC236}">
                    <a16:creationId xmlns:a16="http://schemas.microsoft.com/office/drawing/2014/main" id="{21629498-FFE1-4A49-EDC1-27B6EFAA5E52}"/>
                  </a:ext>
                </a:extLst>
              </p:cNvPr>
              <p:cNvSpPr/>
              <p:nvPr/>
            </p:nvSpPr>
            <p:spPr>
              <a:xfrm>
                <a:off x="2015051" y="273164"/>
                <a:ext cx="130717" cy="97319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114" extrusionOk="0">
                    <a:moveTo>
                      <a:pt x="2144" y="1"/>
                    </a:moveTo>
                    <a:cubicBezTo>
                      <a:pt x="1424" y="1"/>
                      <a:pt x="697" y="126"/>
                      <a:pt x="0" y="308"/>
                    </a:cubicBezTo>
                    <a:cubicBezTo>
                      <a:pt x="96" y="766"/>
                      <a:pt x="185" y="1232"/>
                      <a:pt x="215" y="1727"/>
                    </a:cubicBezTo>
                    <a:cubicBezTo>
                      <a:pt x="281" y="2185"/>
                      <a:pt x="281" y="2710"/>
                      <a:pt x="252" y="3206"/>
                    </a:cubicBezTo>
                    <a:cubicBezTo>
                      <a:pt x="1945" y="4063"/>
                      <a:pt x="3608" y="5054"/>
                      <a:pt x="5390" y="5113"/>
                    </a:cubicBezTo>
                    <a:cubicBezTo>
                      <a:pt x="6351" y="5017"/>
                      <a:pt x="6868" y="3265"/>
                      <a:pt x="6195" y="2185"/>
                    </a:cubicBezTo>
                    <a:cubicBezTo>
                      <a:pt x="5077" y="530"/>
                      <a:pt x="3623" y="1"/>
                      <a:pt x="2144" y="1"/>
                    </a:cubicBezTo>
                    <a:close/>
                  </a:path>
                </a:pathLst>
              </a:custGeom>
              <a:solidFill>
                <a:srgbClr val="01A09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42" name="Google Shape;3359;p57">
              <a:extLst>
                <a:ext uri="{FF2B5EF4-FFF2-40B4-BE49-F238E27FC236}">
                  <a16:creationId xmlns:a16="http://schemas.microsoft.com/office/drawing/2014/main" id="{2B934FAC-4EFD-5BA6-6BF2-16DDF85D03F9}"/>
                </a:ext>
              </a:extLst>
            </p:cNvPr>
            <p:cNvSpPr/>
            <p:nvPr/>
          </p:nvSpPr>
          <p:spPr>
            <a:xfrm>
              <a:off x="2632473" y="786752"/>
              <a:ext cx="34007" cy="28849"/>
            </a:xfrm>
            <a:custGeom>
              <a:avLst/>
              <a:gdLst/>
              <a:ahLst/>
              <a:cxnLst/>
              <a:rect l="l" t="t" r="r" b="b"/>
              <a:pathLst>
                <a:path w="1787" h="1516" extrusionOk="0">
                  <a:moveTo>
                    <a:pt x="864" y="1"/>
                  </a:moveTo>
                  <a:cubicBezTo>
                    <a:pt x="852" y="1"/>
                    <a:pt x="840" y="1"/>
                    <a:pt x="828" y="2"/>
                  </a:cubicBezTo>
                  <a:cubicBezTo>
                    <a:pt x="769" y="2"/>
                    <a:pt x="740" y="31"/>
                    <a:pt x="710" y="61"/>
                  </a:cubicBezTo>
                  <a:lnTo>
                    <a:pt x="681" y="61"/>
                  </a:lnTo>
                  <a:cubicBezTo>
                    <a:pt x="644" y="61"/>
                    <a:pt x="614" y="61"/>
                    <a:pt x="555" y="91"/>
                  </a:cubicBezTo>
                  <a:cubicBezTo>
                    <a:pt x="370" y="187"/>
                    <a:pt x="274" y="401"/>
                    <a:pt x="215" y="586"/>
                  </a:cubicBezTo>
                  <a:cubicBezTo>
                    <a:pt x="126" y="830"/>
                    <a:pt x="30" y="1081"/>
                    <a:pt x="0" y="1355"/>
                  </a:cubicBezTo>
                  <a:cubicBezTo>
                    <a:pt x="0" y="1462"/>
                    <a:pt x="85" y="1516"/>
                    <a:pt x="174" y="1516"/>
                  </a:cubicBezTo>
                  <a:cubicBezTo>
                    <a:pt x="263" y="1516"/>
                    <a:pt x="355" y="1462"/>
                    <a:pt x="370" y="1355"/>
                  </a:cubicBezTo>
                  <a:cubicBezTo>
                    <a:pt x="370" y="1140"/>
                    <a:pt x="429" y="956"/>
                    <a:pt x="496" y="771"/>
                  </a:cubicBezTo>
                  <a:cubicBezTo>
                    <a:pt x="525" y="682"/>
                    <a:pt x="555" y="586"/>
                    <a:pt x="614" y="497"/>
                  </a:cubicBezTo>
                  <a:cubicBezTo>
                    <a:pt x="644" y="556"/>
                    <a:pt x="681" y="615"/>
                    <a:pt x="710" y="682"/>
                  </a:cubicBezTo>
                  <a:cubicBezTo>
                    <a:pt x="769" y="867"/>
                    <a:pt x="710" y="1052"/>
                    <a:pt x="710" y="1236"/>
                  </a:cubicBezTo>
                  <a:cubicBezTo>
                    <a:pt x="695" y="1344"/>
                    <a:pt x="771" y="1397"/>
                    <a:pt x="855" y="1397"/>
                  </a:cubicBezTo>
                  <a:cubicBezTo>
                    <a:pt x="939" y="1397"/>
                    <a:pt x="1032" y="1344"/>
                    <a:pt x="1050" y="1236"/>
                  </a:cubicBezTo>
                  <a:cubicBezTo>
                    <a:pt x="1050" y="1052"/>
                    <a:pt x="1109" y="896"/>
                    <a:pt x="1080" y="712"/>
                  </a:cubicBezTo>
                  <a:cubicBezTo>
                    <a:pt x="1050" y="586"/>
                    <a:pt x="954" y="460"/>
                    <a:pt x="925" y="342"/>
                  </a:cubicBezTo>
                  <a:lnTo>
                    <a:pt x="925" y="342"/>
                  </a:lnTo>
                  <a:cubicBezTo>
                    <a:pt x="1198" y="401"/>
                    <a:pt x="1420" y="800"/>
                    <a:pt x="1353" y="1052"/>
                  </a:cubicBezTo>
                  <a:cubicBezTo>
                    <a:pt x="1318" y="1180"/>
                    <a:pt x="1426" y="1263"/>
                    <a:pt x="1524" y="1263"/>
                  </a:cubicBezTo>
                  <a:cubicBezTo>
                    <a:pt x="1590" y="1263"/>
                    <a:pt x="1652" y="1226"/>
                    <a:pt x="1664" y="1140"/>
                  </a:cubicBezTo>
                  <a:cubicBezTo>
                    <a:pt x="1787" y="656"/>
                    <a:pt x="1400" y="1"/>
                    <a:pt x="864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3" name="Google Shape;3360;p57">
              <a:extLst>
                <a:ext uri="{FF2B5EF4-FFF2-40B4-BE49-F238E27FC236}">
                  <a16:creationId xmlns:a16="http://schemas.microsoft.com/office/drawing/2014/main" id="{707B25D2-2F30-7688-96B7-137597B4DC14}"/>
                </a:ext>
              </a:extLst>
            </p:cNvPr>
            <p:cNvSpPr/>
            <p:nvPr/>
          </p:nvSpPr>
          <p:spPr>
            <a:xfrm>
              <a:off x="2494791" y="788446"/>
              <a:ext cx="33873" cy="28983"/>
            </a:xfrm>
            <a:custGeom>
              <a:avLst/>
              <a:gdLst/>
              <a:ahLst/>
              <a:cxnLst/>
              <a:rect l="l" t="t" r="r" b="b"/>
              <a:pathLst>
                <a:path w="1780" h="1523" extrusionOk="0">
                  <a:moveTo>
                    <a:pt x="917" y="1"/>
                  </a:moveTo>
                  <a:cubicBezTo>
                    <a:pt x="380" y="1"/>
                    <a:pt x="0" y="663"/>
                    <a:pt x="116" y="1147"/>
                  </a:cubicBezTo>
                  <a:cubicBezTo>
                    <a:pt x="131" y="1232"/>
                    <a:pt x="191" y="1268"/>
                    <a:pt x="255" y="1268"/>
                  </a:cubicBezTo>
                  <a:cubicBezTo>
                    <a:pt x="354" y="1268"/>
                    <a:pt x="463" y="1181"/>
                    <a:pt x="427" y="1051"/>
                  </a:cubicBezTo>
                  <a:cubicBezTo>
                    <a:pt x="368" y="807"/>
                    <a:pt x="582" y="408"/>
                    <a:pt x="855" y="342"/>
                  </a:cubicBezTo>
                  <a:lnTo>
                    <a:pt x="855" y="342"/>
                  </a:lnTo>
                  <a:cubicBezTo>
                    <a:pt x="826" y="467"/>
                    <a:pt x="737" y="593"/>
                    <a:pt x="708" y="711"/>
                  </a:cubicBezTo>
                  <a:cubicBezTo>
                    <a:pt x="671" y="896"/>
                    <a:pt x="737" y="1051"/>
                    <a:pt x="737" y="1236"/>
                  </a:cubicBezTo>
                  <a:cubicBezTo>
                    <a:pt x="752" y="1343"/>
                    <a:pt x="844" y="1397"/>
                    <a:pt x="929" y="1397"/>
                  </a:cubicBezTo>
                  <a:cubicBezTo>
                    <a:pt x="1014" y="1397"/>
                    <a:pt x="1092" y="1343"/>
                    <a:pt x="1077" y="1236"/>
                  </a:cubicBezTo>
                  <a:cubicBezTo>
                    <a:pt x="1077" y="1051"/>
                    <a:pt x="1011" y="867"/>
                    <a:pt x="1077" y="682"/>
                  </a:cubicBezTo>
                  <a:cubicBezTo>
                    <a:pt x="1107" y="623"/>
                    <a:pt x="1136" y="556"/>
                    <a:pt x="1166" y="497"/>
                  </a:cubicBezTo>
                  <a:cubicBezTo>
                    <a:pt x="1225" y="593"/>
                    <a:pt x="1262" y="682"/>
                    <a:pt x="1292" y="778"/>
                  </a:cubicBezTo>
                  <a:cubicBezTo>
                    <a:pt x="1351" y="963"/>
                    <a:pt x="1410" y="1147"/>
                    <a:pt x="1410" y="1362"/>
                  </a:cubicBezTo>
                  <a:cubicBezTo>
                    <a:pt x="1428" y="1469"/>
                    <a:pt x="1521" y="1523"/>
                    <a:pt x="1609" y="1523"/>
                  </a:cubicBezTo>
                  <a:cubicBezTo>
                    <a:pt x="1696" y="1523"/>
                    <a:pt x="1780" y="1469"/>
                    <a:pt x="1780" y="1362"/>
                  </a:cubicBezTo>
                  <a:cubicBezTo>
                    <a:pt x="1750" y="1081"/>
                    <a:pt x="1661" y="837"/>
                    <a:pt x="1565" y="593"/>
                  </a:cubicBezTo>
                  <a:cubicBezTo>
                    <a:pt x="1506" y="408"/>
                    <a:pt x="1410" y="186"/>
                    <a:pt x="1225" y="98"/>
                  </a:cubicBezTo>
                  <a:cubicBezTo>
                    <a:pt x="1166" y="68"/>
                    <a:pt x="1136" y="68"/>
                    <a:pt x="1107" y="68"/>
                  </a:cubicBezTo>
                  <a:lnTo>
                    <a:pt x="1077" y="68"/>
                  </a:lnTo>
                  <a:cubicBezTo>
                    <a:pt x="1040" y="39"/>
                    <a:pt x="1011" y="2"/>
                    <a:pt x="952" y="2"/>
                  </a:cubicBezTo>
                  <a:cubicBezTo>
                    <a:pt x="940" y="1"/>
                    <a:pt x="928" y="1"/>
                    <a:pt x="917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4" name="Google Shape;3361;p57">
              <a:extLst>
                <a:ext uri="{FF2B5EF4-FFF2-40B4-BE49-F238E27FC236}">
                  <a16:creationId xmlns:a16="http://schemas.microsoft.com/office/drawing/2014/main" id="{05D0A55E-53D2-A7D2-BC70-5354870DD90A}"/>
                </a:ext>
              </a:extLst>
            </p:cNvPr>
            <p:cNvSpPr/>
            <p:nvPr/>
          </p:nvSpPr>
          <p:spPr>
            <a:xfrm>
              <a:off x="2515153" y="444650"/>
              <a:ext cx="36404" cy="25557"/>
            </a:xfrm>
            <a:custGeom>
              <a:avLst/>
              <a:gdLst/>
              <a:ahLst/>
              <a:cxnLst/>
              <a:rect l="l" t="t" r="r" b="b"/>
              <a:pathLst>
                <a:path w="1913" h="1343" extrusionOk="0">
                  <a:moveTo>
                    <a:pt x="977" y="1"/>
                  </a:moveTo>
                  <a:cubicBezTo>
                    <a:pt x="335" y="1"/>
                    <a:pt x="1" y="984"/>
                    <a:pt x="710" y="1286"/>
                  </a:cubicBezTo>
                  <a:cubicBezTo>
                    <a:pt x="801" y="1325"/>
                    <a:pt x="888" y="1342"/>
                    <a:pt x="971" y="1342"/>
                  </a:cubicBezTo>
                  <a:cubicBezTo>
                    <a:pt x="1590" y="1342"/>
                    <a:pt x="1913" y="351"/>
                    <a:pt x="1234" y="51"/>
                  </a:cubicBezTo>
                  <a:cubicBezTo>
                    <a:pt x="1145" y="16"/>
                    <a:pt x="1058" y="1"/>
                    <a:pt x="977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5" name="Google Shape;3362;p57">
              <a:extLst>
                <a:ext uri="{FF2B5EF4-FFF2-40B4-BE49-F238E27FC236}">
                  <a16:creationId xmlns:a16="http://schemas.microsoft.com/office/drawing/2014/main" id="{55AC1255-EE67-56B3-47A6-F8C2C088FCFB}"/>
                </a:ext>
              </a:extLst>
            </p:cNvPr>
            <p:cNvSpPr/>
            <p:nvPr/>
          </p:nvSpPr>
          <p:spPr>
            <a:xfrm>
              <a:off x="2430165" y="440654"/>
              <a:ext cx="62761" cy="41276"/>
            </a:xfrm>
            <a:custGeom>
              <a:avLst/>
              <a:gdLst/>
              <a:ahLst/>
              <a:cxnLst/>
              <a:rect l="l" t="t" r="r" b="b"/>
              <a:pathLst>
                <a:path w="3298" h="2169" extrusionOk="0">
                  <a:moveTo>
                    <a:pt x="1656" y="1"/>
                  </a:moveTo>
                  <a:cubicBezTo>
                    <a:pt x="1524" y="1"/>
                    <a:pt x="1388" y="17"/>
                    <a:pt x="1265" y="17"/>
                  </a:cubicBezTo>
                  <a:cubicBezTo>
                    <a:pt x="1021" y="47"/>
                    <a:pt x="777" y="17"/>
                    <a:pt x="555" y="76"/>
                  </a:cubicBezTo>
                  <a:cubicBezTo>
                    <a:pt x="370" y="136"/>
                    <a:pt x="1" y="261"/>
                    <a:pt x="67" y="601"/>
                  </a:cubicBezTo>
                  <a:cubicBezTo>
                    <a:pt x="97" y="786"/>
                    <a:pt x="252" y="845"/>
                    <a:pt x="341" y="904"/>
                  </a:cubicBezTo>
                  <a:cubicBezTo>
                    <a:pt x="592" y="1089"/>
                    <a:pt x="1080" y="1429"/>
                    <a:pt x="1080" y="1429"/>
                  </a:cubicBezTo>
                  <a:cubicBezTo>
                    <a:pt x="1176" y="1525"/>
                    <a:pt x="1265" y="1585"/>
                    <a:pt x="1390" y="1644"/>
                  </a:cubicBezTo>
                  <a:cubicBezTo>
                    <a:pt x="1664" y="1865"/>
                    <a:pt x="2034" y="2169"/>
                    <a:pt x="2374" y="2169"/>
                  </a:cubicBezTo>
                  <a:cubicBezTo>
                    <a:pt x="2958" y="2139"/>
                    <a:pt x="3298" y="941"/>
                    <a:pt x="2839" y="476"/>
                  </a:cubicBezTo>
                  <a:cubicBezTo>
                    <a:pt x="2588" y="232"/>
                    <a:pt x="2189" y="76"/>
                    <a:pt x="1849" y="17"/>
                  </a:cubicBezTo>
                  <a:cubicBezTo>
                    <a:pt x="1787" y="5"/>
                    <a:pt x="1722" y="1"/>
                    <a:pt x="1656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6" name="Google Shape;3363;p57">
              <a:extLst>
                <a:ext uri="{FF2B5EF4-FFF2-40B4-BE49-F238E27FC236}">
                  <a16:creationId xmlns:a16="http://schemas.microsoft.com/office/drawing/2014/main" id="{7DA1D6C7-4E8B-7CE1-A345-AE12F9563EC8}"/>
                </a:ext>
              </a:extLst>
            </p:cNvPr>
            <p:cNvSpPr/>
            <p:nvPr/>
          </p:nvSpPr>
          <p:spPr>
            <a:xfrm>
              <a:off x="2541034" y="487829"/>
              <a:ext cx="14634" cy="38612"/>
            </a:xfrm>
            <a:custGeom>
              <a:avLst/>
              <a:gdLst/>
              <a:ahLst/>
              <a:cxnLst/>
              <a:rect l="l" t="t" r="r" b="b"/>
              <a:pathLst>
                <a:path w="769" h="2029" extrusionOk="0">
                  <a:moveTo>
                    <a:pt x="370" y="0"/>
                  </a:moveTo>
                  <a:cubicBezTo>
                    <a:pt x="0" y="30"/>
                    <a:pt x="30" y="680"/>
                    <a:pt x="30" y="1013"/>
                  </a:cubicBezTo>
                  <a:cubicBezTo>
                    <a:pt x="59" y="1294"/>
                    <a:pt x="126" y="1819"/>
                    <a:pt x="399" y="2004"/>
                  </a:cubicBezTo>
                  <a:cubicBezTo>
                    <a:pt x="430" y="2020"/>
                    <a:pt x="458" y="2028"/>
                    <a:pt x="485" y="2028"/>
                  </a:cubicBezTo>
                  <a:cubicBezTo>
                    <a:pt x="699" y="2028"/>
                    <a:pt x="769" y="1514"/>
                    <a:pt x="769" y="1323"/>
                  </a:cubicBezTo>
                  <a:cubicBezTo>
                    <a:pt x="769" y="954"/>
                    <a:pt x="710" y="399"/>
                    <a:pt x="429" y="59"/>
                  </a:cubicBezTo>
                  <a:cubicBezTo>
                    <a:pt x="429" y="30"/>
                    <a:pt x="399" y="30"/>
                    <a:pt x="399" y="30"/>
                  </a:cubicBezTo>
                  <a:cubicBezTo>
                    <a:pt x="399" y="0"/>
                    <a:pt x="370" y="0"/>
                    <a:pt x="370" y="0"/>
                  </a:cubicBezTo>
                  <a:close/>
                </a:path>
              </a:pathLst>
            </a:custGeom>
            <a:solidFill>
              <a:srgbClr val="FE5F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7" name="Google Shape;3364;p57">
              <a:extLst>
                <a:ext uri="{FF2B5EF4-FFF2-40B4-BE49-F238E27FC236}">
                  <a16:creationId xmlns:a16="http://schemas.microsoft.com/office/drawing/2014/main" id="{5F000A5A-3C70-756D-191F-288559C883D2}"/>
                </a:ext>
              </a:extLst>
            </p:cNvPr>
            <p:cNvSpPr/>
            <p:nvPr/>
          </p:nvSpPr>
          <p:spPr>
            <a:xfrm>
              <a:off x="2559740" y="498372"/>
              <a:ext cx="9439" cy="30829"/>
            </a:xfrm>
            <a:custGeom>
              <a:avLst/>
              <a:gdLst/>
              <a:ahLst/>
              <a:cxnLst/>
              <a:rect l="l" t="t" r="r" b="b"/>
              <a:pathLst>
                <a:path w="496" h="1620" extrusionOk="0">
                  <a:moveTo>
                    <a:pt x="185" y="1"/>
                  </a:moveTo>
                  <a:cubicBezTo>
                    <a:pt x="0" y="126"/>
                    <a:pt x="0" y="644"/>
                    <a:pt x="30" y="925"/>
                  </a:cubicBezTo>
                  <a:cubicBezTo>
                    <a:pt x="30" y="1080"/>
                    <a:pt x="96" y="1538"/>
                    <a:pt x="252" y="1605"/>
                  </a:cubicBezTo>
                  <a:cubicBezTo>
                    <a:pt x="268" y="1615"/>
                    <a:pt x="284" y="1619"/>
                    <a:pt x="298" y="1619"/>
                  </a:cubicBezTo>
                  <a:cubicBezTo>
                    <a:pt x="408" y="1619"/>
                    <a:pt x="440" y="1340"/>
                    <a:pt x="466" y="1235"/>
                  </a:cubicBezTo>
                  <a:cubicBezTo>
                    <a:pt x="496" y="865"/>
                    <a:pt x="466" y="459"/>
                    <a:pt x="281" y="60"/>
                  </a:cubicBezTo>
                  <a:cubicBezTo>
                    <a:pt x="281" y="60"/>
                    <a:pt x="281" y="30"/>
                    <a:pt x="252" y="30"/>
                  </a:cubicBezTo>
                  <a:cubicBezTo>
                    <a:pt x="252" y="1"/>
                    <a:pt x="215" y="1"/>
                    <a:pt x="185" y="1"/>
                  </a:cubicBezTo>
                  <a:close/>
                </a:path>
              </a:pathLst>
            </a:custGeom>
            <a:solidFill>
              <a:srgbClr val="FE5F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8" name="Google Shape;3365;p57">
              <a:extLst>
                <a:ext uri="{FF2B5EF4-FFF2-40B4-BE49-F238E27FC236}">
                  <a16:creationId xmlns:a16="http://schemas.microsoft.com/office/drawing/2014/main" id="{14E1A1E6-A614-DBBD-E506-04DF1F218A7D}"/>
                </a:ext>
              </a:extLst>
            </p:cNvPr>
            <p:cNvSpPr/>
            <p:nvPr/>
          </p:nvSpPr>
          <p:spPr>
            <a:xfrm>
              <a:off x="2529388" y="487182"/>
              <a:ext cx="10524" cy="29154"/>
            </a:xfrm>
            <a:custGeom>
              <a:avLst/>
              <a:gdLst/>
              <a:ahLst/>
              <a:cxnLst/>
              <a:rect l="l" t="t" r="r" b="b"/>
              <a:pathLst>
                <a:path w="553" h="1532" extrusionOk="0">
                  <a:moveTo>
                    <a:pt x="213" y="0"/>
                  </a:moveTo>
                  <a:cubicBezTo>
                    <a:pt x="1" y="0"/>
                    <a:pt x="28" y="687"/>
                    <a:pt x="28" y="899"/>
                  </a:cubicBezTo>
                  <a:cubicBezTo>
                    <a:pt x="53" y="1105"/>
                    <a:pt x="146" y="1531"/>
                    <a:pt x="286" y="1531"/>
                  </a:cubicBezTo>
                  <a:cubicBezTo>
                    <a:pt x="312" y="1531"/>
                    <a:pt x="339" y="1517"/>
                    <a:pt x="368" y="1483"/>
                  </a:cubicBezTo>
                  <a:cubicBezTo>
                    <a:pt x="553" y="1298"/>
                    <a:pt x="516" y="862"/>
                    <a:pt x="427" y="463"/>
                  </a:cubicBezTo>
                  <a:cubicBezTo>
                    <a:pt x="427" y="278"/>
                    <a:pt x="398" y="5"/>
                    <a:pt x="242" y="5"/>
                  </a:cubicBezTo>
                  <a:cubicBezTo>
                    <a:pt x="232" y="2"/>
                    <a:pt x="222" y="0"/>
                    <a:pt x="213" y="0"/>
                  </a:cubicBezTo>
                  <a:close/>
                </a:path>
              </a:pathLst>
            </a:custGeom>
            <a:solidFill>
              <a:srgbClr val="FE5F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49" name="Google Shape;3366;p57">
              <a:extLst>
                <a:ext uri="{FF2B5EF4-FFF2-40B4-BE49-F238E27FC236}">
                  <a16:creationId xmlns:a16="http://schemas.microsoft.com/office/drawing/2014/main" id="{A8C20657-DB7A-8FB1-60A8-2BEEE0B5DAC0}"/>
                </a:ext>
              </a:extLst>
            </p:cNvPr>
            <p:cNvGrpSpPr/>
            <p:nvPr/>
          </p:nvGrpSpPr>
          <p:grpSpPr>
            <a:xfrm>
              <a:off x="2702069" y="444648"/>
              <a:ext cx="127748" cy="165210"/>
              <a:chOff x="2273444" y="129773"/>
              <a:chExt cx="127748" cy="165210"/>
            </a:xfrm>
          </p:grpSpPr>
          <p:sp>
            <p:nvSpPr>
              <p:cNvPr id="55" name="Google Shape;3367;p57">
                <a:extLst>
                  <a:ext uri="{FF2B5EF4-FFF2-40B4-BE49-F238E27FC236}">
                    <a16:creationId xmlns:a16="http://schemas.microsoft.com/office/drawing/2014/main" id="{5B14B660-D6D1-33BB-406D-2268D475E68D}"/>
                  </a:ext>
                </a:extLst>
              </p:cNvPr>
              <p:cNvSpPr/>
              <p:nvPr/>
            </p:nvSpPr>
            <p:spPr>
              <a:xfrm>
                <a:off x="2273631" y="129773"/>
                <a:ext cx="85654" cy="160937"/>
              </a:xfrm>
              <a:custGeom>
                <a:avLst/>
                <a:gdLst/>
                <a:ahLst/>
                <a:cxnLst/>
                <a:rect l="l" t="t" r="r" b="b"/>
                <a:pathLst>
                  <a:path w="4501" h="8457" extrusionOk="0">
                    <a:moveTo>
                      <a:pt x="3372" y="1"/>
                    </a:moveTo>
                    <a:cubicBezTo>
                      <a:pt x="3155" y="1"/>
                      <a:pt x="2935" y="93"/>
                      <a:pt x="2743" y="295"/>
                    </a:cubicBezTo>
                    <a:cubicBezTo>
                      <a:pt x="1597" y="1588"/>
                      <a:pt x="828" y="3281"/>
                      <a:pt x="30" y="4945"/>
                    </a:cubicBezTo>
                    <a:cubicBezTo>
                      <a:pt x="156" y="5654"/>
                      <a:pt x="215" y="6335"/>
                      <a:pt x="156" y="7007"/>
                    </a:cubicBezTo>
                    <a:cubicBezTo>
                      <a:pt x="119" y="7503"/>
                      <a:pt x="89" y="7998"/>
                      <a:pt x="0" y="8456"/>
                    </a:cubicBezTo>
                    <a:cubicBezTo>
                      <a:pt x="1967" y="7044"/>
                      <a:pt x="4125" y="4945"/>
                      <a:pt x="4436" y="1588"/>
                    </a:cubicBezTo>
                    <a:cubicBezTo>
                      <a:pt x="4500" y="648"/>
                      <a:pt x="3948" y="1"/>
                      <a:pt x="3372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56" name="Google Shape;3368;p57">
                <a:extLst>
                  <a:ext uri="{FF2B5EF4-FFF2-40B4-BE49-F238E27FC236}">
                    <a16:creationId xmlns:a16="http://schemas.microsoft.com/office/drawing/2014/main" id="{CD6162C4-43DB-D938-0B47-FAEFDD97B7BC}"/>
                  </a:ext>
                </a:extLst>
              </p:cNvPr>
              <p:cNvSpPr/>
              <p:nvPr/>
            </p:nvSpPr>
            <p:spPr>
              <a:xfrm>
                <a:off x="2273444" y="195037"/>
                <a:ext cx="127748" cy="99946"/>
              </a:xfrm>
              <a:custGeom>
                <a:avLst/>
                <a:gdLst/>
                <a:ahLst/>
                <a:cxnLst/>
                <a:rect l="l" t="t" r="r" b="b"/>
                <a:pathLst>
                  <a:path w="6713" h="5252" extrusionOk="0">
                    <a:moveTo>
                      <a:pt x="5175" y="0"/>
                    </a:moveTo>
                    <a:cubicBezTo>
                      <a:pt x="3386" y="156"/>
                      <a:pt x="1752" y="1198"/>
                      <a:pt x="119" y="2122"/>
                    </a:cubicBezTo>
                    <a:cubicBezTo>
                      <a:pt x="185" y="2647"/>
                      <a:pt x="185" y="3142"/>
                      <a:pt x="156" y="3630"/>
                    </a:cubicBezTo>
                    <a:cubicBezTo>
                      <a:pt x="119" y="4126"/>
                      <a:pt x="89" y="4591"/>
                      <a:pt x="0" y="5050"/>
                    </a:cubicBezTo>
                    <a:cubicBezTo>
                      <a:pt x="601" y="5169"/>
                      <a:pt x="1220" y="5251"/>
                      <a:pt x="1836" y="5251"/>
                    </a:cubicBezTo>
                    <a:cubicBezTo>
                      <a:pt x="3426" y="5251"/>
                      <a:pt x="4985" y="4706"/>
                      <a:pt x="6099" y="2861"/>
                    </a:cubicBezTo>
                    <a:cubicBezTo>
                      <a:pt x="6713" y="1753"/>
                      <a:pt x="6099" y="30"/>
                      <a:pt x="5175" y="0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50" name="Google Shape;3369;p57">
              <a:extLst>
                <a:ext uri="{FF2B5EF4-FFF2-40B4-BE49-F238E27FC236}">
                  <a16:creationId xmlns:a16="http://schemas.microsoft.com/office/drawing/2014/main" id="{904F0211-64CB-FF8D-E8A8-0A99E7539ADA}"/>
                </a:ext>
              </a:extLst>
            </p:cNvPr>
            <p:cNvSpPr/>
            <p:nvPr/>
          </p:nvSpPr>
          <p:spPr>
            <a:xfrm>
              <a:off x="2696745" y="457212"/>
              <a:ext cx="126264" cy="147806"/>
            </a:xfrm>
            <a:custGeom>
              <a:avLst/>
              <a:gdLst/>
              <a:ahLst/>
              <a:cxnLst/>
              <a:rect l="l" t="t" r="r" b="b"/>
              <a:pathLst>
                <a:path w="6635" h="7767" extrusionOk="0">
                  <a:moveTo>
                    <a:pt x="4925" y="1"/>
                  </a:moveTo>
                  <a:cubicBezTo>
                    <a:pt x="4815" y="1"/>
                    <a:pt x="4703" y="21"/>
                    <a:pt x="4592" y="64"/>
                  </a:cubicBezTo>
                  <a:cubicBezTo>
                    <a:pt x="2588" y="1113"/>
                    <a:pt x="1664" y="2806"/>
                    <a:pt x="30" y="4625"/>
                  </a:cubicBezTo>
                  <a:cubicBezTo>
                    <a:pt x="127" y="5276"/>
                    <a:pt x="186" y="5919"/>
                    <a:pt x="127" y="6532"/>
                  </a:cubicBezTo>
                  <a:cubicBezTo>
                    <a:pt x="90" y="6968"/>
                    <a:pt x="60" y="7368"/>
                    <a:pt x="1" y="7767"/>
                  </a:cubicBezTo>
                  <a:cubicBezTo>
                    <a:pt x="2559" y="7338"/>
                    <a:pt x="4961" y="6503"/>
                    <a:pt x="6226" y="2747"/>
                  </a:cubicBezTo>
                  <a:cubicBezTo>
                    <a:pt x="6635" y="1400"/>
                    <a:pt x="5842" y="1"/>
                    <a:pt x="49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51" name="Google Shape;3370;p57">
              <a:extLst>
                <a:ext uri="{FF2B5EF4-FFF2-40B4-BE49-F238E27FC236}">
                  <a16:creationId xmlns:a16="http://schemas.microsoft.com/office/drawing/2014/main" id="{B53D159C-4ED7-A3FD-6B51-364F4EE6AD7A}"/>
                </a:ext>
              </a:extLst>
            </p:cNvPr>
            <p:cNvGrpSpPr/>
            <p:nvPr/>
          </p:nvGrpSpPr>
          <p:grpSpPr>
            <a:xfrm>
              <a:off x="2443754" y="601436"/>
              <a:ext cx="130730" cy="148882"/>
              <a:chOff x="2015051" y="273164"/>
              <a:chExt cx="130717" cy="162802"/>
            </a:xfrm>
          </p:grpSpPr>
          <p:sp>
            <p:nvSpPr>
              <p:cNvPr id="53" name="Google Shape;3371;p57">
                <a:extLst>
                  <a:ext uri="{FF2B5EF4-FFF2-40B4-BE49-F238E27FC236}">
                    <a16:creationId xmlns:a16="http://schemas.microsoft.com/office/drawing/2014/main" id="{ED052AD9-0148-0E8F-673A-1FE7E1F52DCC}"/>
                  </a:ext>
                </a:extLst>
              </p:cNvPr>
              <p:cNvSpPr/>
              <p:nvPr/>
            </p:nvSpPr>
            <p:spPr>
              <a:xfrm>
                <a:off x="2015051" y="277884"/>
                <a:ext cx="92524" cy="158082"/>
              </a:xfrm>
              <a:custGeom>
                <a:avLst/>
                <a:gdLst/>
                <a:ahLst/>
                <a:cxnLst/>
                <a:rect l="l" t="t" r="r" b="b"/>
                <a:pathLst>
                  <a:path w="4862" h="830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96" y="459"/>
                      <a:pt x="185" y="954"/>
                      <a:pt x="215" y="1479"/>
                    </a:cubicBezTo>
                    <a:cubicBezTo>
                      <a:pt x="311" y="2122"/>
                      <a:pt x="281" y="2832"/>
                      <a:pt x="185" y="3512"/>
                    </a:cubicBezTo>
                    <a:cubicBezTo>
                      <a:pt x="1050" y="5176"/>
                      <a:pt x="1945" y="6802"/>
                      <a:pt x="3113" y="8037"/>
                    </a:cubicBezTo>
                    <a:cubicBezTo>
                      <a:pt x="3314" y="8222"/>
                      <a:pt x="3532" y="8307"/>
                      <a:pt x="3742" y="8307"/>
                    </a:cubicBezTo>
                    <a:cubicBezTo>
                      <a:pt x="4334" y="8307"/>
                      <a:pt x="4861" y="7632"/>
                      <a:pt x="4746" y="6654"/>
                    </a:cubicBezTo>
                    <a:cubicBezTo>
                      <a:pt x="4281" y="3327"/>
                      <a:pt x="2033" y="1324"/>
                      <a:pt x="0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54" name="Google Shape;3372;p57">
                <a:extLst>
                  <a:ext uri="{FF2B5EF4-FFF2-40B4-BE49-F238E27FC236}">
                    <a16:creationId xmlns:a16="http://schemas.microsoft.com/office/drawing/2014/main" id="{DFF33A93-9993-18D2-1343-6C89AB3026AB}"/>
                  </a:ext>
                </a:extLst>
              </p:cNvPr>
              <p:cNvSpPr/>
              <p:nvPr/>
            </p:nvSpPr>
            <p:spPr>
              <a:xfrm>
                <a:off x="2015051" y="273164"/>
                <a:ext cx="130717" cy="97319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114" extrusionOk="0">
                    <a:moveTo>
                      <a:pt x="2144" y="1"/>
                    </a:moveTo>
                    <a:cubicBezTo>
                      <a:pt x="1424" y="1"/>
                      <a:pt x="697" y="126"/>
                      <a:pt x="0" y="308"/>
                    </a:cubicBezTo>
                    <a:cubicBezTo>
                      <a:pt x="96" y="766"/>
                      <a:pt x="185" y="1232"/>
                      <a:pt x="215" y="1727"/>
                    </a:cubicBezTo>
                    <a:cubicBezTo>
                      <a:pt x="281" y="2185"/>
                      <a:pt x="281" y="2710"/>
                      <a:pt x="252" y="3206"/>
                    </a:cubicBezTo>
                    <a:cubicBezTo>
                      <a:pt x="1945" y="4063"/>
                      <a:pt x="3608" y="5054"/>
                      <a:pt x="5390" y="5113"/>
                    </a:cubicBezTo>
                    <a:cubicBezTo>
                      <a:pt x="6351" y="5017"/>
                      <a:pt x="6868" y="3265"/>
                      <a:pt x="6195" y="2185"/>
                    </a:cubicBezTo>
                    <a:cubicBezTo>
                      <a:pt x="5077" y="530"/>
                      <a:pt x="3623" y="1"/>
                      <a:pt x="2144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52" name="Google Shape;3373;p57">
              <a:extLst>
                <a:ext uri="{FF2B5EF4-FFF2-40B4-BE49-F238E27FC236}">
                  <a16:creationId xmlns:a16="http://schemas.microsoft.com/office/drawing/2014/main" id="{4732BD79-8D27-ACAF-CE72-A186507ED173}"/>
                </a:ext>
              </a:extLst>
            </p:cNvPr>
            <p:cNvSpPr/>
            <p:nvPr/>
          </p:nvSpPr>
          <p:spPr>
            <a:xfrm>
              <a:off x="2435328" y="597781"/>
              <a:ext cx="131554" cy="143429"/>
            </a:xfrm>
            <a:custGeom>
              <a:avLst/>
              <a:gdLst/>
              <a:ahLst/>
              <a:cxnLst/>
              <a:rect l="l" t="t" r="r" b="b"/>
              <a:pathLst>
                <a:path w="6913" h="7537" extrusionOk="0">
                  <a:moveTo>
                    <a:pt x="1" y="1"/>
                  </a:moveTo>
                  <a:lnTo>
                    <a:pt x="1" y="1"/>
                  </a:lnTo>
                  <a:cubicBezTo>
                    <a:pt x="97" y="400"/>
                    <a:pt x="156" y="829"/>
                    <a:pt x="186" y="1265"/>
                  </a:cubicBezTo>
                  <a:cubicBezTo>
                    <a:pt x="282" y="1879"/>
                    <a:pt x="252" y="2522"/>
                    <a:pt x="186" y="3143"/>
                  </a:cubicBezTo>
                  <a:cubicBezTo>
                    <a:pt x="1916" y="4895"/>
                    <a:pt x="2899" y="6529"/>
                    <a:pt x="4961" y="7483"/>
                  </a:cubicBezTo>
                  <a:cubicBezTo>
                    <a:pt x="5066" y="7519"/>
                    <a:pt x="5169" y="7536"/>
                    <a:pt x="5270" y="7536"/>
                  </a:cubicBezTo>
                  <a:cubicBezTo>
                    <a:pt x="6186" y="7536"/>
                    <a:pt x="6913" y="6109"/>
                    <a:pt x="6440" y="4777"/>
                  </a:cubicBezTo>
                  <a:cubicBezTo>
                    <a:pt x="5028" y="1043"/>
                    <a:pt x="2588" y="304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CDEDC885-46F0-F588-6F55-F4B614971169}"/>
              </a:ext>
            </a:extLst>
          </p:cNvPr>
          <p:cNvSpPr/>
          <p:nvPr/>
        </p:nvSpPr>
        <p:spPr>
          <a:xfrm>
            <a:off x="5275905" y="1728637"/>
            <a:ext cx="5656888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Mở dây quai mũ sang hai bên cho thẳng và đội mũ lên đầu sao cho vành dưới mũ song song với chân mày.</a:t>
            </a:r>
            <a:endParaRPr lang="en-US" sz="2000" dirty="0">
              <a:latin typeface="UTM Avo" panose="02040603050506020204" pitchFamily="18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066B48A-4D3F-4E0C-42E9-C62035CBE532}"/>
              </a:ext>
            </a:extLst>
          </p:cNvPr>
          <p:cNvSpPr/>
          <p:nvPr/>
        </p:nvSpPr>
        <p:spPr>
          <a:xfrm>
            <a:off x="5275905" y="3610237"/>
            <a:ext cx="5879995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Chỉnh khóa bên của dây mũ sao cho dây quai mũ nằm sát phía dưới tai.</a:t>
            </a:r>
            <a:endParaRPr lang="en-US" sz="2000" dirty="0">
              <a:latin typeface="UTM Avo" panose="02040603050506020204" pitchFamily="18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ACC1945-8F2C-5421-794D-B7C8017DA3F4}"/>
              </a:ext>
            </a:extLst>
          </p:cNvPr>
          <p:cNvSpPr/>
          <p:nvPr/>
        </p:nvSpPr>
        <p:spPr>
          <a:xfrm>
            <a:off x="5317681" y="5096242"/>
            <a:ext cx="5615112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Cài khóa ở phía dưới cằm và chỉnh quai mũ sao cho có thể đặt vừa hai ngón tay giữa cằm và quai mũ.</a:t>
            </a: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E354216F-F06B-E693-41C1-D468BBE88C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431" y="395838"/>
            <a:ext cx="1709239" cy="17092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Google Shape;3318;p57">
            <a:extLst>
              <a:ext uri="{FF2B5EF4-FFF2-40B4-BE49-F238E27FC236}">
                <a16:creationId xmlns:a16="http://schemas.microsoft.com/office/drawing/2014/main" id="{60C06555-003E-7D27-B457-CD541AFCB6AD}"/>
              </a:ext>
            </a:extLst>
          </p:cNvPr>
          <p:cNvSpPr/>
          <p:nvPr/>
        </p:nvSpPr>
        <p:spPr>
          <a:xfrm>
            <a:off x="2948313" y="1926537"/>
            <a:ext cx="2026072" cy="1005713"/>
          </a:xfrm>
          <a:prstGeom prst="roundRect">
            <a:avLst>
              <a:gd name="adj" fmla="val 16667"/>
            </a:avLst>
          </a:prstGeom>
          <a:solidFill>
            <a:srgbClr val="FFB4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25" name="Google Shape;3333;p57">
            <a:extLst>
              <a:ext uri="{FF2B5EF4-FFF2-40B4-BE49-F238E27FC236}">
                <a16:creationId xmlns:a16="http://schemas.microsoft.com/office/drawing/2014/main" id="{ED94D9BA-4F13-9FED-4327-29B57C99F228}"/>
              </a:ext>
            </a:extLst>
          </p:cNvPr>
          <p:cNvSpPr/>
          <p:nvPr/>
        </p:nvSpPr>
        <p:spPr>
          <a:xfrm>
            <a:off x="2948313" y="3698872"/>
            <a:ext cx="2026072" cy="1005713"/>
          </a:xfrm>
          <a:prstGeom prst="roundRect">
            <a:avLst>
              <a:gd name="adj" fmla="val 16667"/>
            </a:avLst>
          </a:prstGeom>
          <a:solidFill>
            <a:srgbClr val="FE5F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26" name="Google Shape;3334;p57">
            <a:extLst>
              <a:ext uri="{FF2B5EF4-FFF2-40B4-BE49-F238E27FC236}">
                <a16:creationId xmlns:a16="http://schemas.microsoft.com/office/drawing/2014/main" id="{91B29145-000B-26AC-520C-D49FF46F5DF0}"/>
              </a:ext>
            </a:extLst>
          </p:cNvPr>
          <p:cNvSpPr/>
          <p:nvPr/>
        </p:nvSpPr>
        <p:spPr>
          <a:xfrm>
            <a:off x="2948313" y="5480172"/>
            <a:ext cx="2026072" cy="1005713"/>
          </a:xfrm>
          <a:prstGeom prst="roundRect">
            <a:avLst>
              <a:gd name="adj" fmla="val 16667"/>
            </a:avLst>
          </a:prstGeom>
          <a:solidFill>
            <a:srgbClr val="EF419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31" name="Google Shape;3340;p57">
            <a:extLst>
              <a:ext uri="{FF2B5EF4-FFF2-40B4-BE49-F238E27FC236}">
                <a16:creationId xmlns:a16="http://schemas.microsoft.com/office/drawing/2014/main" id="{9977B23E-8B99-7C36-5A5A-B9231FC5B7FB}"/>
              </a:ext>
            </a:extLst>
          </p:cNvPr>
          <p:cNvSpPr/>
          <p:nvPr/>
        </p:nvSpPr>
        <p:spPr>
          <a:xfrm>
            <a:off x="3047280" y="2000284"/>
            <a:ext cx="1850803" cy="834392"/>
          </a:xfrm>
          <a:custGeom>
            <a:avLst/>
            <a:gdLst/>
            <a:ahLst/>
            <a:cxnLst/>
            <a:rect l="l" t="t" r="r" b="b"/>
            <a:pathLst>
              <a:path w="76653" h="34973" fill="none" extrusionOk="0">
                <a:moveTo>
                  <a:pt x="71487" y="34973"/>
                </a:moveTo>
                <a:lnTo>
                  <a:pt x="5166" y="34973"/>
                </a:lnTo>
                <a:cubicBezTo>
                  <a:pt x="2307" y="34973"/>
                  <a:pt x="0" y="32667"/>
                  <a:pt x="0" y="29807"/>
                </a:cubicBezTo>
                <a:lnTo>
                  <a:pt x="0" y="5100"/>
                </a:lnTo>
                <a:cubicBezTo>
                  <a:pt x="0" y="2306"/>
                  <a:pt x="2307" y="0"/>
                  <a:pt x="5166" y="0"/>
                </a:cubicBezTo>
                <a:lnTo>
                  <a:pt x="71487" y="0"/>
                </a:lnTo>
                <a:cubicBezTo>
                  <a:pt x="74347" y="0"/>
                  <a:pt x="76653" y="2306"/>
                  <a:pt x="76653" y="5100"/>
                </a:cubicBezTo>
                <a:lnTo>
                  <a:pt x="76653" y="29807"/>
                </a:lnTo>
                <a:cubicBezTo>
                  <a:pt x="76653" y="32667"/>
                  <a:pt x="74347" y="34973"/>
                  <a:pt x="71487" y="34973"/>
                </a:cubicBezTo>
                <a:close/>
              </a:path>
            </a:pathLst>
          </a:custGeom>
          <a:noFill/>
          <a:ln w="28575" cap="flat" cmpd="sng">
            <a:solidFill>
              <a:srgbClr val="5A2543"/>
            </a:solidFill>
            <a:prstDash val="solid"/>
            <a:miter lim="13177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32" name="Google Shape;3341;p57">
            <a:extLst>
              <a:ext uri="{FF2B5EF4-FFF2-40B4-BE49-F238E27FC236}">
                <a16:creationId xmlns:a16="http://schemas.microsoft.com/office/drawing/2014/main" id="{30B87DA7-9E69-A4D6-CFF9-170C1CA9463C}"/>
              </a:ext>
            </a:extLst>
          </p:cNvPr>
          <p:cNvSpPr/>
          <p:nvPr/>
        </p:nvSpPr>
        <p:spPr>
          <a:xfrm>
            <a:off x="3047280" y="3772618"/>
            <a:ext cx="1850803" cy="834392"/>
          </a:xfrm>
          <a:custGeom>
            <a:avLst/>
            <a:gdLst/>
            <a:ahLst/>
            <a:cxnLst/>
            <a:rect l="l" t="t" r="r" b="b"/>
            <a:pathLst>
              <a:path w="76653" h="34973" fill="none" extrusionOk="0">
                <a:moveTo>
                  <a:pt x="71487" y="34973"/>
                </a:moveTo>
                <a:lnTo>
                  <a:pt x="5166" y="34973"/>
                </a:lnTo>
                <a:cubicBezTo>
                  <a:pt x="2307" y="34973"/>
                  <a:pt x="0" y="32667"/>
                  <a:pt x="0" y="29807"/>
                </a:cubicBezTo>
                <a:lnTo>
                  <a:pt x="0" y="5100"/>
                </a:lnTo>
                <a:cubicBezTo>
                  <a:pt x="0" y="2306"/>
                  <a:pt x="2307" y="0"/>
                  <a:pt x="5166" y="0"/>
                </a:cubicBezTo>
                <a:lnTo>
                  <a:pt x="71487" y="0"/>
                </a:lnTo>
                <a:cubicBezTo>
                  <a:pt x="74347" y="0"/>
                  <a:pt x="76653" y="2306"/>
                  <a:pt x="76653" y="5100"/>
                </a:cubicBezTo>
                <a:lnTo>
                  <a:pt x="76653" y="29807"/>
                </a:lnTo>
                <a:cubicBezTo>
                  <a:pt x="76653" y="32667"/>
                  <a:pt x="74347" y="34973"/>
                  <a:pt x="71487" y="34973"/>
                </a:cubicBezTo>
                <a:close/>
              </a:path>
            </a:pathLst>
          </a:custGeom>
          <a:noFill/>
          <a:ln w="28575" cap="flat" cmpd="sng">
            <a:solidFill>
              <a:srgbClr val="5A2543"/>
            </a:solidFill>
            <a:prstDash val="solid"/>
            <a:miter lim="13177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33" name="Google Shape;3342;p57">
            <a:extLst>
              <a:ext uri="{FF2B5EF4-FFF2-40B4-BE49-F238E27FC236}">
                <a16:creationId xmlns:a16="http://schemas.microsoft.com/office/drawing/2014/main" id="{1090D419-402B-4DE3-436D-96E851C73A66}"/>
              </a:ext>
            </a:extLst>
          </p:cNvPr>
          <p:cNvSpPr/>
          <p:nvPr/>
        </p:nvSpPr>
        <p:spPr>
          <a:xfrm>
            <a:off x="3047280" y="5553918"/>
            <a:ext cx="1850803" cy="834392"/>
          </a:xfrm>
          <a:custGeom>
            <a:avLst/>
            <a:gdLst/>
            <a:ahLst/>
            <a:cxnLst/>
            <a:rect l="l" t="t" r="r" b="b"/>
            <a:pathLst>
              <a:path w="76653" h="34973" fill="none" extrusionOk="0">
                <a:moveTo>
                  <a:pt x="71487" y="34973"/>
                </a:moveTo>
                <a:lnTo>
                  <a:pt x="5166" y="34973"/>
                </a:lnTo>
                <a:cubicBezTo>
                  <a:pt x="2307" y="34973"/>
                  <a:pt x="0" y="32667"/>
                  <a:pt x="0" y="29807"/>
                </a:cubicBezTo>
                <a:lnTo>
                  <a:pt x="0" y="5100"/>
                </a:lnTo>
                <a:cubicBezTo>
                  <a:pt x="0" y="2306"/>
                  <a:pt x="2307" y="0"/>
                  <a:pt x="5166" y="0"/>
                </a:cubicBezTo>
                <a:lnTo>
                  <a:pt x="71487" y="0"/>
                </a:lnTo>
                <a:cubicBezTo>
                  <a:pt x="74347" y="0"/>
                  <a:pt x="76653" y="2306"/>
                  <a:pt x="76653" y="5100"/>
                </a:cubicBezTo>
                <a:lnTo>
                  <a:pt x="76653" y="29807"/>
                </a:lnTo>
                <a:cubicBezTo>
                  <a:pt x="76653" y="32667"/>
                  <a:pt x="74347" y="34973"/>
                  <a:pt x="71487" y="34973"/>
                </a:cubicBezTo>
                <a:close/>
              </a:path>
            </a:pathLst>
          </a:custGeom>
          <a:noFill/>
          <a:ln w="28575" cap="flat" cmpd="sng">
            <a:solidFill>
              <a:srgbClr val="5A2543"/>
            </a:solidFill>
            <a:prstDash val="solid"/>
            <a:miter lim="13177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27" name="Google Shape;3335;p57">
            <a:extLst>
              <a:ext uri="{FF2B5EF4-FFF2-40B4-BE49-F238E27FC236}">
                <a16:creationId xmlns:a16="http://schemas.microsoft.com/office/drawing/2014/main" id="{A2C72300-EE6F-8BA7-BCA8-02B058230EFA}"/>
              </a:ext>
            </a:extLst>
          </p:cNvPr>
          <p:cNvSpPr txBox="1">
            <a:spLocks/>
          </p:cNvSpPr>
          <p:nvPr/>
        </p:nvSpPr>
        <p:spPr>
          <a:xfrm>
            <a:off x="3135215" y="2016715"/>
            <a:ext cx="2024063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" tIns="19200" rIns="19200" bIns="192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vi-VN" sz="3200">
                <a:solidFill>
                  <a:schemeClr val="tx1">
                    <a:lumMod val="10000"/>
                  </a:schemeClr>
                </a:solidFill>
                <a:latin typeface="UTM Avo" panose="02040603050506020204" pitchFamily="18" charset="0"/>
              </a:rPr>
              <a:t>Bước 1:</a:t>
            </a:r>
            <a:endParaRPr lang="vi-VN" sz="3200" dirty="0">
              <a:solidFill>
                <a:schemeClr val="tx1">
                  <a:lumMod val="1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28" name="Title 4">
            <a:extLst>
              <a:ext uri="{FF2B5EF4-FFF2-40B4-BE49-F238E27FC236}">
                <a16:creationId xmlns:a16="http://schemas.microsoft.com/office/drawing/2014/main" id="{D13DDFB7-84CB-5B4B-D138-8D5A036E5D3A}"/>
              </a:ext>
            </a:extLst>
          </p:cNvPr>
          <p:cNvSpPr txBox="1">
            <a:spLocks/>
          </p:cNvSpPr>
          <p:nvPr/>
        </p:nvSpPr>
        <p:spPr>
          <a:xfrm>
            <a:off x="3135215" y="3789952"/>
            <a:ext cx="2024063" cy="79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>
                <a:latin typeface="UTM Avo" panose="02040603050506020204" pitchFamily="18" charset="0"/>
              </a:rPr>
              <a:t>Bước 2:</a:t>
            </a:r>
            <a:endParaRPr lang="en-US" sz="3200" dirty="0">
              <a:latin typeface="UTM Avo" panose="02040603050506020204" pitchFamily="18" charset="0"/>
            </a:endParaRPr>
          </a:p>
        </p:txBody>
      </p:sp>
      <p:sp>
        <p:nvSpPr>
          <p:cNvPr id="29" name="Title 5">
            <a:extLst>
              <a:ext uri="{FF2B5EF4-FFF2-40B4-BE49-F238E27FC236}">
                <a16:creationId xmlns:a16="http://schemas.microsoft.com/office/drawing/2014/main" id="{C2762D5E-DBA5-B793-0FBE-49FD59566AC2}"/>
              </a:ext>
            </a:extLst>
          </p:cNvPr>
          <p:cNvSpPr txBox="1">
            <a:spLocks/>
          </p:cNvSpPr>
          <p:nvPr/>
        </p:nvSpPr>
        <p:spPr>
          <a:xfrm>
            <a:off x="3135215" y="5571127"/>
            <a:ext cx="2024063" cy="792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>
                <a:latin typeface="UTM Avo" panose="02040603050506020204" pitchFamily="18" charset="0"/>
              </a:rPr>
              <a:t>Bước 3:</a:t>
            </a:r>
            <a:endParaRPr lang="en-US" sz="32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9052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9" grpId="0" animBg="1"/>
      <p:bldP spid="25" grpId="0" animBg="1"/>
      <p:bldP spid="26" grpId="0" animBg="1"/>
      <p:bldP spid="31" grpId="0" animBg="1"/>
      <p:bldP spid="32" grpId="0" animBg="1"/>
      <p:bldP spid="33" grpId="0" animBg="1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B2A8EE1-9CD6-4340-50F8-137D3322DE80}"/>
              </a:ext>
            </a:extLst>
          </p:cNvPr>
          <p:cNvSpPr/>
          <p:nvPr/>
        </p:nvSpPr>
        <p:spPr>
          <a:xfrm>
            <a:off x="4387563" y="990600"/>
            <a:ext cx="7826181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2: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Quy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định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khi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ngồi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sau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xe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máy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590471-DD3E-6E34-09F8-F07C3015F5CA}"/>
              </a:ext>
            </a:extLst>
          </p:cNvPr>
          <p:cNvSpPr/>
          <p:nvPr/>
        </p:nvSpPr>
        <p:spPr>
          <a:xfrm>
            <a:off x="228600" y="2667000"/>
            <a:ext cx="5181655" cy="3575274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i="1" dirty="0" err="1">
                <a:latin typeface="UTM Avo" panose="02040603050506020204" pitchFamily="18" charset="0"/>
              </a:rPr>
              <a:t>Quan</a:t>
            </a:r>
            <a:r>
              <a:rPr lang="en-US" sz="2200" b="1" i="1" dirty="0">
                <a:latin typeface="UTM Avo" panose="02040603050506020204" pitchFamily="18" charset="0"/>
              </a:rPr>
              <a:t> </a:t>
            </a:r>
            <a:r>
              <a:rPr lang="en-US" sz="2200" b="1" i="1" dirty="0" err="1">
                <a:latin typeface="UTM Avo" panose="02040603050506020204" pitchFamily="18" charset="0"/>
              </a:rPr>
              <a:t>sát</a:t>
            </a:r>
            <a:r>
              <a:rPr lang="en-US" sz="2200" b="1" i="1" dirty="0">
                <a:latin typeface="UTM Avo" panose="02040603050506020204" pitchFamily="18" charset="0"/>
              </a:rPr>
              <a:t> </a:t>
            </a:r>
            <a:r>
              <a:rPr lang="en-US" sz="2200" b="1" i="1" dirty="0" err="1">
                <a:latin typeface="UTM Avo" panose="02040603050506020204" pitchFamily="18" charset="0"/>
              </a:rPr>
              <a:t>các</a:t>
            </a:r>
            <a:r>
              <a:rPr lang="en-US" sz="2200" b="1" i="1" dirty="0">
                <a:latin typeface="UTM Avo" panose="02040603050506020204" pitchFamily="18" charset="0"/>
              </a:rPr>
              <a:t> </a:t>
            </a:r>
            <a:r>
              <a:rPr lang="en-US" sz="2200" b="1" i="1" dirty="0" err="1">
                <a:latin typeface="UTM Avo" panose="02040603050506020204" pitchFamily="18" charset="0"/>
              </a:rPr>
              <a:t>hình</a:t>
            </a:r>
            <a:r>
              <a:rPr lang="en-US" sz="2200" b="1" i="1" dirty="0">
                <a:latin typeface="UTM Avo" panose="02040603050506020204" pitchFamily="18" charset="0"/>
              </a:rPr>
              <a:t> 1, 2, 3 SGK </a:t>
            </a:r>
            <a:r>
              <a:rPr lang="en-US" sz="2200" b="1" i="1" dirty="0" err="1">
                <a:latin typeface="UTM Avo" panose="02040603050506020204" pitchFamily="18" charset="0"/>
              </a:rPr>
              <a:t>trang</a:t>
            </a:r>
            <a:r>
              <a:rPr lang="en-US" sz="2200" b="1" i="1" dirty="0">
                <a:latin typeface="UTM Avo" panose="02040603050506020204" pitchFamily="18" charset="0"/>
              </a:rPr>
              <a:t> 48 </a:t>
            </a:r>
            <a:r>
              <a:rPr lang="en-US" sz="2200" b="1" i="1" dirty="0" err="1">
                <a:latin typeface="UTM Avo" panose="02040603050506020204" pitchFamily="18" charset="0"/>
              </a:rPr>
              <a:t>và</a:t>
            </a:r>
            <a:r>
              <a:rPr lang="en-US" sz="2200" b="1" i="1" dirty="0">
                <a:latin typeface="UTM Avo" panose="02040603050506020204" pitchFamily="18" charset="0"/>
              </a:rPr>
              <a:t> </a:t>
            </a:r>
            <a:r>
              <a:rPr lang="en-US" sz="2200" b="1" i="1" dirty="0" err="1">
                <a:latin typeface="UTM Avo" panose="02040603050506020204" pitchFamily="18" charset="0"/>
              </a:rPr>
              <a:t>trả</a:t>
            </a:r>
            <a:r>
              <a:rPr lang="en-US" sz="2200" b="1" i="1" dirty="0">
                <a:latin typeface="UTM Avo" panose="02040603050506020204" pitchFamily="18" charset="0"/>
              </a:rPr>
              <a:t> </a:t>
            </a:r>
            <a:r>
              <a:rPr lang="en-US" sz="2200" b="1" i="1" dirty="0" err="1">
                <a:latin typeface="UTM Avo" panose="02040603050506020204" pitchFamily="18" charset="0"/>
              </a:rPr>
              <a:t>lời</a:t>
            </a:r>
            <a:r>
              <a:rPr lang="en-US" sz="2200" b="1" i="1" dirty="0">
                <a:latin typeface="UTM Avo" panose="02040603050506020204" pitchFamily="18" charset="0"/>
              </a:rPr>
              <a:t> </a:t>
            </a:r>
            <a:r>
              <a:rPr lang="en-US" sz="2200" b="1" i="1" dirty="0" err="1">
                <a:latin typeface="UTM Avo" panose="02040603050506020204" pitchFamily="18" charset="0"/>
              </a:rPr>
              <a:t>câu</a:t>
            </a:r>
            <a:r>
              <a:rPr lang="en-US" sz="2200" b="1" i="1" dirty="0">
                <a:latin typeface="UTM Avo" panose="02040603050506020204" pitchFamily="18" charset="0"/>
              </a:rPr>
              <a:t> </a:t>
            </a:r>
            <a:r>
              <a:rPr lang="en-US" sz="2200" b="1" i="1" dirty="0" err="1">
                <a:latin typeface="UTM Avo" panose="02040603050506020204" pitchFamily="18" charset="0"/>
              </a:rPr>
              <a:t>hỏi</a:t>
            </a:r>
            <a:r>
              <a:rPr lang="en-US" sz="2200" b="1" i="1" dirty="0">
                <a:latin typeface="UTM Avo" panose="02040603050506020204" pitchFamily="18" charset="0"/>
              </a:rPr>
              <a:t>:</a:t>
            </a: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2200" dirty="0">
                <a:latin typeface="UTM Avo" panose="02040603050506020204" pitchFamily="18" charset="0"/>
              </a:rPr>
              <a:t>Em hãy nêu một số quy định khi ngồi sau xe máy. </a:t>
            </a:r>
            <a:endParaRPr lang="en-US" sz="2200" dirty="0">
              <a:latin typeface="UTM Avo" panose="02040603050506020204" pitchFamily="18" charset="0"/>
            </a:endParaRP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2200" dirty="0">
                <a:latin typeface="UTM Avo" panose="02040603050506020204" pitchFamily="18" charset="0"/>
              </a:rPr>
              <a:t>Em cần thay đổi thói quen nào khi ngồi sau xe máy  để đảm bảo an toàn? Vì sao? </a:t>
            </a:r>
            <a:endParaRPr lang="en-US" sz="2200" dirty="0">
              <a:latin typeface="UTM Avo" panose="020406030505060202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AADFE16-E9D9-A0FC-D28F-55475B9948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7749" t="13698" r="6179" b="3151"/>
          <a:stretch/>
        </p:blipFill>
        <p:spPr>
          <a:xfrm>
            <a:off x="5720519" y="2057400"/>
            <a:ext cx="6493225" cy="480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442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sney-jake-and-the-neverland-pirates-clip-art-images--2966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524000"/>
            <a:ext cx="4724400" cy="4953000"/>
          </a:xfrm>
          <a:prstGeom prst="rect">
            <a:avLst/>
          </a:prstGeom>
          <a:ln>
            <a:noFill/>
          </a:ln>
        </p:spPr>
      </p:pic>
      <p:pic>
        <p:nvPicPr>
          <p:cNvPr id="7" name="Picture 6" descr="1757a1bdb9a1b22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78" b="96667" l="654" r="98693">
                        <a14:foregroundMark x1="4575" y1="8889" x2="5229" y2="89444"/>
                        <a14:foregroundMark x1="5556" y1="4444" x2="12418" y2="3889"/>
                        <a14:foregroundMark x1="4248" y1="6111" x2="4575" y2="70000"/>
                        <a14:foregroundMark x1="3922" y1="12222" x2="1307" y2="91667"/>
                        <a14:foregroundMark x1="18627" y1="23333" x2="14379" y2="53889"/>
                        <a14:foregroundMark x1="16667" y1="48333" x2="15359" y2="54444"/>
                        <a14:foregroundMark x1="16667" y1="53333" x2="14706" y2="59444"/>
                        <a14:foregroundMark x1="6863" y1="82778" x2="5556" y2="97222"/>
                        <a14:foregroundMark x1="32353" y1="8889" x2="30065" y2="83333"/>
                        <a14:foregroundMark x1="30065" y1="83333" x2="41176" y2="83889"/>
                        <a14:foregroundMark x1="65686" y1="11111" x2="70261" y2="93333"/>
                        <a14:foregroundMark x1="61111" y1="9444" x2="51634" y2="92778"/>
                        <a14:foregroundMark x1="61111" y1="64444" x2="64379" y2="66111"/>
                        <a14:foregroundMark x1="59804" y1="7222" x2="63399" y2="6111"/>
                        <a14:foregroundMark x1="76797" y1="9444" x2="86275" y2="53333"/>
                        <a14:foregroundMark x1="94444" y1="8889" x2="88889" y2="46667"/>
                        <a14:foregroundMark x1="89216" y1="52778" x2="89216" y2="66111"/>
                        <a14:foregroundMark x1="95752" y1="13333" x2="98693" y2="2778"/>
                        <a14:foregroundMark x1="58170" y1="2778" x2="65359" y2="5000"/>
                        <a14:backgroundMark x1="24837" y1="5556" x2="24741" y2="25746"/>
                        <a14:backgroundMark x1="23449" y1="72236" x2="19091" y2="63167"/>
                        <a14:backgroundMark x1="19242" y1="63295" x2="20915" y2="88889"/>
                        <a14:backgroundMark x1="38228" y1="44117" x2="48946" y2="54190"/>
                        <a14:backgroundMark x1="76381" y1="77909" x2="80719" y2="66111"/>
                        <a14:backgroundMark x1="74288" y1="40291" x2="76582" y2="42717"/>
                        <a14:backgroundMark x1="77024" y1="44765" x2="74595" y2="45797"/>
                        <a14:backgroundMark x1="52613" y1="21945" x2="43464" y2="20556"/>
                        <a14:backgroundMark x1="52888" y1="19530" x2="43464" y2="32778"/>
                        <a14:backgroundMark x1="24468" y1="39090" x2="23505" y2="39597"/>
                        <a14:backgroundMark x1="52288" y1="24444" x2="38611" y2="31644"/>
                      </a14:backgroundRemoval>
                    </a14:imgEffect>
                    <a14:imgEffect>
                      <a14:sharpenSoften amount="6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96200" y="4495800"/>
            <a:ext cx="1272503" cy="749300"/>
          </a:xfrm>
          <a:prstGeom prst="rect">
            <a:avLst/>
          </a:prstGeom>
          <a:solidFill>
            <a:srgbClr val="A4EEF9"/>
          </a:solidFill>
          <a:ln>
            <a:solidFill>
              <a:srgbClr val="A4EEF9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7A2930-7667-43D2-8B42-8AF6C3389138}"/>
              </a:ext>
            </a:extLst>
          </p:cNvPr>
          <p:cNvSpPr/>
          <p:nvPr/>
        </p:nvSpPr>
        <p:spPr>
          <a:xfrm>
            <a:off x="4038600" y="152400"/>
            <a:ext cx="4876800" cy="1295400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Deflate">
              <a:avLst/>
            </a:prstTxWarp>
            <a:spAutoFit/>
          </a:bodyPr>
          <a:lstStyle/>
          <a:p>
            <a:pPr algn="ctr"/>
            <a:r>
              <a:rPr lang="en-US" sz="80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JACK TÌM KHO BÁU 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6F9C75C-2E1D-06E5-0FC9-B27D4A4743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168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1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47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3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game_scree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ree-clip-art-pirate-ship-cliparts-that-you-can-download-to--2966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2800" y="838200"/>
            <a:ext cx="3505200" cy="2503714"/>
          </a:xfrm>
          <a:prstGeom prst="rect">
            <a:avLst/>
          </a:prstGeom>
        </p:spPr>
      </p:pic>
      <p:pic>
        <p:nvPicPr>
          <p:cNvPr id="9" name="Picture 8" descr="disney-jake-and-the-neverland-pirates-clip-art-images--2966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53200" y="1143000"/>
            <a:ext cx="2286000" cy="1981200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620000" y="5105400"/>
            <a:ext cx="2438400" cy="2209800"/>
          </a:xfrm>
          <a:prstGeom prst="rect">
            <a:avLst/>
          </a:prstGeom>
        </p:spPr>
      </p:pic>
      <p:pic>
        <p:nvPicPr>
          <p:cNvPr id="12" name="Picture 11" descr="fb44a5326e85d476b1b0027a81526e0e.pn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410200" y="5562600"/>
            <a:ext cx="1905000" cy="1295400"/>
          </a:xfrm>
          <a:prstGeom prst="rect">
            <a:avLst/>
          </a:prstGeom>
        </p:spPr>
      </p:pic>
      <p:pic>
        <p:nvPicPr>
          <p:cNvPr id="14" name="Picture 7" descr="C:\Users\ADMIN\Desktop\Doreamon cau ca\animated-tropical-fish-5-2.gif">
            <a:hlinkClick r:id="rId12" action="ppaction://hlinksldjump"/>
          </p:cNvPr>
          <p:cNvPicPr>
            <a:picLocks noChangeAspect="1" noChangeArrowheads="1" noCrop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9726" y="3384030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0719548b26d2f34b9b299abba325ffd.png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895600" y="5257800"/>
            <a:ext cx="2133600" cy="1600200"/>
          </a:xfrm>
          <a:prstGeom prst="rect">
            <a:avLst/>
          </a:prstGeom>
        </p:spPr>
      </p:pic>
      <p:pic>
        <p:nvPicPr>
          <p:cNvPr id="11" name="Picture 10" descr="3e0d0b8091e5297e6b938ce3eaa17115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flipH="1">
            <a:off x="12170764" y="3694574"/>
            <a:ext cx="2090890" cy="114594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D4517ED-5C2D-69B9-5D68-82F4B0EA9CC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FA828D72-6A2C-0C41-D77B-CEC9B75D2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474788" y="2451100"/>
            <a:ext cx="609600" cy="609600"/>
          </a:xfrm>
          <a:prstGeom prst="rect">
            <a:avLst/>
          </a:prstGeom>
        </p:spPr>
      </p:pic>
      <p:pic>
        <p:nvPicPr>
          <p:cNvPr id="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9F86808-FE2F-6AD2-3BDB-B488F6BB26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2019300" y="4724400"/>
            <a:ext cx="609600" cy="609600"/>
          </a:xfrm>
          <a:prstGeom prst="rect">
            <a:avLst/>
          </a:prstGeom>
        </p:spPr>
      </p:pic>
      <p:pic>
        <p:nvPicPr>
          <p:cNvPr id="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098CDDF-CE90-2097-625F-6554C696EF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143000" y="5318178"/>
            <a:ext cx="609600" cy="609600"/>
          </a:xfrm>
          <a:prstGeom prst="rect">
            <a:avLst/>
          </a:prstGeom>
        </p:spPr>
      </p:pic>
      <p:pic>
        <p:nvPicPr>
          <p:cNvPr id="1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B658BA8-4954-FBF3-07C3-B7EC0AC03C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841920" y="3797301"/>
            <a:ext cx="609600" cy="609600"/>
          </a:xfrm>
          <a:prstGeom prst="rect">
            <a:avLst/>
          </a:prstGeom>
        </p:spPr>
      </p:pic>
      <p:sp>
        <p:nvSpPr>
          <p:cNvPr id="13" name="TextBox 12">
            <a:hlinkClick r:id="rId19" action="ppaction://hlinksldjump"/>
            <a:extLst>
              <a:ext uri="{FF2B5EF4-FFF2-40B4-BE49-F238E27FC236}">
                <a16:creationId xmlns:a16="http://schemas.microsoft.com/office/drawing/2014/main" id="{7734E065-C4F6-1156-7DA4-464F8764F81A}"/>
              </a:ext>
            </a:extLst>
          </p:cNvPr>
          <p:cNvSpPr txBox="1"/>
          <p:nvPr/>
        </p:nvSpPr>
        <p:spPr>
          <a:xfrm>
            <a:off x="8992844" y="293645"/>
            <a:ext cx="29586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n w="25400" cap="rnd" cmpd="sng">
                  <a:solidFill>
                    <a:srgbClr val="0070C0"/>
                  </a:solidFill>
                </a:ln>
                <a:solidFill>
                  <a:srgbClr val="A7EFFB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rPr>
              <a:t>HOÀN THÀNH</a:t>
            </a:r>
          </a:p>
        </p:txBody>
      </p:sp>
    </p:spTree>
    <p:extLst>
      <p:ext uri="{BB962C8B-B14F-4D97-AF65-F5344CB8AC3E}">
        <p14:creationId xmlns:p14="http://schemas.microsoft.com/office/powerpoint/2010/main" val="20874244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2777 L 1.11022E-16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8" dur="2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1.15 -3.33333E-6 " pathEditMode="relative" rAng="0" ptsTypes="AA">
                                      <p:cBhvr>
                                        <p:cTn id="10" dur="2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3.33333E-6 L 0.15 -0.4277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0" y="-2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-0.1125 -0.46112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5" y="-2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72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44444E-6 L -0.34375 -0.4592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88" y="-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7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51A747E-16B6-D6C1-2D60-A25075F88F8F}"/>
              </a:ext>
            </a:extLst>
          </p:cNvPr>
          <p:cNvGrpSpPr/>
          <p:nvPr/>
        </p:nvGrpSpPr>
        <p:grpSpPr>
          <a:xfrm>
            <a:off x="1071316" y="393673"/>
            <a:ext cx="5333999" cy="2918447"/>
            <a:chOff x="1888703" y="196228"/>
            <a:chExt cx="4020309" cy="291844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D819276-4142-5CED-9C4D-6669AE465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91844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374584" y="564555"/>
              <a:ext cx="304854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>
                  <a:latin typeface="UTM Avo" panose="02040603050506020204" pitchFamily="18" charset="0"/>
                </a:rPr>
                <a:t>Nêu quy định khi ngồi sau xe máy tương ứng  với hình sau ?</a:t>
              </a:r>
              <a:endParaRPr lang="en-US" sz="2800" dirty="0">
                <a:latin typeface="UTM Avo" panose="02040603050506020204" pitchFamily="18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E72A61B2-EB1F-5648-61AF-D2EA3E858A6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8960" t="15556" r="63544" b="49667"/>
          <a:stretch/>
        </p:blipFill>
        <p:spPr>
          <a:xfrm>
            <a:off x="8015374" y="1"/>
            <a:ext cx="4171545" cy="350519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A0FADFC-65CA-C165-0615-126959EC5C52}"/>
              </a:ext>
            </a:extLst>
          </p:cNvPr>
          <p:cNvGrpSpPr/>
          <p:nvPr/>
        </p:nvGrpSpPr>
        <p:grpSpPr>
          <a:xfrm>
            <a:off x="3232315" y="2585803"/>
            <a:ext cx="3105114" cy="1893899"/>
            <a:chOff x="5006982" y="2509603"/>
            <a:chExt cx="3105114" cy="1893899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27881EF-C168-193C-2FC4-6F217AF15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5006982" y="2509603"/>
              <a:ext cx="3105114" cy="189389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223871" y="2935687"/>
              <a:ext cx="237729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latin typeface="UTM Avo" panose="02040603050506020204" pitchFamily="18" charset="0"/>
                </a:rPr>
                <a:t>Đội mũ bảo hiểm đúng cách trước khi lên xe</a:t>
              </a:r>
              <a:endParaRPr lang="en-US" sz="2000" dirty="0">
                <a:latin typeface="UTM Avo" panose="02040603050506020204" pitchFamily="18" charset="0"/>
              </a:endParaRPr>
            </a:p>
          </p:txBody>
        </p:sp>
      </p:grpSp>
      <p:pic>
        <p:nvPicPr>
          <p:cNvPr id="9" name="Picture 8" descr="disney-jake-and-the-neverland-pirates-clip-art-images--29662.gif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054883" y="3429000"/>
            <a:ext cx="2838450" cy="2952750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87533" y="3429001"/>
            <a:ext cx="2286000" cy="2733675"/>
          </a:xfrm>
          <a:prstGeom prst="rect">
            <a:avLst/>
          </a:prstGeom>
        </p:spPr>
      </p:pic>
      <p:pic>
        <p:nvPicPr>
          <p:cNvPr id="20" name="Picture 19" descr="020cafd9e8d2e8024e60e3d66391fe0e.pn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721134" y="4419600"/>
            <a:ext cx="3684181" cy="2514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E3BEFF9-0E21-C6DF-D471-244CB231F2D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712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D819276-4142-5CED-9C4D-6669AE4656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9458" y="322997"/>
            <a:ext cx="5333999" cy="291844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A0FADFC-65CA-C165-0615-126959EC5C52}"/>
              </a:ext>
            </a:extLst>
          </p:cNvPr>
          <p:cNvGrpSpPr/>
          <p:nvPr/>
        </p:nvGrpSpPr>
        <p:grpSpPr>
          <a:xfrm>
            <a:off x="3633279" y="2802169"/>
            <a:ext cx="4335772" cy="2238376"/>
            <a:chOff x="4937520" y="2575576"/>
            <a:chExt cx="3794828" cy="2314576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27881EF-C168-193C-2FC4-6F217AF15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4937520" y="2575576"/>
              <a:ext cx="3794828" cy="2314576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017160" y="3096173"/>
              <a:ext cx="3249545" cy="1368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latin typeface="UTM Avo" panose="02040603050506020204" pitchFamily="18" charset="0"/>
                </a:rPr>
                <a:t>Ngồi ngay ngắn, hai tay bám chắc vào ngang hông người lái xe, hai chân đặt lên chỗ để chân</a:t>
              </a:r>
              <a:endParaRPr lang="en-US" sz="2000" dirty="0">
                <a:latin typeface="UTM Avo" panose="02040603050506020204" pitchFamily="18" charset="0"/>
              </a:endParaRPr>
            </a:p>
          </p:txBody>
        </p:sp>
      </p:grpSp>
      <p:pic>
        <p:nvPicPr>
          <p:cNvPr id="9" name="Picture 8" descr="disney-jake-and-the-neverland-pirates-clip-art-images--29662.gif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086600" y="3505200"/>
            <a:ext cx="2838450" cy="2952750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16200" y="3348994"/>
            <a:ext cx="2286000" cy="2733675"/>
          </a:xfrm>
          <a:prstGeom prst="rect">
            <a:avLst/>
          </a:prstGeom>
        </p:spPr>
      </p:pic>
      <p:pic>
        <p:nvPicPr>
          <p:cNvPr id="20" name="Picture 19" descr="020cafd9e8d2e8024e60e3d66391fe0e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752851" y="4495800"/>
            <a:ext cx="3684181" cy="2514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E3BEFF9-0E21-C6DF-D471-244CB231F2D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1C0923-12D2-9E3E-0D20-5A3A75A2AE0A}"/>
              </a:ext>
            </a:extLst>
          </p:cNvPr>
          <p:cNvSpPr txBox="1"/>
          <p:nvPr/>
        </p:nvSpPr>
        <p:spPr>
          <a:xfrm>
            <a:off x="1234107" y="691324"/>
            <a:ext cx="40446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UTM Avo" panose="02040603050506020204" pitchFamily="18" charset="0"/>
              </a:rPr>
              <a:t>Nêu quy định khi ngồi sau xe máy tương ứng với hình sau ?</a:t>
            </a:r>
            <a:endParaRPr lang="en-US" sz="2800" dirty="0">
              <a:latin typeface="UTM Avo" panose="0204060305050602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29FE65-1B08-0827-B46D-F6BD369BA2A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0666" y="-14553"/>
            <a:ext cx="3941334" cy="33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120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D819276-4142-5CED-9C4D-6669AE4656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7359" y="284678"/>
            <a:ext cx="5333999" cy="291844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A0FADFC-65CA-C165-0615-126959EC5C52}"/>
              </a:ext>
            </a:extLst>
          </p:cNvPr>
          <p:cNvGrpSpPr/>
          <p:nvPr/>
        </p:nvGrpSpPr>
        <p:grpSpPr>
          <a:xfrm>
            <a:off x="3258358" y="2476808"/>
            <a:ext cx="3105114" cy="1893899"/>
            <a:chOff x="5006982" y="2509603"/>
            <a:chExt cx="3105114" cy="1893899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27881EF-C168-193C-2FC4-6F217AF15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5006982" y="2509603"/>
              <a:ext cx="3105114" cy="189389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229620" y="2844968"/>
              <a:ext cx="237729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latin typeface="UTM Avo" panose="02040603050506020204" pitchFamily="18" charset="0"/>
                </a:rPr>
                <a:t>Trước khi xuống xe phải quan sát xung quanh</a:t>
              </a:r>
              <a:endParaRPr lang="en-US" sz="2000" dirty="0">
                <a:latin typeface="UTM Avo" panose="02040603050506020204" pitchFamily="18" charset="0"/>
              </a:endParaRPr>
            </a:p>
          </p:txBody>
        </p:sp>
      </p:grpSp>
      <p:pic>
        <p:nvPicPr>
          <p:cNvPr id="9" name="Picture 8" descr="disney-jake-and-the-neverland-pirates-clip-art-images--29662.gif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080926" y="3320005"/>
            <a:ext cx="2838450" cy="2952750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13576" y="3320006"/>
            <a:ext cx="2286000" cy="2733675"/>
          </a:xfrm>
          <a:prstGeom prst="rect">
            <a:avLst/>
          </a:prstGeom>
        </p:spPr>
      </p:pic>
      <p:pic>
        <p:nvPicPr>
          <p:cNvPr id="20" name="Picture 19" descr="020cafd9e8d2e8024e60e3d66391fe0e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747177" y="4310605"/>
            <a:ext cx="3684181" cy="2514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E3BEFF9-0E21-C6DF-D471-244CB231F2D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3DD855-8A46-733A-1C9B-0A5AF96A60EF}"/>
              </a:ext>
            </a:extLst>
          </p:cNvPr>
          <p:cNvSpPr txBox="1"/>
          <p:nvPr/>
        </p:nvSpPr>
        <p:spPr>
          <a:xfrm>
            <a:off x="1742008" y="653005"/>
            <a:ext cx="40446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UTM Avo" panose="02040603050506020204" pitchFamily="18" charset="0"/>
              </a:rPr>
              <a:t>Nêu quy định khi ngồi sau xe máy tương ứng với hình sau ?</a:t>
            </a:r>
            <a:endParaRPr lang="en-US" sz="2800" dirty="0">
              <a:latin typeface="UTM Avo" panose="0204060305050602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CD0CCE-306F-561D-02EA-FF157E88426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7200" y="-5356"/>
            <a:ext cx="4114800" cy="343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938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54;p46">
            <a:extLst>
              <a:ext uri="{FF2B5EF4-FFF2-40B4-BE49-F238E27FC236}">
                <a16:creationId xmlns:a16="http://schemas.microsoft.com/office/drawing/2014/main" id="{75DC535A-B737-48C3-6B42-C3EB42F40B49}"/>
              </a:ext>
            </a:extLst>
          </p:cNvPr>
          <p:cNvGrpSpPr/>
          <p:nvPr/>
        </p:nvGrpSpPr>
        <p:grpSpPr>
          <a:xfrm>
            <a:off x="417624" y="3181479"/>
            <a:ext cx="4824047" cy="3510812"/>
            <a:chOff x="809800" y="3328400"/>
            <a:chExt cx="1657900" cy="1206575"/>
          </a:xfrm>
        </p:grpSpPr>
        <p:sp>
          <p:nvSpPr>
            <p:cNvPr id="3" name="Google Shape;1855;p46">
              <a:extLst>
                <a:ext uri="{FF2B5EF4-FFF2-40B4-BE49-F238E27FC236}">
                  <a16:creationId xmlns:a16="http://schemas.microsoft.com/office/drawing/2014/main" id="{03E32695-6C38-5AF6-5E2E-A42B0871DF65}"/>
                </a:ext>
              </a:extLst>
            </p:cNvPr>
            <p:cNvSpPr/>
            <p:nvPr/>
          </p:nvSpPr>
          <p:spPr>
            <a:xfrm>
              <a:off x="901550" y="3800050"/>
              <a:ext cx="1479250" cy="734925"/>
            </a:xfrm>
            <a:custGeom>
              <a:avLst/>
              <a:gdLst/>
              <a:ahLst/>
              <a:cxnLst/>
              <a:rect l="l" t="t" r="r" b="b"/>
              <a:pathLst>
                <a:path w="59170" h="29397" extrusionOk="0">
                  <a:moveTo>
                    <a:pt x="1" y="0"/>
                  </a:moveTo>
                  <a:lnTo>
                    <a:pt x="1" y="29396"/>
                  </a:lnTo>
                  <a:lnTo>
                    <a:pt x="59170" y="29396"/>
                  </a:lnTo>
                  <a:lnTo>
                    <a:pt x="59170" y="14727"/>
                  </a:lnTo>
                  <a:lnTo>
                    <a:pt x="34587" y="14727"/>
                  </a:lnTo>
                  <a:lnTo>
                    <a:pt x="34587" y="0"/>
                  </a:lnTo>
                  <a:close/>
                </a:path>
              </a:pathLst>
            </a:custGeom>
            <a:solidFill>
              <a:srgbClr val="FFB4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" name="Google Shape;1856;p46">
              <a:extLst>
                <a:ext uri="{FF2B5EF4-FFF2-40B4-BE49-F238E27FC236}">
                  <a16:creationId xmlns:a16="http://schemas.microsoft.com/office/drawing/2014/main" id="{86DE0F76-C7C6-9DC7-166D-CFBC0C59141F}"/>
                </a:ext>
              </a:extLst>
            </p:cNvPr>
            <p:cNvSpPr/>
            <p:nvPr/>
          </p:nvSpPr>
          <p:spPr>
            <a:xfrm>
              <a:off x="1766225" y="3925250"/>
              <a:ext cx="701475" cy="242975"/>
            </a:xfrm>
            <a:custGeom>
              <a:avLst/>
              <a:gdLst/>
              <a:ahLst/>
              <a:cxnLst/>
              <a:rect l="l" t="t" r="r" b="b"/>
              <a:pathLst>
                <a:path w="28059" h="9719" extrusionOk="0">
                  <a:moveTo>
                    <a:pt x="0" y="0"/>
                  </a:moveTo>
                  <a:lnTo>
                    <a:pt x="0" y="9719"/>
                  </a:lnTo>
                  <a:lnTo>
                    <a:pt x="27681" y="9719"/>
                  </a:lnTo>
                  <a:cubicBezTo>
                    <a:pt x="27921" y="9719"/>
                    <a:pt x="28059" y="9479"/>
                    <a:pt x="27967" y="9239"/>
                  </a:cubicBezTo>
                  <a:lnTo>
                    <a:pt x="24674" y="183"/>
                  </a:lnTo>
                  <a:cubicBezTo>
                    <a:pt x="24628" y="92"/>
                    <a:pt x="24491" y="0"/>
                    <a:pt x="24343" y="0"/>
                  </a:cubicBezTo>
                  <a:close/>
                </a:path>
              </a:pathLst>
            </a:custGeom>
            <a:solidFill>
              <a:srgbClr val="FE5F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" name="Google Shape;1857;p46">
              <a:extLst>
                <a:ext uri="{FF2B5EF4-FFF2-40B4-BE49-F238E27FC236}">
                  <a16:creationId xmlns:a16="http://schemas.microsoft.com/office/drawing/2014/main" id="{DD4E2772-2382-02E5-0B96-3845CCD9CE0B}"/>
                </a:ext>
              </a:extLst>
            </p:cNvPr>
            <p:cNvSpPr/>
            <p:nvPr/>
          </p:nvSpPr>
          <p:spPr>
            <a:xfrm>
              <a:off x="809800" y="3436750"/>
              <a:ext cx="1032775" cy="363325"/>
            </a:xfrm>
            <a:custGeom>
              <a:avLst/>
              <a:gdLst/>
              <a:ahLst/>
              <a:cxnLst/>
              <a:rect l="l" t="t" r="r" b="b"/>
              <a:pathLst>
                <a:path w="41311" h="14533" extrusionOk="0">
                  <a:moveTo>
                    <a:pt x="5912" y="0"/>
                  </a:moveTo>
                  <a:cubicBezTo>
                    <a:pt x="5671" y="0"/>
                    <a:pt x="5523" y="103"/>
                    <a:pt x="5431" y="286"/>
                  </a:cubicBezTo>
                  <a:lnTo>
                    <a:pt x="92" y="13869"/>
                  </a:lnTo>
                  <a:cubicBezTo>
                    <a:pt x="0" y="14201"/>
                    <a:pt x="240" y="14532"/>
                    <a:pt x="572" y="14532"/>
                  </a:cubicBezTo>
                  <a:lnTo>
                    <a:pt x="40738" y="14532"/>
                  </a:lnTo>
                  <a:cubicBezTo>
                    <a:pt x="41070" y="14532"/>
                    <a:pt x="41310" y="14201"/>
                    <a:pt x="41207" y="13869"/>
                  </a:cubicBezTo>
                  <a:lnTo>
                    <a:pt x="35879" y="286"/>
                  </a:lnTo>
                  <a:cubicBezTo>
                    <a:pt x="35776" y="103"/>
                    <a:pt x="35593" y="0"/>
                    <a:pt x="35399" y="0"/>
                  </a:cubicBezTo>
                  <a:close/>
                </a:path>
              </a:pathLst>
            </a:custGeom>
            <a:solidFill>
              <a:srgbClr val="FE5F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" name="Google Shape;1858;p46">
              <a:extLst>
                <a:ext uri="{FF2B5EF4-FFF2-40B4-BE49-F238E27FC236}">
                  <a16:creationId xmlns:a16="http://schemas.microsoft.com/office/drawing/2014/main" id="{5960CFB1-0E10-0E15-0AF0-690847F2F1C9}"/>
                </a:ext>
              </a:extLst>
            </p:cNvPr>
            <p:cNvSpPr/>
            <p:nvPr/>
          </p:nvSpPr>
          <p:spPr>
            <a:xfrm>
              <a:off x="1888850" y="4326575"/>
              <a:ext cx="319300" cy="208400"/>
            </a:xfrm>
            <a:custGeom>
              <a:avLst/>
              <a:gdLst/>
              <a:ahLst/>
              <a:cxnLst/>
              <a:rect l="l" t="t" r="r" b="b"/>
              <a:pathLst>
                <a:path w="12772" h="8336" extrusionOk="0">
                  <a:moveTo>
                    <a:pt x="618" y="0"/>
                  </a:moveTo>
                  <a:cubicBezTo>
                    <a:pt x="286" y="0"/>
                    <a:pt x="0" y="286"/>
                    <a:pt x="0" y="618"/>
                  </a:cubicBezTo>
                  <a:lnTo>
                    <a:pt x="0" y="8335"/>
                  </a:lnTo>
                  <a:lnTo>
                    <a:pt x="12772" y="8335"/>
                  </a:lnTo>
                  <a:lnTo>
                    <a:pt x="12772" y="618"/>
                  </a:lnTo>
                  <a:cubicBezTo>
                    <a:pt x="12772" y="286"/>
                    <a:pt x="12532" y="0"/>
                    <a:pt x="12200" y="0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" name="Google Shape;1859;p46">
              <a:extLst>
                <a:ext uri="{FF2B5EF4-FFF2-40B4-BE49-F238E27FC236}">
                  <a16:creationId xmlns:a16="http://schemas.microsoft.com/office/drawing/2014/main" id="{64E477D2-4D56-59EB-3764-AFB7ED02BF6A}"/>
                </a:ext>
              </a:extLst>
            </p:cNvPr>
            <p:cNvSpPr/>
            <p:nvPr/>
          </p:nvSpPr>
          <p:spPr>
            <a:xfrm>
              <a:off x="1258850" y="4326575"/>
              <a:ext cx="159525" cy="208400"/>
            </a:xfrm>
            <a:custGeom>
              <a:avLst/>
              <a:gdLst/>
              <a:ahLst/>
              <a:cxnLst/>
              <a:rect l="l" t="t" r="r" b="b"/>
              <a:pathLst>
                <a:path w="6381" h="8336" extrusionOk="0">
                  <a:moveTo>
                    <a:pt x="3191" y="0"/>
                  </a:moveTo>
                  <a:cubicBezTo>
                    <a:pt x="1430" y="0"/>
                    <a:pt x="1" y="1429"/>
                    <a:pt x="1" y="3190"/>
                  </a:cubicBezTo>
                  <a:lnTo>
                    <a:pt x="1" y="8335"/>
                  </a:lnTo>
                  <a:lnTo>
                    <a:pt x="6381" y="8335"/>
                  </a:lnTo>
                  <a:lnTo>
                    <a:pt x="6381" y="3190"/>
                  </a:lnTo>
                  <a:cubicBezTo>
                    <a:pt x="6381" y="1429"/>
                    <a:pt x="4951" y="0"/>
                    <a:pt x="3191" y="0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" name="Google Shape;1860;p46">
              <a:extLst>
                <a:ext uri="{FF2B5EF4-FFF2-40B4-BE49-F238E27FC236}">
                  <a16:creationId xmlns:a16="http://schemas.microsoft.com/office/drawing/2014/main" id="{3015392E-55B5-E818-9070-78E299785F26}"/>
                </a:ext>
              </a:extLst>
            </p:cNvPr>
            <p:cNvSpPr/>
            <p:nvPr/>
          </p:nvSpPr>
          <p:spPr>
            <a:xfrm>
              <a:off x="1015875" y="3879800"/>
              <a:ext cx="174975" cy="333600"/>
            </a:xfrm>
            <a:custGeom>
              <a:avLst/>
              <a:gdLst/>
              <a:ahLst/>
              <a:cxnLst/>
              <a:rect l="l" t="t" r="r" b="b"/>
              <a:pathLst>
                <a:path w="6999" h="13344" extrusionOk="0">
                  <a:moveTo>
                    <a:pt x="3523" y="0"/>
                  </a:moveTo>
                  <a:cubicBezTo>
                    <a:pt x="1567" y="0"/>
                    <a:pt x="1" y="1533"/>
                    <a:pt x="1" y="3488"/>
                  </a:cubicBezTo>
                  <a:lnTo>
                    <a:pt x="1" y="13344"/>
                  </a:lnTo>
                  <a:lnTo>
                    <a:pt x="6998" y="13344"/>
                  </a:lnTo>
                  <a:lnTo>
                    <a:pt x="6998" y="3488"/>
                  </a:lnTo>
                  <a:cubicBezTo>
                    <a:pt x="6998" y="1533"/>
                    <a:pt x="5432" y="0"/>
                    <a:pt x="3523" y="0"/>
                  </a:cubicBezTo>
                  <a:close/>
                </a:path>
              </a:pathLst>
            </a:custGeom>
            <a:solidFill>
              <a:srgbClr val="D7F0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" name="Google Shape;1861;p46">
              <a:extLst>
                <a:ext uri="{FF2B5EF4-FFF2-40B4-BE49-F238E27FC236}">
                  <a16:creationId xmlns:a16="http://schemas.microsoft.com/office/drawing/2014/main" id="{7E37D300-9A5D-1620-DF41-BC9340D4E092}"/>
                </a:ext>
              </a:extLst>
            </p:cNvPr>
            <p:cNvSpPr/>
            <p:nvPr/>
          </p:nvSpPr>
          <p:spPr>
            <a:xfrm>
              <a:off x="1015875" y="3879800"/>
              <a:ext cx="174975" cy="333600"/>
            </a:xfrm>
            <a:custGeom>
              <a:avLst/>
              <a:gdLst/>
              <a:ahLst/>
              <a:cxnLst/>
              <a:rect l="l" t="t" r="r" b="b"/>
              <a:pathLst>
                <a:path w="6999" h="13344" extrusionOk="0">
                  <a:moveTo>
                    <a:pt x="3385" y="0"/>
                  </a:moveTo>
                  <a:lnTo>
                    <a:pt x="3385" y="2722"/>
                  </a:lnTo>
                  <a:lnTo>
                    <a:pt x="1" y="2722"/>
                  </a:lnTo>
                  <a:lnTo>
                    <a:pt x="1" y="2962"/>
                  </a:lnTo>
                  <a:lnTo>
                    <a:pt x="3385" y="2962"/>
                  </a:lnTo>
                  <a:lnTo>
                    <a:pt x="3385" y="6197"/>
                  </a:lnTo>
                  <a:lnTo>
                    <a:pt x="1" y="6197"/>
                  </a:lnTo>
                  <a:lnTo>
                    <a:pt x="1" y="6438"/>
                  </a:lnTo>
                  <a:lnTo>
                    <a:pt x="3385" y="6438"/>
                  </a:lnTo>
                  <a:lnTo>
                    <a:pt x="3385" y="9628"/>
                  </a:lnTo>
                  <a:lnTo>
                    <a:pt x="1" y="9628"/>
                  </a:lnTo>
                  <a:lnTo>
                    <a:pt x="1" y="9913"/>
                  </a:lnTo>
                  <a:lnTo>
                    <a:pt x="3385" y="9913"/>
                  </a:lnTo>
                  <a:lnTo>
                    <a:pt x="3385" y="13344"/>
                  </a:lnTo>
                  <a:lnTo>
                    <a:pt x="3625" y="13344"/>
                  </a:lnTo>
                  <a:lnTo>
                    <a:pt x="3625" y="9913"/>
                  </a:lnTo>
                  <a:lnTo>
                    <a:pt x="6998" y="9913"/>
                  </a:lnTo>
                  <a:lnTo>
                    <a:pt x="6998" y="9628"/>
                  </a:lnTo>
                  <a:lnTo>
                    <a:pt x="3625" y="9628"/>
                  </a:lnTo>
                  <a:lnTo>
                    <a:pt x="3625" y="6438"/>
                  </a:lnTo>
                  <a:lnTo>
                    <a:pt x="6998" y="6438"/>
                  </a:lnTo>
                  <a:lnTo>
                    <a:pt x="6998" y="6197"/>
                  </a:lnTo>
                  <a:lnTo>
                    <a:pt x="3625" y="6197"/>
                  </a:lnTo>
                  <a:lnTo>
                    <a:pt x="3625" y="2962"/>
                  </a:lnTo>
                  <a:lnTo>
                    <a:pt x="6998" y="2962"/>
                  </a:lnTo>
                  <a:lnTo>
                    <a:pt x="6998" y="2722"/>
                  </a:lnTo>
                  <a:lnTo>
                    <a:pt x="3625" y="2722"/>
                  </a:lnTo>
                  <a:lnTo>
                    <a:pt x="3625" y="0"/>
                  </a:lnTo>
                  <a:close/>
                </a:path>
              </a:pathLst>
            </a:custGeom>
            <a:solidFill>
              <a:srgbClr val="FFB4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" name="Google Shape;1862;p46">
              <a:extLst>
                <a:ext uri="{FF2B5EF4-FFF2-40B4-BE49-F238E27FC236}">
                  <a16:creationId xmlns:a16="http://schemas.microsoft.com/office/drawing/2014/main" id="{35C4B565-44AB-D88F-FB49-0A77FF44E3FA}"/>
                </a:ext>
              </a:extLst>
            </p:cNvPr>
            <p:cNvSpPr/>
            <p:nvPr/>
          </p:nvSpPr>
          <p:spPr>
            <a:xfrm>
              <a:off x="1486375" y="3879800"/>
              <a:ext cx="174975" cy="333600"/>
            </a:xfrm>
            <a:custGeom>
              <a:avLst/>
              <a:gdLst/>
              <a:ahLst/>
              <a:cxnLst/>
              <a:rect l="l" t="t" r="r" b="b"/>
              <a:pathLst>
                <a:path w="6999" h="13344" extrusionOk="0">
                  <a:moveTo>
                    <a:pt x="3522" y="0"/>
                  </a:moveTo>
                  <a:cubicBezTo>
                    <a:pt x="1567" y="0"/>
                    <a:pt x="1" y="1533"/>
                    <a:pt x="1" y="3488"/>
                  </a:cubicBezTo>
                  <a:lnTo>
                    <a:pt x="1" y="13344"/>
                  </a:lnTo>
                  <a:lnTo>
                    <a:pt x="6998" y="13344"/>
                  </a:lnTo>
                  <a:lnTo>
                    <a:pt x="6998" y="3488"/>
                  </a:lnTo>
                  <a:cubicBezTo>
                    <a:pt x="6998" y="1533"/>
                    <a:pt x="5432" y="0"/>
                    <a:pt x="3522" y="0"/>
                  </a:cubicBezTo>
                  <a:close/>
                </a:path>
              </a:pathLst>
            </a:custGeom>
            <a:solidFill>
              <a:srgbClr val="D7F0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" name="Google Shape;1863;p46">
              <a:extLst>
                <a:ext uri="{FF2B5EF4-FFF2-40B4-BE49-F238E27FC236}">
                  <a16:creationId xmlns:a16="http://schemas.microsoft.com/office/drawing/2014/main" id="{6C7C8502-751F-EF16-017D-7A9683E746B6}"/>
                </a:ext>
              </a:extLst>
            </p:cNvPr>
            <p:cNvSpPr/>
            <p:nvPr/>
          </p:nvSpPr>
          <p:spPr>
            <a:xfrm>
              <a:off x="1486375" y="3879800"/>
              <a:ext cx="174975" cy="333600"/>
            </a:xfrm>
            <a:custGeom>
              <a:avLst/>
              <a:gdLst/>
              <a:ahLst/>
              <a:cxnLst/>
              <a:rect l="l" t="t" r="r" b="b"/>
              <a:pathLst>
                <a:path w="6999" h="13344" extrusionOk="0">
                  <a:moveTo>
                    <a:pt x="3385" y="0"/>
                  </a:moveTo>
                  <a:lnTo>
                    <a:pt x="3385" y="2722"/>
                  </a:lnTo>
                  <a:lnTo>
                    <a:pt x="1" y="2722"/>
                  </a:lnTo>
                  <a:lnTo>
                    <a:pt x="1" y="2962"/>
                  </a:lnTo>
                  <a:lnTo>
                    <a:pt x="3385" y="2962"/>
                  </a:lnTo>
                  <a:lnTo>
                    <a:pt x="3385" y="6197"/>
                  </a:lnTo>
                  <a:lnTo>
                    <a:pt x="1" y="6197"/>
                  </a:lnTo>
                  <a:lnTo>
                    <a:pt x="1" y="6438"/>
                  </a:lnTo>
                  <a:lnTo>
                    <a:pt x="3385" y="6438"/>
                  </a:lnTo>
                  <a:lnTo>
                    <a:pt x="3385" y="9628"/>
                  </a:lnTo>
                  <a:lnTo>
                    <a:pt x="1" y="9628"/>
                  </a:lnTo>
                  <a:lnTo>
                    <a:pt x="1" y="9913"/>
                  </a:lnTo>
                  <a:lnTo>
                    <a:pt x="3385" y="9913"/>
                  </a:lnTo>
                  <a:lnTo>
                    <a:pt x="3385" y="13344"/>
                  </a:lnTo>
                  <a:lnTo>
                    <a:pt x="3614" y="13344"/>
                  </a:lnTo>
                  <a:lnTo>
                    <a:pt x="3614" y="9913"/>
                  </a:lnTo>
                  <a:lnTo>
                    <a:pt x="6998" y="9913"/>
                  </a:lnTo>
                  <a:lnTo>
                    <a:pt x="6998" y="9628"/>
                  </a:lnTo>
                  <a:lnTo>
                    <a:pt x="3614" y="9628"/>
                  </a:lnTo>
                  <a:lnTo>
                    <a:pt x="3614" y="6438"/>
                  </a:lnTo>
                  <a:lnTo>
                    <a:pt x="6998" y="6438"/>
                  </a:lnTo>
                  <a:lnTo>
                    <a:pt x="6998" y="6197"/>
                  </a:lnTo>
                  <a:lnTo>
                    <a:pt x="3614" y="6197"/>
                  </a:lnTo>
                  <a:lnTo>
                    <a:pt x="3614" y="2962"/>
                  </a:lnTo>
                  <a:lnTo>
                    <a:pt x="6998" y="2962"/>
                  </a:lnTo>
                  <a:lnTo>
                    <a:pt x="6998" y="2722"/>
                  </a:lnTo>
                  <a:lnTo>
                    <a:pt x="3614" y="2722"/>
                  </a:lnTo>
                  <a:lnTo>
                    <a:pt x="3614" y="0"/>
                  </a:lnTo>
                  <a:close/>
                </a:path>
              </a:pathLst>
            </a:custGeom>
            <a:solidFill>
              <a:srgbClr val="FFB4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" name="Google Shape;1864;p46">
              <a:extLst>
                <a:ext uri="{FF2B5EF4-FFF2-40B4-BE49-F238E27FC236}">
                  <a16:creationId xmlns:a16="http://schemas.microsoft.com/office/drawing/2014/main" id="{7B03127C-5F3F-E907-5C13-E8E2D615EB48}"/>
                </a:ext>
              </a:extLst>
            </p:cNvPr>
            <p:cNvSpPr/>
            <p:nvPr/>
          </p:nvSpPr>
          <p:spPr>
            <a:xfrm>
              <a:off x="1042175" y="4301425"/>
              <a:ext cx="122650" cy="124075"/>
            </a:xfrm>
            <a:custGeom>
              <a:avLst/>
              <a:gdLst/>
              <a:ahLst/>
              <a:cxnLst/>
              <a:rect l="l" t="t" r="r" b="b"/>
              <a:pathLst>
                <a:path w="4906" h="4963" extrusionOk="0">
                  <a:moveTo>
                    <a:pt x="230" y="0"/>
                  </a:moveTo>
                  <a:cubicBezTo>
                    <a:pt x="92" y="0"/>
                    <a:pt x="1" y="103"/>
                    <a:pt x="1" y="240"/>
                  </a:cubicBezTo>
                  <a:lnTo>
                    <a:pt x="1" y="4722"/>
                  </a:lnTo>
                  <a:cubicBezTo>
                    <a:pt x="1" y="4814"/>
                    <a:pt x="92" y="4962"/>
                    <a:pt x="230" y="4962"/>
                  </a:cubicBezTo>
                  <a:lnTo>
                    <a:pt x="4666" y="4962"/>
                  </a:lnTo>
                  <a:cubicBezTo>
                    <a:pt x="4803" y="4962"/>
                    <a:pt x="4906" y="4814"/>
                    <a:pt x="4906" y="4722"/>
                  </a:cubicBezTo>
                  <a:lnTo>
                    <a:pt x="4906" y="240"/>
                  </a:lnTo>
                  <a:cubicBezTo>
                    <a:pt x="4906" y="103"/>
                    <a:pt x="4803" y="0"/>
                    <a:pt x="4666" y="0"/>
                  </a:cubicBezTo>
                  <a:close/>
                </a:path>
              </a:pathLst>
            </a:custGeom>
            <a:solidFill>
              <a:srgbClr val="D7F0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" name="Google Shape;1865;p46">
              <a:extLst>
                <a:ext uri="{FF2B5EF4-FFF2-40B4-BE49-F238E27FC236}">
                  <a16:creationId xmlns:a16="http://schemas.microsoft.com/office/drawing/2014/main" id="{6A28675A-DE97-F332-86A2-DEC6E27FBF2E}"/>
                </a:ext>
              </a:extLst>
            </p:cNvPr>
            <p:cNvSpPr/>
            <p:nvPr/>
          </p:nvSpPr>
          <p:spPr>
            <a:xfrm>
              <a:off x="1042175" y="4301425"/>
              <a:ext cx="122650" cy="124075"/>
            </a:xfrm>
            <a:custGeom>
              <a:avLst/>
              <a:gdLst/>
              <a:ahLst/>
              <a:cxnLst/>
              <a:rect l="l" t="t" r="r" b="b"/>
              <a:pathLst>
                <a:path w="4906" h="4963" extrusionOk="0">
                  <a:moveTo>
                    <a:pt x="2333" y="0"/>
                  </a:moveTo>
                  <a:lnTo>
                    <a:pt x="2333" y="2344"/>
                  </a:lnTo>
                  <a:lnTo>
                    <a:pt x="1" y="2344"/>
                  </a:lnTo>
                  <a:lnTo>
                    <a:pt x="1" y="2573"/>
                  </a:lnTo>
                  <a:lnTo>
                    <a:pt x="2333" y="2573"/>
                  </a:lnTo>
                  <a:lnTo>
                    <a:pt x="2333" y="4962"/>
                  </a:lnTo>
                  <a:lnTo>
                    <a:pt x="2573" y="4962"/>
                  </a:lnTo>
                  <a:lnTo>
                    <a:pt x="2573" y="2573"/>
                  </a:lnTo>
                  <a:lnTo>
                    <a:pt x="4906" y="2573"/>
                  </a:lnTo>
                  <a:lnTo>
                    <a:pt x="4906" y="2344"/>
                  </a:lnTo>
                  <a:lnTo>
                    <a:pt x="2573" y="2344"/>
                  </a:lnTo>
                  <a:lnTo>
                    <a:pt x="2573" y="0"/>
                  </a:lnTo>
                  <a:close/>
                </a:path>
              </a:pathLst>
            </a:custGeom>
            <a:solidFill>
              <a:srgbClr val="FFB4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" name="Google Shape;1866;p46">
              <a:extLst>
                <a:ext uri="{FF2B5EF4-FFF2-40B4-BE49-F238E27FC236}">
                  <a16:creationId xmlns:a16="http://schemas.microsoft.com/office/drawing/2014/main" id="{6C13D888-375B-44CB-9FE3-D43DF260FADA}"/>
                </a:ext>
              </a:extLst>
            </p:cNvPr>
            <p:cNvSpPr/>
            <p:nvPr/>
          </p:nvSpPr>
          <p:spPr>
            <a:xfrm>
              <a:off x="1512400" y="4301425"/>
              <a:ext cx="122925" cy="124075"/>
            </a:xfrm>
            <a:custGeom>
              <a:avLst/>
              <a:gdLst/>
              <a:ahLst/>
              <a:cxnLst/>
              <a:rect l="l" t="t" r="r" b="b"/>
              <a:pathLst>
                <a:path w="4917" h="4963" extrusionOk="0">
                  <a:moveTo>
                    <a:pt x="240" y="0"/>
                  </a:moveTo>
                  <a:cubicBezTo>
                    <a:pt x="103" y="0"/>
                    <a:pt x="0" y="103"/>
                    <a:pt x="0" y="240"/>
                  </a:cubicBezTo>
                  <a:lnTo>
                    <a:pt x="0" y="4722"/>
                  </a:lnTo>
                  <a:cubicBezTo>
                    <a:pt x="0" y="4814"/>
                    <a:pt x="103" y="4962"/>
                    <a:pt x="240" y="4962"/>
                  </a:cubicBezTo>
                  <a:lnTo>
                    <a:pt x="4677" y="4962"/>
                  </a:lnTo>
                  <a:cubicBezTo>
                    <a:pt x="4814" y="4962"/>
                    <a:pt x="4917" y="4814"/>
                    <a:pt x="4917" y="4722"/>
                  </a:cubicBezTo>
                  <a:lnTo>
                    <a:pt x="4917" y="240"/>
                  </a:lnTo>
                  <a:cubicBezTo>
                    <a:pt x="4917" y="103"/>
                    <a:pt x="4814" y="0"/>
                    <a:pt x="4677" y="0"/>
                  </a:cubicBezTo>
                  <a:close/>
                </a:path>
              </a:pathLst>
            </a:custGeom>
            <a:solidFill>
              <a:srgbClr val="D7F0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" name="Google Shape;1867;p46">
              <a:extLst>
                <a:ext uri="{FF2B5EF4-FFF2-40B4-BE49-F238E27FC236}">
                  <a16:creationId xmlns:a16="http://schemas.microsoft.com/office/drawing/2014/main" id="{F793C7C1-C770-38CF-A35E-46983121E58C}"/>
                </a:ext>
              </a:extLst>
            </p:cNvPr>
            <p:cNvSpPr/>
            <p:nvPr/>
          </p:nvSpPr>
          <p:spPr>
            <a:xfrm>
              <a:off x="1512400" y="4301425"/>
              <a:ext cx="122925" cy="124075"/>
            </a:xfrm>
            <a:custGeom>
              <a:avLst/>
              <a:gdLst/>
              <a:ahLst/>
              <a:cxnLst/>
              <a:rect l="l" t="t" r="r" b="b"/>
              <a:pathLst>
                <a:path w="4917" h="4963" extrusionOk="0">
                  <a:moveTo>
                    <a:pt x="2344" y="0"/>
                  </a:moveTo>
                  <a:lnTo>
                    <a:pt x="2344" y="2344"/>
                  </a:lnTo>
                  <a:lnTo>
                    <a:pt x="0" y="2344"/>
                  </a:lnTo>
                  <a:lnTo>
                    <a:pt x="0" y="2573"/>
                  </a:lnTo>
                  <a:lnTo>
                    <a:pt x="2344" y="2573"/>
                  </a:lnTo>
                  <a:lnTo>
                    <a:pt x="2344" y="4962"/>
                  </a:lnTo>
                  <a:lnTo>
                    <a:pt x="2573" y="4962"/>
                  </a:lnTo>
                  <a:lnTo>
                    <a:pt x="2573" y="2573"/>
                  </a:lnTo>
                  <a:lnTo>
                    <a:pt x="4917" y="2573"/>
                  </a:lnTo>
                  <a:lnTo>
                    <a:pt x="4917" y="2344"/>
                  </a:lnTo>
                  <a:lnTo>
                    <a:pt x="2573" y="2344"/>
                  </a:lnTo>
                  <a:lnTo>
                    <a:pt x="2573" y="0"/>
                  </a:lnTo>
                  <a:close/>
                </a:path>
              </a:pathLst>
            </a:custGeom>
            <a:solidFill>
              <a:srgbClr val="FFB4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" name="Google Shape;1868;p46">
              <a:extLst>
                <a:ext uri="{FF2B5EF4-FFF2-40B4-BE49-F238E27FC236}">
                  <a16:creationId xmlns:a16="http://schemas.microsoft.com/office/drawing/2014/main" id="{1C10F5A4-BC39-01F6-798F-27473039E52F}"/>
                </a:ext>
              </a:extLst>
            </p:cNvPr>
            <p:cNvSpPr/>
            <p:nvPr/>
          </p:nvSpPr>
          <p:spPr>
            <a:xfrm>
              <a:off x="1298025" y="3884650"/>
              <a:ext cx="81200" cy="80925"/>
            </a:xfrm>
            <a:custGeom>
              <a:avLst/>
              <a:gdLst/>
              <a:ahLst/>
              <a:cxnLst/>
              <a:rect l="l" t="t" r="r" b="b"/>
              <a:pathLst>
                <a:path w="3248" h="3237" extrusionOk="0">
                  <a:moveTo>
                    <a:pt x="1624" y="1"/>
                  </a:moveTo>
                  <a:cubicBezTo>
                    <a:pt x="720" y="1"/>
                    <a:pt x="0" y="721"/>
                    <a:pt x="0" y="1624"/>
                  </a:cubicBezTo>
                  <a:cubicBezTo>
                    <a:pt x="0" y="2528"/>
                    <a:pt x="720" y="3237"/>
                    <a:pt x="1624" y="3237"/>
                  </a:cubicBezTo>
                  <a:cubicBezTo>
                    <a:pt x="2527" y="3237"/>
                    <a:pt x="3247" y="2528"/>
                    <a:pt x="3247" y="1624"/>
                  </a:cubicBezTo>
                  <a:cubicBezTo>
                    <a:pt x="3247" y="721"/>
                    <a:pt x="2527" y="1"/>
                    <a:pt x="1624" y="1"/>
                  </a:cubicBezTo>
                  <a:close/>
                </a:path>
              </a:pathLst>
            </a:custGeom>
            <a:solidFill>
              <a:srgbClr val="D7F0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" name="Google Shape;1869;p46">
              <a:extLst>
                <a:ext uri="{FF2B5EF4-FFF2-40B4-BE49-F238E27FC236}">
                  <a16:creationId xmlns:a16="http://schemas.microsoft.com/office/drawing/2014/main" id="{10F9400B-A704-F094-7CE9-2EC8A9140D28}"/>
                </a:ext>
              </a:extLst>
            </p:cNvPr>
            <p:cNvSpPr/>
            <p:nvPr/>
          </p:nvSpPr>
          <p:spPr>
            <a:xfrm>
              <a:off x="1025325" y="3328400"/>
              <a:ext cx="78625" cy="108375"/>
            </a:xfrm>
            <a:custGeom>
              <a:avLst/>
              <a:gdLst/>
              <a:ahLst/>
              <a:cxnLst/>
              <a:rect l="l" t="t" r="r" b="b"/>
              <a:pathLst>
                <a:path w="3145" h="4335" extrusionOk="0">
                  <a:moveTo>
                    <a:pt x="435" y="1"/>
                  </a:moveTo>
                  <a:cubicBezTo>
                    <a:pt x="195" y="1"/>
                    <a:pt x="0" y="195"/>
                    <a:pt x="0" y="435"/>
                  </a:cubicBezTo>
                  <a:lnTo>
                    <a:pt x="0" y="4334"/>
                  </a:lnTo>
                  <a:lnTo>
                    <a:pt x="3145" y="4334"/>
                  </a:lnTo>
                  <a:lnTo>
                    <a:pt x="3145" y="435"/>
                  </a:lnTo>
                  <a:cubicBezTo>
                    <a:pt x="3145" y="195"/>
                    <a:pt x="2904" y="1"/>
                    <a:pt x="2676" y="1"/>
                  </a:cubicBezTo>
                  <a:close/>
                </a:path>
              </a:pathLst>
            </a:custGeom>
            <a:solidFill>
              <a:srgbClr val="EF41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18" name="Google Shape;1872;p46">
            <a:extLst>
              <a:ext uri="{FF2B5EF4-FFF2-40B4-BE49-F238E27FC236}">
                <a16:creationId xmlns:a16="http://schemas.microsoft.com/office/drawing/2014/main" id="{53439D25-5A22-D74B-C5A8-002AA4BCB329}"/>
              </a:ext>
            </a:extLst>
          </p:cNvPr>
          <p:cNvGrpSpPr/>
          <p:nvPr/>
        </p:nvGrpSpPr>
        <p:grpSpPr>
          <a:xfrm>
            <a:off x="19291" y="5129415"/>
            <a:ext cx="844337" cy="1563084"/>
            <a:chOff x="7797029" y="2174230"/>
            <a:chExt cx="1161931" cy="2151032"/>
          </a:xfrm>
        </p:grpSpPr>
        <p:sp>
          <p:nvSpPr>
            <p:cNvPr id="19" name="Google Shape;1873;p46">
              <a:extLst>
                <a:ext uri="{FF2B5EF4-FFF2-40B4-BE49-F238E27FC236}">
                  <a16:creationId xmlns:a16="http://schemas.microsoft.com/office/drawing/2014/main" id="{0EE4F1ED-C937-79FA-E7E5-788C86DD4FC5}"/>
                </a:ext>
              </a:extLst>
            </p:cNvPr>
            <p:cNvSpPr/>
            <p:nvPr/>
          </p:nvSpPr>
          <p:spPr>
            <a:xfrm>
              <a:off x="7797029" y="2174230"/>
              <a:ext cx="1161931" cy="1382760"/>
            </a:xfrm>
            <a:custGeom>
              <a:avLst/>
              <a:gdLst/>
              <a:ahLst/>
              <a:cxnLst/>
              <a:rect l="l" t="t" r="r" b="b"/>
              <a:pathLst>
                <a:path w="21273" h="25316" extrusionOk="0">
                  <a:moveTo>
                    <a:pt x="11920" y="0"/>
                  </a:moveTo>
                  <a:cubicBezTo>
                    <a:pt x="9767" y="0"/>
                    <a:pt x="7648" y="927"/>
                    <a:pt x="6217" y="2390"/>
                  </a:cubicBezTo>
                  <a:cubicBezTo>
                    <a:pt x="4630" y="4024"/>
                    <a:pt x="3883" y="6245"/>
                    <a:pt x="3883" y="8383"/>
                  </a:cubicBezTo>
                  <a:cubicBezTo>
                    <a:pt x="3846" y="9045"/>
                    <a:pt x="3930" y="9745"/>
                    <a:pt x="3650" y="10361"/>
                  </a:cubicBezTo>
                  <a:cubicBezTo>
                    <a:pt x="3417" y="10828"/>
                    <a:pt x="3034" y="11220"/>
                    <a:pt x="2679" y="11650"/>
                  </a:cubicBezTo>
                  <a:cubicBezTo>
                    <a:pt x="1046" y="13516"/>
                    <a:pt x="0" y="15850"/>
                    <a:pt x="75" y="18183"/>
                  </a:cubicBezTo>
                  <a:cubicBezTo>
                    <a:pt x="150" y="20554"/>
                    <a:pt x="1438" y="22888"/>
                    <a:pt x="3613" y="24213"/>
                  </a:cubicBezTo>
                  <a:cubicBezTo>
                    <a:pt x="4824" y="24931"/>
                    <a:pt x="6299" y="25315"/>
                    <a:pt x="7769" y="25315"/>
                  </a:cubicBezTo>
                  <a:cubicBezTo>
                    <a:pt x="8994" y="25315"/>
                    <a:pt x="10215" y="25048"/>
                    <a:pt x="11276" y="24484"/>
                  </a:cubicBezTo>
                  <a:cubicBezTo>
                    <a:pt x="12090" y="24825"/>
                    <a:pt x="13002" y="24989"/>
                    <a:pt x="13926" y="24989"/>
                  </a:cubicBezTo>
                  <a:cubicBezTo>
                    <a:pt x="15830" y="24989"/>
                    <a:pt x="17782" y="24291"/>
                    <a:pt x="19014" y="23009"/>
                  </a:cubicBezTo>
                  <a:cubicBezTo>
                    <a:pt x="20843" y="21142"/>
                    <a:pt x="21273" y="18417"/>
                    <a:pt x="20498" y="16083"/>
                  </a:cubicBezTo>
                  <a:cubicBezTo>
                    <a:pt x="20143" y="14954"/>
                    <a:pt x="19518" y="13908"/>
                    <a:pt x="18864" y="12891"/>
                  </a:cubicBezTo>
                  <a:cubicBezTo>
                    <a:pt x="18743" y="12742"/>
                    <a:pt x="18668" y="12546"/>
                    <a:pt x="18631" y="12350"/>
                  </a:cubicBezTo>
                  <a:cubicBezTo>
                    <a:pt x="18631" y="12191"/>
                    <a:pt x="18743" y="11995"/>
                    <a:pt x="18780" y="11808"/>
                  </a:cubicBezTo>
                  <a:cubicBezTo>
                    <a:pt x="20843" y="3090"/>
                    <a:pt x="16718" y="561"/>
                    <a:pt x="12835" y="57"/>
                  </a:cubicBezTo>
                  <a:cubicBezTo>
                    <a:pt x="12530" y="19"/>
                    <a:pt x="12225" y="0"/>
                    <a:pt x="119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20" name="Google Shape;1874;p46">
              <a:extLst>
                <a:ext uri="{FF2B5EF4-FFF2-40B4-BE49-F238E27FC236}">
                  <a16:creationId xmlns:a16="http://schemas.microsoft.com/office/drawing/2014/main" id="{B2946D20-4902-6494-C59B-ED256173C3B2}"/>
                </a:ext>
              </a:extLst>
            </p:cNvPr>
            <p:cNvGrpSpPr/>
            <p:nvPr/>
          </p:nvGrpSpPr>
          <p:grpSpPr>
            <a:xfrm>
              <a:off x="8149431" y="2521491"/>
              <a:ext cx="429313" cy="1803771"/>
              <a:chOff x="6097050" y="1346450"/>
              <a:chExt cx="196500" cy="825600"/>
            </a:xfrm>
          </p:grpSpPr>
          <p:sp>
            <p:nvSpPr>
              <p:cNvPr id="21" name="Google Shape;1875;p46">
                <a:extLst>
                  <a:ext uri="{FF2B5EF4-FFF2-40B4-BE49-F238E27FC236}">
                    <a16:creationId xmlns:a16="http://schemas.microsoft.com/office/drawing/2014/main" id="{F8BB958C-6951-DF04-94AF-2A66FA84F9EB}"/>
                  </a:ext>
                </a:extLst>
              </p:cNvPr>
              <p:cNvSpPr/>
              <p:nvPr/>
            </p:nvSpPr>
            <p:spPr>
              <a:xfrm>
                <a:off x="6203225" y="1432075"/>
                <a:ext cx="20325" cy="739975"/>
              </a:xfrm>
              <a:custGeom>
                <a:avLst/>
                <a:gdLst/>
                <a:ahLst/>
                <a:cxnLst/>
                <a:rect l="l" t="t" r="r" b="b"/>
                <a:pathLst>
                  <a:path w="813" h="29599" extrusionOk="0">
                    <a:moveTo>
                      <a:pt x="420" y="1"/>
                    </a:moveTo>
                    <a:cubicBezTo>
                      <a:pt x="187" y="1"/>
                      <a:pt x="0" y="197"/>
                      <a:pt x="0" y="430"/>
                    </a:cubicBezTo>
                    <a:lnTo>
                      <a:pt x="0" y="29207"/>
                    </a:lnTo>
                    <a:cubicBezTo>
                      <a:pt x="0" y="29440"/>
                      <a:pt x="187" y="29599"/>
                      <a:pt x="420" y="29599"/>
                    </a:cubicBezTo>
                    <a:cubicBezTo>
                      <a:pt x="616" y="29599"/>
                      <a:pt x="812" y="29440"/>
                      <a:pt x="812" y="29207"/>
                    </a:cubicBezTo>
                    <a:lnTo>
                      <a:pt x="812" y="430"/>
                    </a:lnTo>
                    <a:cubicBezTo>
                      <a:pt x="812" y="197"/>
                      <a:pt x="616" y="1"/>
                      <a:pt x="4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22" name="Google Shape;1876;p46">
                <a:extLst>
                  <a:ext uri="{FF2B5EF4-FFF2-40B4-BE49-F238E27FC236}">
                    <a16:creationId xmlns:a16="http://schemas.microsoft.com/office/drawing/2014/main" id="{A5F795FA-249E-BFD4-946E-1C858D044DDF}"/>
                  </a:ext>
                </a:extLst>
              </p:cNvPr>
              <p:cNvSpPr/>
              <p:nvPr/>
            </p:nvSpPr>
            <p:spPr>
              <a:xfrm>
                <a:off x="6097050" y="1389375"/>
                <a:ext cx="124625" cy="276800"/>
              </a:xfrm>
              <a:custGeom>
                <a:avLst/>
                <a:gdLst/>
                <a:ahLst/>
                <a:cxnLst/>
                <a:rect l="l" t="t" r="r" b="b"/>
                <a:pathLst>
                  <a:path w="4985" h="11072" extrusionOk="0">
                    <a:moveTo>
                      <a:pt x="430" y="1"/>
                    </a:moveTo>
                    <a:cubicBezTo>
                      <a:pt x="234" y="1"/>
                      <a:pt x="84" y="113"/>
                      <a:pt x="84" y="309"/>
                    </a:cubicBezTo>
                    <a:cubicBezTo>
                      <a:pt x="47" y="971"/>
                      <a:pt x="0" y="1587"/>
                      <a:pt x="0" y="2250"/>
                    </a:cubicBezTo>
                    <a:cubicBezTo>
                      <a:pt x="0" y="3809"/>
                      <a:pt x="159" y="5405"/>
                      <a:pt x="747" y="6917"/>
                    </a:cubicBezTo>
                    <a:cubicBezTo>
                      <a:pt x="1447" y="8672"/>
                      <a:pt x="2763" y="10147"/>
                      <a:pt x="4396" y="11043"/>
                    </a:cubicBezTo>
                    <a:cubicBezTo>
                      <a:pt x="4449" y="11063"/>
                      <a:pt x="4501" y="11072"/>
                      <a:pt x="4550" y="11072"/>
                    </a:cubicBezTo>
                    <a:cubicBezTo>
                      <a:pt x="4688" y="11072"/>
                      <a:pt x="4808" y="11001"/>
                      <a:pt x="4863" y="10884"/>
                    </a:cubicBezTo>
                    <a:cubicBezTo>
                      <a:pt x="4985" y="10735"/>
                      <a:pt x="4901" y="10539"/>
                      <a:pt x="4751" y="10417"/>
                    </a:cubicBezTo>
                    <a:cubicBezTo>
                      <a:pt x="3230" y="9605"/>
                      <a:pt x="2026" y="8243"/>
                      <a:pt x="1363" y="6646"/>
                    </a:cubicBezTo>
                    <a:cubicBezTo>
                      <a:pt x="822" y="5284"/>
                      <a:pt x="700" y="3772"/>
                      <a:pt x="700" y="2250"/>
                    </a:cubicBezTo>
                    <a:cubicBezTo>
                      <a:pt x="700" y="1634"/>
                      <a:pt x="700" y="971"/>
                      <a:pt x="747" y="346"/>
                    </a:cubicBezTo>
                    <a:cubicBezTo>
                      <a:pt x="747" y="150"/>
                      <a:pt x="588" y="1"/>
                      <a:pt x="4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23" name="Google Shape;1877;p46">
                <a:extLst>
                  <a:ext uri="{FF2B5EF4-FFF2-40B4-BE49-F238E27FC236}">
                    <a16:creationId xmlns:a16="http://schemas.microsoft.com/office/drawing/2014/main" id="{41E4671E-0057-9D5A-3F6D-F19E827C28A8}"/>
                  </a:ext>
                </a:extLst>
              </p:cNvPr>
              <p:cNvSpPr/>
              <p:nvPr/>
            </p:nvSpPr>
            <p:spPr>
              <a:xfrm>
                <a:off x="6207875" y="1346450"/>
                <a:ext cx="85675" cy="205950"/>
              </a:xfrm>
              <a:custGeom>
                <a:avLst/>
                <a:gdLst/>
                <a:ahLst/>
                <a:cxnLst/>
                <a:rect l="l" t="t" r="r" b="b"/>
                <a:pathLst>
                  <a:path w="3427" h="8238" extrusionOk="0">
                    <a:moveTo>
                      <a:pt x="2997" y="0"/>
                    </a:moveTo>
                    <a:cubicBezTo>
                      <a:pt x="2801" y="0"/>
                      <a:pt x="2652" y="159"/>
                      <a:pt x="2689" y="355"/>
                    </a:cubicBezTo>
                    <a:cubicBezTo>
                      <a:pt x="2726" y="1055"/>
                      <a:pt x="2764" y="1718"/>
                      <a:pt x="2764" y="2371"/>
                    </a:cubicBezTo>
                    <a:cubicBezTo>
                      <a:pt x="2764" y="3118"/>
                      <a:pt x="2726" y="3818"/>
                      <a:pt x="2530" y="4518"/>
                    </a:cubicBezTo>
                    <a:cubicBezTo>
                      <a:pt x="2381" y="5171"/>
                      <a:pt x="2101" y="5797"/>
                      <a:pt x="1718" y="6338"/>
                    </a:cubicBezTo>
                    <a:cubicBezTo>
                      <a:pt x="1326" y="6889"/>
                      <a:pt x="822" y="7318"/>
                      <a:pt x="234" y="7589"/>
                    </a:cubicBezTo>
                    <a:cubicBezTo>
                      <a:pt x="85" y="7663"/>
                      <a:pt x="1" y="7859"/>
                      <a:pt x="85" y="8018"/>
                    </a:cubicBezTo>
                    <a:cubicBezTo>
                      <a:pt x="112" y="8156"/>
                      <a:pt x="246" y="8237"/>
                      <a:pt x="378" y="8237"/>
                    </a:cubicBezTo>
                    <a:cubicBezTo>
                      <a:pt x="425" y="8237"/>
                      <a:pt x="472" y="8227"/>
                      <a:pt x="514" y="8205"/>
                    </a:cubicBezTo>
                    <a:cubicBezTo>
                      <a:pt x="1214" y="7897"/>
                      <a:pt x="1830" y="7355"/>
                      <a:pt x="2260" y="6730"/>
                    </a:cubicBezTo>
                    <a:cubicBezTo>
                      <a:pt x="2726" y="6151"/>
                      <a:pt x="3034" y="5405"/>
                      <a:pt x="3193" y="4667"/>
                    </a:cubicBezTo>
                    <a:cubicBezTo>
                      <a:pt x="3389" y="3930"/>
                      <a:pt x="3426" y="3155"/>
                      <a:pt x="3426" y="2371"/>
                    </a:cubicBezTo>
                    <a:cubicBezTo>
                      <a:pt x="3426" y="1671"/>
                      <a:pt x="3389" y="971"/>
                      <a:pt x="3352" y="318"/>
                    </a:cubicBezTo>
                    <a:cubicBezTo>
                      <a:pt x="3352" y="122"/>
                      <a:pt x="3156" y="0"/>
                      <a:pt x="29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24" name="Google Shape;1879;p46">
            <a:extLst>
              <a:ext uri="{FF2B5EF4-FFF2-40B4-BE49-F238E27FC236}">
                <a16:creationId xmlns:a16="http://schemas.microsoft.com/office/drawing/2014/main" id="{D76F598C-F680-56DD-3C96-651E5CF2FEC9}"/>
              </a:ext>
            </a:extLst>
          </p:cNvPr>
          <p:cNvSpPr/>
          <p:nvPr/>
        </p:nvSpPr>
        <p:spPr>
          <a:xfrm>
            <a:off x="19291" y="1101407"/>
            <a:ext cx="4986886" cy="697281"/>
          </a:xfrm>
          <a:custGeom>
            <a:avLst/>
            <a:gdLst/>
            <a:ahLst/>
            <a:cxnLst/>
            <a:rect l="l" t="t" r="r" b="b"/>
            <a:pathLst>
              <a:path w="170929" h="30130" extrusionOk="0">
                <a:moveTo>
                  <a:pt x="0" y="19316"/>
                </a:moveTo>
                <a:cubicBezTo>
                  <a:pt x="7810" y="16118"/>
                  <a:pt x="29530" y="-1659"/>
                  <a:pt x="46861" y="126"/>
                </a:cubicBezTo>
                <a:cubicBezTo>
                  <a:pt x="64192" y="1911"/>
                  <a:pt x="83308" y="28391"/>
                  <a:pt x="103986" y="30027"/>
                </a:cubicBezTo>
                <a:cubicBezTo>
                  <a:pt x="124664" y="31663"/>
                  <a:pt x="159772" y="13291"/>
                  <a:pt x="170929" y="994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UTM Avo" panose="02040603050506020204" pitchFamily="18" charset="0"/>
            </a:endParaRPr>
          </a:p>
        </p:txBody>
      </p:sp>
      <p:sp>
        <p:nvSpPr>
          <p:cNvPr id="25" name="Google Shape;1880;p46">
            <a:extLst>
              <a:ext uri="{FF2B5EF4-FFF2-40B4-BE49-F238E27FC236}">
                <a16:creationId xmlns:a16="http://schemas.microsoft.com/office/drawing/2014/main" id="{9F4DBA97-E0D8-F595-FEAC-4C7FD7E8BCD3}"/>
              </a:ext>
            </a:extLst>
          </p:cNvPr>
          <p:cNvSpPr/>
          <p:nvPr/>
        </p:nvSpPr>
        <p:spPr>
          <a:xfrm>
            <a:off x="10862132" y="3070837"/>
            <a:ext cx="2555600" cy="27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grpSp>
        <p:nvGrpSpPr>
          <p:cNvPr id="26" name="Google Shape;1881;p46">
            <a:extLst>
              <a:ext uri="{FF2B5EF4-FFF2-40B4-BE49-F238E27FC236}">
                <a16:creationId xmlns:a16="http://schemas.microsoft.com/office/drawing/2014/main" id="{BD9C8F54-6424-3CE3-11D8-A7144FF4456C}"/>
              </a:ext>
            </a:extLst>
          </p:cNvPr>
          <p:cNvGrpSpPr/>
          <p:nvPr/>
        </p:nvGrpSpPr>
        <p:grpSpPr>
          <a:xfrm>
            <a:off x="863629" y="6304129"/>
            <a:ext cx="2324395" cy="388379"/>
            <a:chOff x="811722" y="3866748"/>
            <a:chExt cx="1743296" cy="291284"/>
          </a:xfrm>
        </p:grpSpPr>
        <p:grpSp>
          <p:nvGrpSpPr>
            <p:cNvPr id="27" name="Google Shape;1882;p46">
              <a:extLst>
                <a:ext uri="{FF2B5EF4-FFF2-40B4-BE49-F238E27FC236}">
                  <a16:creationId xmlns:a16="http://schemas.microsoft.com/office/drawing/2014/main" id="{48AF7C40-1532-D72D-E591-DEF59E998555}"/>
                </a:ext>
              </a:extLst>
            </p:cNvPr>
            <p:cNvGrpSpPr/>
            <p:nvPr/>
          </p:nvGrpSpPr>
          <p:grpSpPr>
            <a:xfrm>
              <a:off x="811722" y="3866748"/>
              <a:ext cx="537571" cy="291284"/>
              <a:chOff x="2301112" y="2967762"/>
              <a:chExt cx="655814" cy="355354"/>
            </a:xfrm>
          </p:grpSpPr>
          <p:sp>
            <p:nvSpPr>
              <p:cNvPr id="31" name="Google Shape;1883;p46">
                <a:extLst>
                  <a:ext uri="{FF2B5EF4-FFF2-40B4-BE49-F238E27FC236}">
                    <a16:creationId xmlns:a16="http://schemas.microsoft.com/office/drawing/2014/main" id="{5262EAC0-61D3-E464-184A-DF81858A33B5}"/>
                  </a:ext>
                </a:extLst>
              </p:cNvPr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2" name="Google Shape;1884;p46">
                <a:extLst>
                  <a:ext uri="{FF2B5EF4-FFF2-40B4-BE49-F238E27FC236}">
                    <a16:creationId xmlns:a16="http://schemas.microsoft.com/office/drawing/2014/main" id="{02D30ED9-E278-CF49-E17D-9F238E4FE9F4}"/>
                  </a:ext>
                </a:extLst>
              </p:cNvPr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28" name="Google Shape;1885;p46">
              <a:extLst>
                <a:ext uri="{FF2B5EF4-FFF2-40B4-BE49-F238E27FC236}">
                  <a16:creationId xmlns:a16="http://schemas.microsoft.com/office/drawing/2014/main" id="{0CFC5FAD-9913-7EF6-A6AB-83A907B525AF}"/>
                </a:ext>
              </a:extLst>
            </p:cNvPr>
            <p:cNvGrpSpPr/>
            <p:nvPr/>
          </p:nvGrpSpPr>
          <p:grpSpPr>
            <a:xfrm>
              <a:off x="2017447" y="3866748"/>
              <a:ext cx="537571" cy="291284"/>
              <a:chOff x="2301112" y="2967762"/>
              <a:chExt cx="655814" cy="355354"/>
            </a:xfrm>
          </p:grpSpPr>
          <p:sp>
            <p:nvSpPr>
              <p:cNvPr id="29" name="Google Shape;1886;p46">
                <a:extLst>
                  <a:ext uri="{FF2B5EF4-FFF2-40B4-BE49-F238E27FC236}">
                    <a16:creationId xmlns:a16="http://schemas.microsoft.com/office/drawing/2014/main" id="{F803328C-77A3-BEA1-AC73-80F36229888A}"/>
                  </a:ext>
                </a:extLst>
              </p:cNvPr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0" name="Google Shape;1887;p46">
                <a:extLst>
                  <a:ext uri="{FF2B5EF4-FFF2-40B4-BE49-F238E27FC236}">
                    <a16:creationId xmlns:a16="http://schemas.microsoft.com/office/drawing/2014/main" id="{C914D94D-72AD-B3C4-7E79-5B6D159645B8}"/>
                  </a:ext>
                </a:extLst>
              </p:cNvPr>
              <p:cNvSpPr/>
              <p:nvPr/>
            </p:nvSpPr>
            <p:spPr>
              <a:xfrm>
                <a:off x="2301112" y="2967762"/>
                <a:ext cx="655814" cy="355354"/>
              </a:xfrm>
              <a:custGeom>
                <a:avLst/>
                <a:gdLst/>
                <a:ahLst/>
                <a:cxnLst/>
                <a:rect l="l" t="t" r="r" b="b"/>
                <a:pathLst>
                  <a:path w="11631" h="6302" extrusionOk="0">
                    <a:moveTo>
                      <a:pt x="9138" y="1"/>
                    </a:moveTo>
                    <a:cubicBezTo>
                      <a:pt x="8513" y="1"/>
                      <a:pt x="8046" y="468"/>
                      <a:pt x="8046" y="1093"/>
                    </a:cubicBezTo>
                    <a:lnTo>
                      <a:pt x="8046" y="2185"/>
                    </a:lnTo>
                    <a:cubicBezTo>
                      <a:pt x="7850" y="2101"/>
                      <a:pt x="7663" y="2026"/>
                      <a:pt x="7430" y="2026"/>
                    </a:cubicBezTo>
                    <a:cubicBezTo>
                      <a:pt x="6842" y="2026"/>
                      <a:pt x="6338" y="2493"/>
                      <a:pt x="6338" y="3118"/>
                    </a:cubicBezTo>
                    <a:lnTo>
                      <a:pt x="6338" y="4397"/>
                    </a:lnTo>
                    <a:lnTo>
                      <a:pt x="5983" y="4397"/>
                    </a:lnTo>
                    <a:lnTo>
                      <a:pt x="5983" y="2997"/>
                    </a:lnTo>
                    <a:cubicBezTo>
                      <a:pt x="5983" y="2418"/>
                      <a:pt x="5517" y="1914"/>
                      <a:pt x="4901" y="1914"/>
                    </a:cubicBezTo>
                    <a:cubicBezTo>
                      <a:pt x="4705" y="1914"/>
                      <a:pt x="4509" y="1989"/>
                      <a:pt x="4350" y="2064"/>
                    </a:cubicBezTo>
                    <a:lnTo>
                      <a:pt x="4350" y="1214"/>
                    </a:lnTo>
                    <a:cubicBezTo>
                      <a:pt x="4350" y="626"/>
                      <a:pt x="3846" y="122"/>
                      <a:pt x="3267" y="122"/>
                    </a:cubicBezTo>
                    <a:cubicBezTo>
                      <a:pt x="2642" y="122"/>
                      <a:pt x="2138" y="626"/>
                      <a:pt x="2138" y="1214"/>
                    </a:cubicBezTo>
                    <a:lnTo>
                      <a:pt x="2138" y="1830"/>
                    </a:lnTo>
                    <a:cubicBezTo>
                      <a:pt x="2016" y="1756"/>
                      <a:pt x="1904" y="1756"/>
                      <a:pt x="1746" y="1756"/>
                    </a:cubicBezTo>
                    <a:cubicBezTo>
                      <a:pt x="1167" y="1756"/>
                      <a:pt x="663" y="2222"/>
                      <a:pt x="663" y="2848"/>
                    </a:cubicBezTo>
                    <a:lnTo>
                      <a:pt x="663" y="4435"/>
                    </a:lnTo>
                    <a:cubicBezTo>
                      <a:pt x="271" y="4556"/>
                      <a:pt x="0" y="4901"/>
                      <a:pt x="0" y="5331"/>
                    </a:cubicBezTo>
                    <a:cubicBezTo>
                      <a:pt x="0" y="5881"/>
                      <a:pt x="430" y="6301"/>
                      <a:pt x="934" y="6301"/>
                    </a:cubicBezTo>
                    <a:lnTo>
                      <a:pt x="10650" y="6301"/>
                    </a:lnTo>
                    <a:cubicBezTo>
                      <a:pt x="11201" y="6301"/>
                      <a:pt x="11630" y="5881"/>
                      <a:pt x="11630" y="5331"/>
                    </a:cubicBezTo>
                    <a:cubicBezTo>
                      <a:pt x="11630" y="4985"/>
                      <a:pt x="11434" y="4715"/>
                      <a:pt x="11164" y="4519"/>
                    </a:cubicBezTo>
                    <a:lnTo>
                      <a:pt x="11164" y="3230"/>
                    </a:lnTo>
                    <a:cubicBezTo>
                      <a:pt x="11164" y="2689"/>
                      <a:pt x="10734" y="2260"/>
                      <a:pt x="10230" y="2185"/>
                    </a:cubicBezTo>
                    <a:lnTo>
                      <a:pt x="10230" y="1093"/>
                    </a:lnTo>
                    <a:cubicBezTo>
                      <a:pt x="10230" y="468"/>
                      <a:pt x="9717" y="1"/>
                      <a:pt x="9138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33" name="Title 2">
            <a:extLst>
              <a:ext uri="{FF2B5EF4-FFF2-40B4-BE49-F238E27FC236}">
                <a16:creationId xmlns:a16="http://schemas.microsoft.com/office/drawing/2014/main" id="{AC0C73E5-DC88-0EEC-FFBA-A26848269A0E}"/>
              </a:ext>
            </a:extLst>
          </p:cNvPr>
          <p:cNvSpPr txBox="1">
            <a:spLocks/>
          </p:cNvSpPr>
          <p:nvPr/>
        </p:nvSpPr>
        <p:spPr>
          <a:xfrm>
            <a:off x="5334000" y="649555"/>
            <a:ext cx="6326187" cy="1354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267" b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rPr>
              <a:t>HƯỚNG DẪN VỀ NHÀ</a:t>
            </a:r>
            <a:endParaRPr lang="en-US" sz="4267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34" name="Rounded Rectangle 3">
            <a:extLst>
              <a:ext uri="{FF2B5EF4-FFF2-40B4-BE49-F238E27FC236}">
                <a16:creationId xmlns:a16="http://schemas.microsoft.com/office/drawing/2014/main" id="{5B0BCD80-FFEA-2598-3F81-2FE97B3F67EB}"/>
              </a:ext>
            </a:extLst>
          </p:cNvPr>
          <p:cNvSpPr/>
          <p:nvPr/>
        </p:nvSpPr>
        <p:spPr>
          <a:xfrm>
            <a:off x="5006177" y="1711333"/>
            <a:ext cx="6152673" cy="3309353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Thực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hành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đội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mũ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bảo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hiểm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đúng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cách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khi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tham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gia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giao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thông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bằng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xe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máy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.</a:t>
            </a:r>
          </a:p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Thực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hiện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quy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định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đảm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bảo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an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toàn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khi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ngồi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sau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xe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máy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53CAD5A2-200E-BA23-F9E7-93008D9758DF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85;p1">
            <a:extLst>
              <a:ext uri="{FF2B5EF4-FFF2-40B4-BE49-F238E27FC236}">
                <a16:creationId xmlns:a16="http://schemas.microsoft.com/office/drawing/2014/main" id="{69EB5CAB-C0D5-8842-3D32-76EF7923A6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02CECB1B-F71F-F358-ACF1-1D12A72E694F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583E0BFB-C92B-1DEE-FA21-5395143EFCB6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8;p1">
            <a:hlinkClick r:id="rId4"/>
            <a:extLst>
              <a:ext uri="{FF2B5EF4-FFF2-40B4-BE49-F238E27FC236}">
                <a16:creationId xmlns:a16="http://schemas.microsoft.com/office/drawing/2014/main" id="{D3DC631A-B168-CC69-4DA3-7CC49E558A02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7" name="Google Shape;89;p1">
            <a:extLst>
              <a:ext uri="{FF2B5EF4-FFF2-40B4-BE49-F238E27FC236}">
                <a16:creationId xmlns:a16="http://schemas.microsoft.com/office/drawing/2014/main" id="{037D052C-E4E1-6037-E2FA-5EF9E1B0BB73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8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B294EC35-1C5E-42B2-2738-45D8E1303CE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701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118</TotalTime>
  <Words>535</Words>
  <Application>Microsoft Office PowerPoint</Application>
  <PresentationFormat>Widescreen</PresentationFormat>
  <Paragraphs>47</Paragraphs>
  <Slides>16</Slides>
  <Notes>14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Nunito Light</vt:lpstr>
      <vt:lpstr>PT Sans</vt:lpstr>
      <vt:lpstr>Spartan</vt:lpstr>
      <vt:lpstr>Tahoma</vt:lpstr>
      <vt:lpstr>UTM Avo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lamqu</dc:creator>
  <dc:description>9Slide.vn</dc:description>
  <cp:lastModifiedBy>Administrator</cp:lastModifiedBy>
  <cp:revision>18</cp:revision>
  <dcterms:created xsi:type="dcterms:W3CDTF">2023-04-10T09:01:57Z</dcterms:created>
  <dcterms:modified xsi:type="dcterms:W3CDTF">2023-08-15T07:05:54Z</dcterms:modified>
  <cp:category>9Slide.vn</cp:category>
</cp:coreProperties>
</file>