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35"/>
  </p:notesMasterIdLst>
  <p:sldIdLst>
    <p:sldId id="256" r:id="rId3"/>
    <p:sldId id="257" r:id="rId4"/>
    <p:sldId id="258" r:id="rId5"/>
    <p:sldId id="298" r:id="rId6"/>
    <p:sldId id="299" r:id="rId7"/>
    <p:sldId id="279" r:id="rId8"/>
    <p:sldId id="300" r:id="rId9"/>
    <p:sldId id="259" r:id="rId10"/>
    <p:sldId id="260" r:id="rId11"/>
    <p:sldId id="282" r:id="rId12"/>
    <p:sldId id="283" r:id="rId13"/>
    <p:sldId id="293" r:id="rId14"/>
    <p:sldId id="301" r:id="rId15"/>
    <p:sldId id="295" r:id="rId16"/>
    <p:sldId id="294" r:id="rId17"/>
    <p:sldId id="272" r:id="rId18"/>
    <p:sldId id="273" r:id="rId19"/>
    <p:sldId id="284" r:id="rId20"/>
    <p:sldId id="285" r:id="rId21"/>
    <p:sldId id="288" r:id="rId22"/>
    <p:sldId id="286" r:id="rId23"/>
    <p:sldId id="287" r:id="rId24"/>
    <p:sldId id="302" r:id="rId25"/>
    <p:sldId id="274" r:id="rId26"/>
    <p:sldId id="275" r:id="rId27"/>
    <p:sldId id="261" r:id="rId28"/>
    <p:sldId id="262" r:id="rId29"/>
    <p:sldId id="291" r:id="rId30"/>
    <p:sldId id="292" r:id="rId31"/>
    <p:sldId id="271" r:id="rId32"/>
    <p:sldId id="267" r:id="rId33"/>
    <p:sldId id="303" r:id="rId34"/>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3D0DB"/>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7" d="100"/>
          <a:sy n="87" d="100"/>
        </p:scale>
        <p:origin x="61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23333251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79510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559973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652916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908619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678374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85754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137411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950820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139172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686197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418323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887858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025974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322435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801368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479179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933664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318411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590828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493723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956944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212666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532479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834316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938879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010126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464467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708044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204492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635837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734844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43099770"/>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6/1/32/38/" TargetMode="External"/></Relationships>
</file>

<file path=ppt/slides/_rels/slide3.xml.rels><?xml version="1.0" encoding="UTF-8" standalone="yes"?>
<Relationships xmlns="http://schemas.openxmlformats.org/package/2006/relationships"><Relationship Id="rId8" Type="http://schemas.openxmlformats.org/officeDocument/2006/relationships/slide" Target="slide8.xml"/><Relationship Id="rId3" Type="http://schemas.openxmlformats.org/officeDocument/2006/relationships/image" Target="../media/image4.png"/><Relationship Id="rId7" Type="http://schemas.openxmlformats.org/officeDocument/2006/relationships/slide" Target="slide7.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slide" Target="slide6.xml"/><Relationship Id="rId5" Type="http://schemas.openxmlformats.org/officeDocument/2006/relationships/slide" Target="slide5.xml"/><Relationship Id="rId4" Type="http://schemas.openxmlformats.org/officeDocument/2006/relationships/slide" Target="slide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slide" Target="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slide" Target="slide3.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slide" Target="slide3.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slide" Target="slide3.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6/1/32/38/"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4.png"/><Relationship Id="rId5" Type="http://schemas.openxmlformats.org/officeDocument/2006/relationships/image" Target="../media/image10.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2.xml"/><Relationship Id="rId7" Type="http://schemas.openxmlformats.org/officeDocument/2006/relationships/image" Target="../media/image1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5.png"/><Relationship Id="rId5" Type="http://schemas.openxmlformats.org/officeDocument/2006/relationships/image" Target="../media/image10.png"/><Relationship Id="rId4" Type="http://schemas.openxmlformats.org/officeDocument/2006/relationships/notesSlide" Target="../notesSlides/notesSlide11.xml"/><Relationship Id="rId9"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3.jpg"/><Relationship Id="rId4" Type="http://schemas.openxmlformats.org/officeDocument/2006/relationships/image" Target="../media/image22.jp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5.jpg"/><Relationship Id="rId4" Type="http://schemas.openxmlformats.org/officeDocument/2006/relationships/image" Target="../media/image24.jpg"/></Relationships>
</file>

<file path=ppt/slides/_rels/slide16.xml.rels><?xml version="1.0" encoding="UTF-8" standalone="yes"?>
<Relationships xmlns="http://schemas.openxmlformats.org/package/2006/relationships"><Relationship Id="rId3" Type="http://schemas.openxmlformats.org/officeDocument/2006/relationships/hyperlink" Target="https://hoc10.vn/doc-sach/mi-thuat-6/1/32/40/" TargetMode="External"/><Relationship Id="rId2" Type="http://schemas.openxmlformats.org/officeDocument/2006/relationships/image" Target="../media/image26.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youtu.be/15YIuvIO6Wo" TargetMode="External"/><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hyperlink" Target="https://youtu.be/E8q4cjtHSlA" TargetMode="External"/><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31.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2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38.jpg"/></Relationships>
</file>

<file path=ppt/slides/_rels/slide24.xml.rels><?xml version="1.0" encoding="UTF-8" standalone="yes"?>
<Relationships xmlns="http://schemas.openxmlformats.org/package/2006/relationships"><Relationship Id="rId3" Type="http://schemas.openxmlformats.org/officeDocument/2006/relationships/hyperlink" Target="https://hoc10.vn/doc-sach/mi-thuat-6/1/32/41/" TargetMode="External"/><Relationship Id="rId2" Type="http://schemas.openxmlformats.org/officeDocument/2006/relationships/image" Target="../media/image39.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6/1/32/41/"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30.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52.png"/><Relationship Id="rId5" Type="http://schemas.openxmlformats.org/officeDocument/2006/relationships/hyperlink" Target="https://www.facebook.com/groups/hoc10donghanhcunggiaovientieuhoc" TargetMode="External"/><Relationship Id="rId4"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431045" y="209464"/>
            <a:ext cx="2681056" cy="523220"/>
          </a:xfrm>
          <a:prstGeom prst="rect">
            <a:avLst/>
          </a:prstGeom>
          <a:noFill/>
        </p:spPr>
        <p:txBody>
          <a:bodyPr wrap="square" rtlCol="0">
            <a:spAutoFit/>
          </a:bodyPr>
          <a:lstStyle/>
          <a:p>
            <a:pPr algn="ctr"/>
            <a:r>
              <a:rPr lang="en-US" sz="2800" dirty="0" err="1">
                <a:solidFill>
                  <a:schemeClr val="bg1"/>
                </a:solidFill>
                <a:effectLst>
                  <a:outerShdw blurRad="38100" dist="38100" dir="2700000" algn="tl">
                    <a:srgbClr val="000000">
                      <a:alpha val="43137"/>
                    </a:srgbClr>
                  </a:outerShdw>
                </a:effectLst>
                <a:latin typeface="UTM Avo" panose="02040603050506020204" pitchFamily="18" charset="0"/>
              </a:rPr>
              <a:t>Mĩ</a:t>
            </a:r>
            <a:r>
              <a:rPr lang="en-US" sz="2800">
                <a:solidFill>
                  <a:schemeClr val="bg1"/>
                </a:solidFill>
                <a:effectLst>
                  <a:outerShdw blurRad="38100" dist="38100" dir="2700000" algn="tl">
                    <a:srgbClr val="000000">
                      <a:alpha val="43137"/>
                    </a:srgbClr>
                  </a:outerShdw>
                </a:effectLst>
                <a:latin typeface="UTM Avo" panose="02040603050506020204" pitchFamily="18" charset="0"/>
              </a:rPr>
              <a:t> thuật 6</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685769" y="1546934"/>
            <a:ext cx="10820462" cy="1964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002060"/>
                </a:solidFill>
                <a:latin typeface="UTM Avo" panose="02040603050506020204" pitchFamily="18" charset="0"/>
              </a:rPr>
              <a:t>Chủ</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đề</a:t>
            </a:r>
            <a:endParaRPr lang="en-US" b="1" dirty="0">
              <a:solidFill>
                <a:srgbClr val="002060"/>
              </a:solidFill>
              <a:latin typeface="UTM Avo" panose="02040603050506020204" pitchFamily="18" charset="0"/>
            </a:endParaRPr>
          </a:p>
          <a:p>
            <a:pPr algn="ctr">
              <a:lnSpc>
                <a:spcPct val="150000"/>
              </a:lnSpc>
              <a:buSzPts val="990"/>
              <a:buFont typeface="Arial"/>
              <a:buNone/>
            </a:pPr>
            <a:r>
              <a:rPr lang="en-US" b="1" dirty="0" err="1">
                <a:solidFill>
                  <a:srgbClr val="002060"/>
                </a:solidFill>
                <a:latin typeface="UTM Avo" panose="02040603050506020204" pitchFamily="18" charset="0"/>
              </a:rPr>
              <a:t>Quê</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hương</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tươi</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đẹp</a:t>
            </a:r>
            <a:endParaRPr lang="en-US" b="1" dirty="0">
              <a:solidFill>
                <a:srgbClr val="002060"/>
              </a:solidFill>
              <a:latin typeface="UTM Avo" panose="02040603050506020204" pitchFamily="18" charset="0"/>
            </a:endParaRP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258046" y="3275860"/>
            <a:ext cx="13235781"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FF0000"/>
                </a:solidFill>
                <a:latin typeface="UTM Avo" panose="02040603050506020204" pitchFamily="18" charset="0"/>
                <a:cs typeface="Arial" panose="020B0604020202020204" pitchFamily="34" charset="0"/>
              </a:rPr>
              <a:t>Bài</a:t>
            </a:r>
            <a:r>
              <a:rPr lang="en-US" b="1" dirty="0">
                <a:solidFill>
                  <a:srgbClr val="FF0000"/>
                </a:solidFill>
                <a:latin typeface="UTM Avo" panose="02040603050506020204" pitchFamily="18" charset="0"/>
                <a:cs typeface="Arial" panose="020B0604020202020204" pitchFamily="34" charset="0"/>
              </a:rPr>
              <a:t> 10: </a:t>
            </a:r>
            <a:r>
              <a:rPr lang="en-US" b="1" dirty="0" err="1">
                <a:solidFill>
                  <a:srgbClr val="FF0000"/>
                </a:solidFill>
                <a:latin typeface="UTM Avo" panose="02040603050506020204" pitchFamily="18" charset="0"/>
                <a:cs typeface="Arial" panose="020B0604020202020204" pitchFamily="34" charset="0"/>
              </a:rPr>
              <a:t>Biển</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đảo</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quê</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hương</a:t>
            </a:r>
            <a:endParaRPr lang="en-US" b="1" dirty="0">
              <a:solidFill>
                <a:srgbClr val="FF0000"/>
              </a:solidFill>
              <a:latin typeface="UTM Avo" panose="02040603050506020204" pitchFamily="18"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9346700" y="1322693"/>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2" name="Title 3">
            <a:extLst>
              <a:ext uri="{FF2B5EF4-FFF2-40B4-BE49-F238E27FC236}">
                <a16:creationId xmlns:a16="http://schemas.microsoft.com/office/drawing/2014/main" id="{3C0DBCDA-7BE1-7FD1-7158-2626AAE4510F}"/>
              </a:ext>
            </a:extLst>
          </p:cNvPr>
          <p:cNvSpPr txBox="1">
            <a:spLocks/>
          </p:cNvSpPr>
          <p:nvPr/>
        </p:nvSpPr>
        <p:spPr>
          <a:xfrm>
            <a:off x="4437421" y="1797525"/>
            <a:ext cx="4374580" cy="576204"/>
          </a:xfrm>
          <a:prstGeom prst="rect">
            <a:avLst/>
          </a:prstGeom>
        </p:spPr>
        <p:txBody>
          <a:bodyPr anchor="t"/>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3200" b="1" dirty="0" err="1">
                <a:latin typeface="UTM Avo" panose="02040603050506020204" pitchFamily="18" charset="0"/>
                <a:cs typeface="Arial" panose="020B0604020202020204" pitchFamily="34" charset="0"/>
              </a:rPr>
              <a:t>Trò</a:t>
            </a:r>
            <a:r>
              <a:rPr lang="en-US" sz="3200" b="1" dirty="0">
                <a:latin typeface="UTM Avo" panose="02040603050506020204" pitchFamily="18" charset="0"/>
                <a:cs typeface="Arial" panose="020B0604020202020204" pitchFamily="34" charset="0"/>
              </a:rPr>
              <a:t> </a:t>
            </a:r>
            <a:r>
              <a:rPr lang="en-US" sz="3200" b="1" dirty="0" err="1">
                <a:latin typeface="UTM Avo" panose="02040603050506020204" pitchFamily="18" charset="0"/>
                <a:cs typeface="Arial" panose="020B0604020202020204" pitchFamily="34" charset="0"/>
              </a:rPr>
              <a:t>chơi</a:t>
            </a:r>
            <a:r>
              <a:rPr lang="en-US" sz="3200" b="1" dirty="0">
                <a:latin typeface="UTM Avo" panose="02040603050506020204" pitchFamily="18" charset="0"/>
                <a:cs typeface="Arial" panose="020B0604020202020204" pitchFamily="34" charset="0"/>
              </a:rPr>
              <a:t> “Ô </a:t>
            </a:r>
            <a:r>
              <a:rPr lang="en-US" sz="3200" b="1" dirty="0" err="1">
                <a:latin typeface="UTM Avo" panose="02040603050506020204" pitchFamily="18" charset="0"/>
                <a:cs typeface="Arial" panose="020B0604020202020204" pitchFamily="34" charset="0"/>
              </a:rPr>
              <a:t>chữ</a:t>
            </a:r>
            <a:r>
              <a:rPr lang="en-US" sz="3200" b="1" dirty="0">
                <a:latin typeface="UTM Avo" panose="02040603050506020204" pitchFamily="18" charset="0"/>
                <a:cs typeface="Arial" panose="020B0604020202020204" pitchFamily="34" charset="0"/>
              </a:rPr>
              <a:t>”</a:t>
            </a:r>
          </a:p>
        </p:txBody>
      </p:sp>
      <p:sp>
        <p:nvSpPr>
          <p:cNvPr id="3" name="Oval 2">
            <a:hlinkClick r:id="rId4" action="ppaction://hlinksldjump"/>
            <a:extLst>
              <a:ext uri="{FF2B5EF4-FFF2-40B4-BE49-F238E27FC236}">
                <a16:creationId xmlns:a16="http://schemas.microsoft.com/office/drawing/2014/main" id="{046CEDE6-507F-1E2F-838C-2F295EE56BDF}"/>
              </a:ext>
            </a:extLst>
          </p:cNvPr>
          <p:cNvSpPr/>
          <p:nvPr/>
        </p:nvSpPr>
        <p:spPr>
          <a:xfrm>
            <a:off x="1727352" y="2572640"/>
            <a:ext cx="874644" cy="874644"/>
          </a:xfrm>
          <a:prstGeom prst="ellipse">
            <a:avLst/>
          </a:prstGeom>
          <a:solidFill>
            <a:schemeClr val="accent1">
              <a:lumMod val="90000"/>
              <a:lumOff val="10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UTM Avo" panose="02040603050506020204" pitchFamily="18" charset="0"/>
              </a:rPr>
              <a:t>1</a:t>
            </a:r>
          </a:p>
        </p:txBody>
      </p:sp>
      <p:sp>
        <p:nvSpPr>
          <p:cNvPr id="4" name="Oval 3">
            <a:hlinkClick r:id="rId5" action="ppaction://hlinksldjump"/>
            <a:extLst>
              <a:ext uri="{FF2B5EF4-FFF2-40B4-BE49-F238E27FC236}">
                <a16:creationId xmlns:a16="http://schemas.microsoft.com/office/drawing/2014/main" id="{AC438D9C-2931-79DB-F41D-1ECEFEB12444}"/>
              </a:ext>
            </a:extLst>
          </p:cNvPr>
          <p:cNvSpPr/>
          <p:nvPr/>
        </p:nvSpPr>
        <p:spPr>
          <a:xfrm>
            <a:off x="1727352" y="3602995"/>
            <a:ext cx="874644" cy="874644"/>
          </a:xfrm>
          <a:prstGeom prst="ellipse">
            <a:avLst/>
          </a:prstGeom>
          <a:solidFill>
            <a:schemeClr val="accent6"/>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UTM Avo" panose="02040603050506020204" pitchFamily="18" charset="0"/>
              </a:rPr>
              <a:t>2</a:t>
            </a:r>
          </a:p>
        </p:txBody>
      </p:sp>
      <p:sp>
        <p:nvSpPr>
          <p:cNvPr id="5" name="Oval 4">
            <a:hlinkClick r:id="rId6" action="ppaction://hlinksldjump"/>
            <a:extLst>
              <a:ext uri="{FF2B5EF4-FFF2-40B4-BE49-F238E27FC236}">
                <a16:creationId xmlns:a16="http://schemas.microsoft.com/office/drawing/2014/main" id="{7837BF07-9B51-9B98-B7D7-B527471EE50F}"/>
              </a:ext>
            </a:extLst>
          </p:cNvPr>
          <p:cNvSpPr/>
          <p:nvPr/>
        </p:nvSpPr>
        <p:spPr>
          <a:xfrm>
            <a:off x="1727352" y="4613474"/>
            <a:ext cx="874644" cy="874644"/>
          </a:xfrm>
          <a:prstGeom prst="ellipse">
            <a:avLst/>
          </a:prstGeom>
          <a:solidFill>
            <a:srgbClr val="7030A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UTM Avo" panose="02040603050506020204" pitchFamily="18" charset="0"/>
              </a:rPr>
              <a:t>3</a:t>
            </a:r>
          </a:p>
        </p:txBody>
      </p:sp>
      <p:sp>
        <p:nvSpPr>
          <p:cNvPr id="10" name="Oval 9">
            <a:hlinkClick r:id="rId7" action="ppaction://hlinksldjump"/>
            <a:extLst>
              <a:ext uri="{FF2B5EF4-FFF2-40B4-BE49-F238E27FC236}">
                <a16:creationId xmlns:a16="http://schemas.microsoft.com/office/drawing/2014/main" id="{57C08607-A6B0-2A14-5CF0-54108249BC30}"/>
              </a:ext>
            </a:extLst>
          </p:cNvPr>
          <p:cNvSpPr/>
          <p:nvPr/>
        </p:nvSpPr>
        <p:spPr>
          <a:xfrm>
            <a:off x="1727352" y="5643829"/>
            <a:ext cx="874644" cy="874644"/>
          </a:xfrm>
          <a:prstGeom prst="ellipse">
            <a:avLst/>
          </a:prstGeom>
          <a:solidFill>
            <a:srgbClr val="C0000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UTM Avo" panose="02040603050506020204" pitchFamily="18" charset="0"/>
              </a:rPr>
              <a:t>4</a:t>
            </a:r>
          </a:p>
        </p:txBody>
      </p:sp>
      <p:graphicFrame>
        <p:nvGraphicFramePr>
          <p:cNvPr id="11" name="Table 10">
            <a:extLst>
              <a:ext uri="{FF2B5EF4-FFF2-40B4-BE49-F238E27FC236}">
                <a16:creationId xmlns:a16="http://schemas.microsoft.com/office/drawing/2014/main" id="{BB5C379C-DD18-A2CF-C19B-6C5F44AD13EE}"/>
              </a:ext>
            </a:extLst>
          </p:cNvPr>
          <p:cNvGraphicFramePr>
            <a:graphicFrameLocks noGrp="1"/>
          </p:cNvGraphicFramePr>
          <p:nvPr>
            <p:extLst>
              <p:ext uri="{D42A27DB-BD31-4B8C-83A1-F6EECF244321}">
                <p14:modId xmlns:p14="http://schemas.microsoft.com/office/powerpoint/2010/main" val="3098742965"/>
              </p:ext>
            </p:extLst>
          </p:nvPr>
        </p:nvGraphicFramePr>
        <p:xfrm>
          <a:off x="3476639" y="2572640"/>
          <a:ext cx="6718852" cy="3945832"/>
        </p:xfrm>
        <a:graphic>
          <a:graphicData uri="http://schemas.openxmlformats.org/drawingml/2006/table">
            <a:tbl>
              <a:tblPr firstRow="1" bandRow="1">
                <a:tableStyleId>{2D5ABB26-0587-4C30-8999-92F81FD0307C}</a:tableStyleId>
              </a:tblPr>
              <a:tblGrid>
                <a:gridCol w="959836">
                  <a:extLst>
                    <a:ext uri="{9D8B030D-6E8A-4147-A177-3AD203B41FA5}">
                      <a16:colId xmlns:a16="http://schemas.microsoft.com/office/drawing/2014/main" val="20000"/>
                    </a:ext>
                  </a:extLst>
                </a:gridCol>
                <a:gridCol w="959836">
                  <a:extLst>
                    <a:ext uri="{9D8B030D-6E8A-4147-A177-3AD203B41FA5}">
                      <a16:colId xmlns:a16="http://schemas.microsoft.com/office/drawing/2014/main" val="20001"/>
                    </a:ext>
                  </a:extLst>
                </a:gridCol>
                <a:gridCol w="959836">
                  <a:extLst>
                    <a:ext uri="{9D8B030D-6E8A-4147-A177-3AD203B41FA5}">
                      <a16:colId xmlns:a16="http://schemas.microsoft.com/office/drawing/2014/main" val="20002"/>
                    </a:ext>
                  </a:extLst>
                </a:gridCol>
                <a:gridCol w="959836">
                  <a:extLst>
                    <a:ext uri="{9D8B030D-6E8A-4147-A177-3AD203B41FA5}">
                      <a16:colId xmlns:a16="http://schemas.microsoft.com/office/drawing/2014/main" val="20003"/>
                    </a:ext>
                  </a:extLst>
                </a:gridCol>
                <a:gridCol w="959836">
                  <a:extLst>
                    <a:ext uri="{9D8B030D-6E8A-4147-A177-3AD203B41FA5}">
                      <a16:colId xmlns:a16="http://schemas.microsoft.com/office/drawing/2014/main" val="20004"/>
                    </a:ext>
                  </a:extLst>
                </a:gridCol>
                <a:gridCol w="959836">
                  <a:extLst>
                    <a:ext uri="{9D8B030D-6E8A-4147-A177-3AD203B41FA5}">
                      <a16:colId xmlns:a16="http://schemas.microsoft.com/office/drawing/2014/main" val="20005"/>
                    </a:ext>
                  </a:extLst>
                </a:gridCol>
                <a:gridCol w="959836">
                  <a:extLst>
                    <a:ext uri="{9D8B030D-6E8A-4147-A177-3AD203B41FA5}">
                      <a16:colId xmlns:a16="http://schemas.microsoft.com/office/drawing/2014/main" val="20006"/>
                    </a:ext>
                  </a:extLst>
                </a:gridCol>
              </a:tblGrid>
              <a:tr h="986458">
                <a:tc>
                  <a:txBody>
                    <a:bodyPr/>
                    <a:lstStyle/>
                    <a:p>
                      <a:pPr algn="ctr"/>
                      <a:endParaRPr lang="en-US" sz="36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3600" dirty="0"/>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600" dirty="0"/>
                        <a:t>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3A4C5"/>
                    </a:solidFill>
                  </a:tcPr>
                </a:tc>
                <a:tc>
                  <a:txBody>
                    <a:bodyPr/>
                    <a:lstStyle/>
                    <a:p>
                      <a:pPr algn="ctr"/>
                      <a:r>
                        <a:rPr lang="en-US" sz="3600" dirty="0"/>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2DAB8"/>
                    </a:solidFill>
                  </a:tcPr>
                </a:tc>
                <a:tc>
                  <a:txBody>
                    <a:bodyPr/>
                    <a:lstStyle/>
                    <a:p>
                      <a:pPr algn="ctr"/>
                      <a:r>
                        <a:rPr lang="en-US" sz="3600" dirty="0"/>
                        <a:t>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2DAB8"/>
                    </a:solidFill>
                  </a:tcPr>
                </a:tc>
                <a:tc>
                  <a:txBody>
                    <a:bodyPr/>
                    <a:lstStyle/>
                    <a:p>
                      <a:pPr algn="ctr"/>
                      <a:r>
                        <a:rPr lang="en-US" sz="3600" dirty="0"/>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2DAB8"/>
                    </a:solidFill>
                  </a:tcPr>
                </a:tc>
                <a:tc>
                  <a:txBody>
                    <a:bodyPr/>
                    <a:lstStyle/>
                    <a:p>
                      <a:pPr algn="ctr"/>
                      <a:endParaRPr lang="en-US" sz="3600"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986458">
                <a:tc>
                  <a:txBody>
                    <a:bodyPr/>
                    <a:lstStyle/>
                    <a:p>
                      <a:pPr algn="ctr"/>
                      <a:endParaRPr lang="en-US" sz="3600" dirty="0"/>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3600" dirty="0"/>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2DAB8"/>
                    </a:solidFill>
                  </a:tcPr>
                </a:tc>
                <a:tc>
                  <a:txBody>
                    <a:bodyPr/>
                    <a:lstStyle/>
                    <a:p>
                      <a:pPr algn="ctr"/>
                      <a:r>
                        <a:rPr lang="en-US" sz="3600" dirty="0"/>
                        <a:t>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3A4C5"/>
                    </a:solidFill>
                  </a:tcPr>
                </a:tc>
                <a:tc>
                  <a:txBody>
                    <a:bodyPr/>
                    <a:lstStyle/>
                    <a:p>
                      <a:pPr algn="ctr"/>
                      <a:r>
                        <a:rPr lang="en-US" sz="3600" dirty="0"/>
                        <a:t>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2DAB8"/>
                    </a:solidFill>
                  </a:tcPr>
                </a:tc>
                <a:tc>
                  <a:txBody>
                    <a:bodyPr/>
                    <a:lstStyle/>
                    <a:p>
                      <a:pPr algn="ctr"/>
                      <a:endParaRPr lang="en-US" sz="3600"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36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36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986458">
                <a:tc>
                  <a:txBody>
                    <a:bodyPr/>
                    <a:lstStyle/>
                    <a:p>
                      <a:pPr algn="ctr"/>
                      <a:r>
                        <a:rPr lang="en-US" sz="3600" dirty="0"/>
                        <a:t>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2DAB8"/>
                    </a:solidFill>
                  </a:tcPr>
                </a:tc>
                <a:tc>
                  <a:txBody>
                    <a:bodyPr/>
                    <a:lstStyle/>
                    <a:p>
                      <a:pPr algn="ctr"/>
                      <a:r>
                        <a:rPr lang="en-US" sz="3600" dirty="0"/>
                        <a:t>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2DAB8"/>
                    </a:solidFill>
                  </a:tcPr>
                </a:tc>
                <a:tc>
                  <a:txBody>
                    <a:bodyPr/>
                    <a:lstStyle/>
                    <a:p>
                      <a:pPr algn="ctr"/>
                      <a:r>
                        <a:rPr lang="en-US" sz="3600" dirty="0"/>
                        <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3A4C5"/>
                    </a:solidFill>
                  </a:tcPr>
                </a:tc>
                <a:tc>
                  <a:txBody>
                    <a:bodyPr/>
                    <a:lstStyle/>
                    <a:p>
                      <a:pPr algn="ctr"/>
                      <a:r>
                        <a:rPr lang="en-US" sz="3600" dirty="0"/>
                        <a:t>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2DAB8"/>
                    </a:solidFill>
                  </a:tcPr>
                </a:tc>
                <a:tc>
                  <a:txBody>
                    <a:bodyPr/>
                    <a:lstStyle/>
                    <a:p>
                      <a:pPr algn="ctr"/>
                      <a:r>
                        <a:rPr lang="en-US" sz="3600" dirty="0"/>
                        <a:t>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2DAB8"/>
                    </a:solidFill>
                  </a:tcPr>
                </a:tc>
                <a:tc>
                  <a:txBody>
                    <a:bodyPr/>
                    <a:lstStyle/>
                    <a:p>
                      <a:pPr algn="ctr"/>
                      <a:r>
                        <a:rPr lang="en-US" sz="3600" dirty="0"/>
                        <a:t>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2DAB8"/>
                    </a:solidFill>
                  </a:tcPr>
                </a:tc>
                <a:tc>
                  <a:txBody>
                    <a:bodyPr/>
                    <a:lstStyle/>
                    <a:p>
                      <a:pPr algn="ctr"/>
                      <a:r>
                        <a:rPr lang="en-US" sz="3600" dirty="0"/>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2DAB8"/>
                    </a:solidFill>
                  </a:tcPr>
                </a:tc>
                <a:extLst>
                  <a:ext uri="{0D108BD9-81ED-4DB2-BD59-A6C34878D82A}">
                    <a16:rowId xmlns:a16="http://schemas.microsoft.com/office/drawing/2014/main" val="10002"/>
                  </a:ext>
                </a:extLst>
              </a:tr>
              <a:tr h="986458">
                <a:tc>
                  <a:txBody>
                    <a:bodyPr/>
                    <a:lstStyle/>
                    <a:p>
                      <a:pPr algn="ctr"/>
                      <a:r>
                        <a:rPr lang="en-US" sz="3600" dirty="0"/>
                        <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2DAB8"/>
                    </a:solidFill>
                  </a:tcPr>
                </a:tc>
                <a:tc>
                  <a:txBody>
                    <a:bodyPr/>
                    <a:lstStyle/>
                    <a:p>
                      <a:pPr algn="ctr"/>
                      <a:r>
                        <a:rPr lang="en-US" sz="3600" dirty="0"/>
                        <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2DAB8"/>
                    </a:solidFill>
                  </a:tcPr>
                </a:tc>
                <a:tc>
                  <a:txBody>
                    <a:bodyPr/>
                    <a:lstStyle/>
                    <a:p>
                      <a:pPr algn="ctr"/>
                      <a:r>
                        <a:rPr lang="en-US" sz="3600" dirty="0"/>
                        <a:t>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3A4C5"/>
                    </a:solidFill>
                  </a:tcPr>
                </a:tc>
                <a:tc>
                  <a:txBody>
                    <a:bodyPr/>
                    <a:lstStyle/>
                    <a:p>
                      <a:pPr algn="ctr"/>
                      <a:r>
                        <a:rPr lang="en-US" sz="3600" dirty="0"/>
                        <a:t>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2DAB8"/>
                    </a:solidFill>
                  </a:tcPr>
                </a:tc>
                <a:tc>
                  <a:txBody>
                    <a:bodyPr/>
                    <a:lstStyle/>
                    <a:p>
                      <a:pPr algn="ctr"/>
                      <a:r>
                        <a:rPr lang="en-US" sz="3600" dirty="0"/>
                        <a:t>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2DAB8"/>
                    </a:solidFill>
                  </a:tcPr>
                </a:tc>
                <a:tc>
                  <a:txBody>
                    <a:bodyPr/>
                    <a:lstStyle/>
                    <a:p>
                      <a:pPr algn="ctr"/>
                      <a:endParaRPr lang="en-US" sz="3600"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36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graphicFrame>
        <p:nvGraphicFramePr>
          <p:cNvPr id="12" name="Table 11">
            <a:extLst>
              <a:ext uri="{FF2B5EF4-FFF2-40B4-BE49-F238E27FC236}">
                <a16:creationId xmlns:a16="http://schemas.microsoft.com/office/drawing/2014/main" id="{F3817E9E-BB70-8304-26BF-70AF77CDBED7}"/>
              </a:ext>
            </a:extLst>
          </p:cNvPr>
          <p:cNvGraphicFramePr>
            <a:graphicFrameLocks noGrp="1"/>
          </p:cNvGraphicFramePr>
          <p:nvPr>
            <p:extLst>
              <p:ext uri="{D42A27DB-BD31-4B8C-83A1-F6EECF244321}">
                <p14:modId xmlns:p14="http://schemas.microsoft.com/office/powerpoint/2010/main" val="3541783643"/>
              </p:ext>
            </p:extLst>
          </p:nvPr>
        </p:nvGraphicFramePr>
        <p:xfrm>
          <a:off x="5398204" y="2572640"/>
          <a:ext cx="3829880" cy="983970"/>
        </p:xfrm>
        <a:graphic>
          <a:graphicData uri="http://schemas.openxmlformats.org/drawingml/2006/table">
            <a:tbl>
              <a:tblPr firstRow="1" bandRow="1">
                <a:tableStyleId>{5940675A-B579-460E-94D1-54222C63F5DA}</a:tableStyleId>
              </a:tblPr>
              <a:tblGrid>
                <a:gridCol w="957470">
                  <a:extLst>
                    <a:ext uri="{9D8B030D-6E8A-4147-A177-3AD203B41FA5}">
                      <a16:colId xmlns:a16="http://schemas.microsoft.com/office/drawing/2014/main" val="20000"/>
                    </a:ext>
                  </a:extLst>
                </a:gridCol>
                <a:gridCol w="957470">
                  <a:extLst>
                    <a:ext uri="{9D8B030D-6E8A-4147-A177-3AD203B41FA5}">
                      <a16:colId xmlns:a16="http://schemas.microsoft.com/office/drawing/2014/main" val="20001"/>
                    </a:ext>
                  </a:extLst>
                </a:gridCol>
                <a:gridCol w="957470">
                  <a:extLst>
                    <a:ext uri="{9D8B030D-6E8A-4147-A177-3AD203B41FA5}">
                      <a16:colId xmlns:a16="http://schemas.microsoft.com/office/drawing/2014/main" val="20002"/>
                    </a:ext>
                  </a:extLst>
                </a:gridCol>
                <a:gridCol w="957470">
                  <a:extLst>
                    <a:ext uri="{9D8B030D-6E8A-4147-A177-3AD203B41FA5}">
                      <a16:colId xmlns:a16="http://schemas.microsoft.com/office/drawing/2014/main" val="20003"/>
                    </a:ext>
                  </a:extLst>
                </a:gridCol>
              </a:tblGrid>
              <a:tr h="983970">
                <a:tc>
                  <a:txBody>
                    <a:bodyPr/>
                    <a:lstStyle/>
                    <a:p>
                      <a:endParaRPr lang="en-US" dirty="0"/>
                    </a:p>
                  </a:txBody>
                  <a:tcPr>
                    <a:solidFill>
                      <a:srgbClr val="41B1C4"/>
                    </a:solidFill>
                  </a:tcPr>
                </a:tc>
                <a:tc>
                  <a:txBody>
                    <a:bodyPr/>
                    <a:lstStyle/>
                    <a:p>
                      <a:endParaRPr lang="en-US" dirty="0"/>
                    </a:p>
                  </a:txBody>
                  <a:tcPr>
                    <a:solidFill>
                      <a:srgbClr val="B2DAB8"/>
                    </a:solidFill>
                  </a:tcPr>
                </a:tc>
                <a:tc>
                  <a:txBody>
                    <a:bodyPr/>
                    <a:lstStyle/>
                    <a:p>
                      <a:endParaRPr lang="en-US"/>
                    </a:p>
                  </a:txBody>
                  <a:tcPr>
                    <a:solidFill>
                      <a:srgbClr val="B2DAB8"/>
                    </a:solidFill>
                  </a:tcPr>
                </a:tc>
                <a:tc>
                  <a:txBody>
                    <a:bodyPr/>
                    <a:lstStyle/>
                    <a:p>
                      <a:endParaRPr lang="en-US" dirty="0"/>
                    </a:p>
                  </a:txBody>
                  <a:tcPr>
                    <a:solidFill>
                      <a:srgbClr val="B2DAB8"/>
                    </a:solidFill>
                  </a:tcPr>
                </a:tc>
                <a:extLst>
                  <a:ext uri="{0D108BD9-81ED-4DB2-BD59-A6C34878D82A}">
                    <a16:rowId xmlns:a16="http://schemas.microsoft.com/office/drawing/2014/main" val="10000"/>
                  </a:ext>
                </a:extLst>
              </a:tr>
            </a:tbl>
          </a:graphicData>
        </a:graphic>
      </p:graphicFrame>
      <p:graphicFrame>
        <p:nvGraphicFramePr>
          <p:cNvPr id="13" name="Table 12">
            <a:extLst>
              <a:ext uri="{FF2B5EF4-FFF2-40B4-BE49-F238E27FC236}">
                <a16:creationId xmlns:a16="http://schemas.microsoft.com/office/drawing/2014/main" id="{D1FF6107-D6FD-7615-7CA2-3FE127708137}"/>
              </a:ext>
            </a:extLst>
          </p:cNvPr>
          <p:cNvGraphicFramePr>
            <a:graphicFrameLocks noGrp="1"/>
          </p:cNvGraphicFramePr>
          <p:nvPr>
            <p:extLst>
              <p:ext uri="{D42A27DB-BD31-4B8C-83A1-F6EECF244321}">
                <p14:modId xmlns:p14="http://schemas.microsoft.com/office/powerpoint/2010/main" val="2903917103"/>
              </p:ext>
            </p:extLst>
          </p:nvPr>
        </p:nvGraphicFramePr>
        <p:xfrm>
          <a:off x="4437421" y="3566558"/>
          <a:ext cx="2872410" cy="983970"/>
        </p:xfrm>
        <a:graphic>
          <a:graphicData uri="http://schemas.openxmlformats.org/drawingml/2006/table">
            <a:tbl>
              <a:tblPr firstRow="1" bandRow="1">
                <a:tableStyleId>{5940675A-B579-460E-94D1-54222C63F5DA}</a:tableStyleId>
              </a:tblPr>
              <a:tblGrid>
                <a:gridCol w="957470">
                  <a:extLst>
                    <a:ext uri="{9D8B030D-6E8A-4147-A177-3AD203B41FA5}">
                      <a16:colId xmlns:a16="http://schemas.microsoft.com/office/drawing/2014/main" val="20000"/>
                    </a:ext>
                  </a:extLst>
                </a:gridCol>
                <a:gridCol w="957470">
                  <a:extLst>
                    <a:ext uri="{9D8B030D-6E8A-4147-A177-3AD203B41FA5}">
                      <a16:colId xmlns:a16="http://schemas.microsoft.com/office/drawing/2014/main" val="20001"/>
                    </a:ext>
                  </a:extLst>
                </a:gridCol>
                <a:gridCol w="957470">
                  <a:extLst>
                    <a:ext uri="{9D8B030D-6E8A-4147-A177-3AD203B41FA5}">
                      <a16:colId xmlns:a16="http://schemas.microsoft.com/office/drawing/2014/main" val="20002"/>
                    </a:ext>
                  </a:extLst>
                </a:gridCol>
              </a:tblGrid>
              <a:tr h="983970">
                <a:tc>
                  <a:txBody>
                    <a:bodyPr/>
                    <a:lstStyle/>
                    <a:p>
                      <a:endParaRPr lang="en-US" dirty="0"/>
                    </a:p>
                  </a:txBody>
                  <a:tcPr>
                    <a:solidFill>
                      <a:srgbClr val="B2DAB8"/>
                    </a:solidFill>
                  </a:tcPr>
                </a:tc>
                <a:tc>
                  <a:txBody>
                    <a:bodyPr/>
                    <a:lstStyle/>
                    <a:p>
                      <a:endParaRPr lang="en-US" dirty="0"/>
                    </a:p>
                  </a:txBody>
                  <a:tcPr>
                    <a:solidFill>
                      <a:srgbClr val="41B1C4"/>
                    </a:solidFill>
                  </a:tcPr>
                </a:tc>
                <a:tc>
                  <a:txBody>
                    <a:bodyPr/>
                    <a:lstStyle/>
                    <a:p>
                      <a:endParaRPr lang="en-US" dirty="0"/>
                    </a:p>
                  </a:txBody>
                  <a:tcPr>
                    <a:solidFill>
                      <a:srgbClr val="B2DAB8"/>
                    </a:solidFill>
                  </a:tcPr>
                </a:tc>
                <a:extLst>
                  <a:ext uri="{0D108BD9-81ED-4DB2-BD59-A6C34878D82A}">
                    <a16:rowId xmlns:a16="http://schemas.microsoft.com/office/drawing/2014/main" val="10000"/>
                  </a:ext>
                </a:extLst>
              </a:tr>
            </a:tbl>
          </a:graphicData>
        </a:graphic>
      </p:graphicFrame>
      <p:graphicFrame>
        <p:nvGraphicFramePr>
          <p:cNvPr id="14" name="Table 13">
            <a:extLst>
              <a:ext uri="{FF2B5EF4-FFF2-40B4-BE49-F238E27FC236}">
                <a16:creationId xmlns:a16="http://schemas.microsoft.com/office/drawing/2014/main" id="{61BF4B51-E64E-9283-958B-AFDAD45900CC}"/>
              </a:ext>
            </a:extLst>
          </p:cNvPr>
          <p:cNvGraphicFramePr>
            <a:graphicFrameLocks noGrp="1"/>
          </p:cNvGraphicFramePr>
          <p:nvPr>
            <p:extLst>
              <p:ext uri="{D42A27DB-BD31-4B8C-83A1-F6EECF244321}">
                <p14:modId xmlns:p14="http://schemas.microsoft.com/office/powerpoint/2010/main" val="3587151335"/>
              </p:ext>
            </p:extLst>
          </p:nvPr>
        </p:nvGraphicFramePr>
        <p:xfrm>
          <a:off x="3483265" y="5534503"/>
          <a:ext cx="4790660" cy="983970"/>
        </p:xfrm>
        <a:graphic>
          <a:graphicData uri="http://schemas.openxmlformats.org/drawingml/2006/table">
            <a:tbl>
              <a:tblPr firstRow="1" bandRow="1">
                <a:tableStyleId>{5940675A-B579-460E-94D1-54222C63F5DA}</a:tableStyleId>
              </a:tblPr>
              <a:tblGrid>
                <a:gridCol w="958132">
                  <a:extLst>
                    <a:ext uri="{9D8B030D-6E8A-4147-A177-3AD203B41FA5}">
                      <a16:colId xmlns:a16="http://schemas.microsoft.com/office/drawing/2014/main" val="20000"/>
                    </a:ext>
                  </a:extLst>
                </a:gridCol>
                <a:gridCol w="958132">
                  <a:extLst>
                    <a:ext uri="{9D8B030D-6E8A-4147-A177-3AD203B41FA5}">
                      <a16:colId xmlns:a16="http://schemas.microsoft.com/office/drawing/2014/main" val="20001"/>
                    </a:ext>
                  </a:extLst>
                </a:gridCol>
                <a:gridCol w="958132">
                  <a:extLst>
                    <a:ext uri="{9D8B030D-6E8A-4147-A177-3AD203B41FA5}">
                      <a16:colId xmlns:a16="http://schemas.microsoft.com/office/drawing/2014/main" val="20002"/>
                    </a:ext>
                  </a:extLst>
                </a:gridCol>
                <a:gridCol w="958132">
                  <a:extLst>
                    <a:ext uri="{9D8B030D-6E8A-4147-A177-3AD203B41FA5}">
                      <a16:colId xmlns:a16="http://schemas.microsoft.com/office/drawing/2014/main" val="20003"/>
                    </a:ext>
                  </a:extLst>
                </a:gridCol>
                <a:gridCol w="958132">
                  <a:extLst>
                    <a:ext uri="{9D8B030D-6E8A-4147-A177-3AD203B41FA5}">
                      <a16:colId xmlns:a16="http://schemas.microsoft.com/office/drawing/2014/main" val="20004"/>
                    </a:ext>
                  </a:extLst>
                </a:gridCol>
              </a:tblGrid>
              <a:tr h="983970">
                <a:tc>
                  <a:txBody>
                    <a:bodyPr/>
                    <a:lstStyle/>
                    <a:p>
                      <a:endParaRPr lang="en-US" dirty="0"/>
                    </a:p>
                  </a:txBody>
                  <a:tcPr>
                    <a:solidFill>
                      <a:srgbClr val="B2DAB8"/>
                    </a:solidFill>
                  </a:tcPr>
                </a:tc>
                <a:tc>
                  <a:txBody>
                    <a:bodyPr/>
                    <a:lstStyle/>
                    <a:p>
                      <a:endParaRPr lang="en-US"/>
                    </a:p>
                  </a:txBody>
                  <a:tcPr>
                    <a:solidFill>
                      <a:srgbClr val="B2DAB8"/>
                    </a:solidFill>
                  </a:tcPr>
                </a:tc>
                <a:tc>
                  <a:txBody>
                    <a:bodyPr/>
                    <a:lstStyle/>
                    <a:p>
                      <a:endParaRPr lang="en-US" dirty="0"/>
                    </a:p>
                  </a:txBody>
                  <a:tcPr>
                    <a:solidFill>
                      <a:srgbClr val="41B1C4"/>
                    </a:solidFill>
                  </a:tcPr>
                </a:tc>
                <a:tc>
                  <a:txBody>
                    <a:bodyPr/>
                    <a:lstStyle/>
                    <a:p>
                      <a:endParaRPr lang="en-US" dirty="0"/>
                    </a:p>
                  </a:txBody>
                  <a:tcPr>
                    <a:solidFill>
                      <a:srgbClr val="B2DAB8"/>
                    </a:solidFill>
                  </a:tcPr>
                </a:tc>
                <a:tc>
                  <a:txBody>
                    <a:bodyPr/>
                    <a:lstStyle/>
                    <a:p>
                      <a:endParaRPr lang="en-US" dirty="0"/>
                    </a:p>
                  </a:txBody>
                  <a:tcPr>
                    <a:solidFill>
                      <a:srgbClr val="B2DAB8"/>
                    </a:solidFill>
                  </a:tcPr>
                </a:tc>
                <a:extLst>
                  <a:ext uri="{0D108BD9-81ED-4DB2-BD59-A6C34878D82A}">
                    <a16:rowId xmlns:a16="http://schemas.microsoft.com/office/drawing/2014/main" val="10000"/>
                  </a:ext>
                </a:extLst>
              </a:tr>
            </a:tbl>
          </a:graphicData>
        </a:graphic>
      </p:graphicFrame>
      <p:graphicFrame>
        <p:nvGraphicFramePr>
          <p:cNvPr id="15" name="Table 14">
            <a:extLst>
              <a:ext uri="{FF2B5EF4-FFF2-40B4-BE49-F238E27FC236}">
                <a16:creationId xmlns:a16="http://schemas.microsoft.com/office/drawing/2014/main" id="{7F87BEE0-EEEB-F65E-C5B3-AD139480DE58}"/>
              </a:ext>
            </a:extLst>
          </p:cNvPr>
          <p:cNvGraphicFramePr>
            <a:graphicFrameLocks noGrp="1"/>
          </p:cNvGraphicFramePr>
          <p:nvPr>
            <p:extLst>
              <p:ext uri="{D42A27DB-BD31-4B8C-83A1-F6EECF244321}">
                <p14:modId xmlns:p14="http://schemas.microsoft.com/office/powerpoint/2010/main" val="533328969"/>
              </p:ext>
            </p:extLst>
          </p:nvPr>
        </p:nvGraphicFramePr>
        <p:xfrm>
          <a:off x="3483266" y="4550524"/>
          <a:ext cx="6698972" cy="992258"/>
        </p:xfrm>
        <a:graphic>
          <a:graphicData uri="http://schemas.openxmlformats.org/drawingml/2006/table">
            <a:tbl>
              <a:tblPr firstRow="1" bandRow="1">
                <a:tableStyleId>{5940675A-B579-460E-94D1-54222C63F5DA}</a:tableStyleId>
              </a:tblPr>
              <a:tblGrid>
                <a:gridCol w="956996">
                  <a:extLst>
                    <a:ext uri="{9D8B030D-6E8A-4147-A177-3AD203B41FA5}">
                      <a16:colId xmlns:a16="http://schemas.microsoft.com/office/drawing/2014/main" val="20000"/>
                    </a:ext>
                  </a:extLst>
                </a:gridCol>
                <a:gridCol w="956996">
                  <a:extLst>
                    <a:ext uri="{9D8B030D-6E8A-4147-A177-3AD203B41FA5}">
                      <a16:colId xmlns:a16="http://schemas.microsoft.com/office/drawing/2014/main" val="20001"/>
                    </a:ext>
                  </a:extLst>
                </a:gridCol>
                <a:gridCol w="956996">
                  <a:extLst>
                    <a:ext uri="{9D8B030D-6E8A-4147-A177-3AD203B41FA5}">
                      <a16:colId xmlns:a16="http://schemas.microsoft.com/office/drawing/2014/main" val="20002"/>
                    </a:ext>
                  </a:extLst>
                </a:gridCol>
                <a:gridCol w="956996">
                  <a:extLst>
                    <a:ext uri="{9D8B030D-6E8A-4147-A177-3AD203B41FA5}">
                      <a16:colId xmlns:a16="http://schemas.microsoft.com/office/drawing/2014/main" val="20003"/>
                    </a:ext>
                  </a:extLst>
                </a:gridCol>
                <a:gridCol w="956996">
                  <a:extLst>
                    <a:ext uri="{9D8B030D-6E8A-4147-A177-3AD203B41FA5}">
                      <a16:colId xmlns:a16="http://schemas.microsoft.com/office/drawing/2014/main" val="20004"/>
                    </a:ext>
                  </a:extLst>
                </a:gridCol>
                <a:gridCol w="956996">
                  <a:extLst>
                    <a:ext uri="{9D8B030D-6E8A-4147-A177-3AD203B41FA5}">
                      <a16:colId xmlns:a16="http://schemas.microsoft.com/office/drawing/2014/main" val="20005"/>
                    </a:ext>
                  </a:extLst>
                </a:gridCol>
                <a:gridCol w="956996">
                  <a:extLst>
                    <a:ext uri="{9D8B030D-6E8A-4147-A177-3AD203B41FA5}">
                      <a16:colId xmlns:a16="http://schemas.microsoft.com/office/drawing/2014/main" val="20006"/>
                    </a:ext>
                  </a:extLst>
                </a:gridCol>
              </a:tblGrid>
              <a:tr h="992258">
                <a:tc>
                  <a:txBody>
                    <a:bodyPr/>
                    <a:lstStyle/>
                    <a:p>
                      <a:endParaRPr lang="en-US" dirty="0"/>
                    </a:p>
                  </a:txBody>
                  <a:tcPr>
                    <a:solidFill>
                      <a:srgbClr val="B2DAB8"/>
                    </a:solidFill>
                  </a:tcPr>
                </a:tc>
                <a:tc>
                  <a:txBody>
                    <a:bodyPr/>
                    <a:lstStyle/>
                    <a:p>
                      <a:endParaRPr lang="en-US" dirty="0"/>
                    </a:p>
                  </a:txBody>
                  <a:tcPr>
                    <a:solidFill>
                      <a:srgbClr val="B2DAB8"/>
                    </a:solidFill>
                  </a:tcPr>
                </a:tc>
                <a:tc>
                  <a:txBody>
                    <a:bodyPr/>
                    <a:lstStyle/>
                    <a:p>
                      <a:endParaRPr lang="en-US" dirty="0"/>
                    </a:p>
                  </a:txBody>
                  <a:tcPr>
                    <a:solidFill>
                      <a:srgbClr val="41B1C4"/>
                    </a:solidFill>
                  </a:tcPr>
                </a:tc>
                <a:tc>
                  <a:txBody>
                    <a:bodyPr/>
                    <a:lstStyle/>
                    <a:p>
                      <a:endParaRPr lang="en-US" dirty="0"/>
                    </a:p>
                  </a:txBody>
                  <a:tcPr>
                    <a:solidFill>
                      <a:srgbClr val="B2DAB8"/>
                    </a:solidFill>
                  </a:tcPr>
                </a:tc>
                <a:tc>
                  <a:txBody>
                    <a:bodyPr/>
                    <a:lstStyle/>
                    <a:p>
                      <a:endParaRPr lang="en-US" dirty="0"/>
                    </a:p>
                  </a:txBody>
                  <a:tcPr>
                    <a:solidFill>
                      <a:srgbClr val="B2DAB8"/>
                    </a:solidFill>
                  </a:tcPr>
                </a:tc>
                <a:tc>
                  <a:txBody>
                    <a:bodyPr/>
                    <a:lstStyle/>
                    <a:p>
                      <a:endParaRPr lang="en-US" dirty="0"/>
                    </a:p>
                  </a:txBody>
                  <a:tcPr>
                    <a:solidFill>
                      <a:srgbClr val="B2DAB8"/>
                    </a:solidFill>
                  </a:tcPr>
                </a:tc>
                <a:tc>
                  <a:txBody>
                    <a:bodyPr/>
                    <a:lstStyle/>
                    <a:p>
                      <a:endParaRPr lang="en-US" dirty="0"/>
                    </a:p>
                  </a:txBody>
                  <a:tcPr>
                    <a:solidFill>
                      <a:srgbClr val="B2DAB8"/>
                    </a:solidFill>
                  </a:tcPr>
                </a:tc>
                <a:extLst>
                  <a:ext uri="{0D108BD9-81ED-4DB2-BD59-A6C34878D82A}">
                    <a16:rowId xmlns:a16="http://schemas.microsoft.com/office/drawing/2014/main" val="10000"/>
                  </a:ext>
                </a:extLst>
              </a:tr>
            </a:tbl>
          </a:graphicData>
        </a:graphic>
      </p:graphicFrame>
      <p:sp>
        <p:nvSpPr>
          <p:cNvPr id="16" name="Action Button: Forward or Next 12">
            <a:hlinkClick r:id="rId8" action="ppaction://hlinksldjump" highlightClick="1"/>
            <a:extLst>
              <a:ext uri="{FF2B5EF4-FFF2-40B4-BE49-F238E27FC236}">
                <a16:creationId xmlns:a16="http://schemas.microsoft.com/office/drawing/2014/main" id="{3AAFE628-5B13-8C70-BD3A-B8EB0A891E56}"/>
              </a:ext>
            </a:extLst>
          </p:cNvPr>
          <p:cNvSpPr/>
          <p:nvPr/>
        </p:nvSpPr>
        <p:spPr>
          <a:xfrm>
            <a:off x="11508828" y="6096000"/>
            <a:ext cx="683172" cy="76200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53" presetClass="exit" presetSubtype="32" fill="hold" nodeType="clickEffect">
                                  <p:stCondLst>
                                    <p:cond delay="0"/>
                                  </p:stCondLst>
                                  <p:childTnLst>
                                    <p:anim calcmode="lin" valueType="num">
                                      <p:cBhvr>
                                        <p:cTn id="6" dur="500"/>
                                        <p:tgtEl>
                                          <p:spTgt spid="14"/>
                                        </p:tgtEl>
                                        <p:attrNameLst>
                                          <p:attrName>ppt_w</p:attrName>
                                        </p:attrNameLst>
                                      </p:cBhvr>
                                      <p:tavLst>
                                        <p:tav tm="0">
                                          <p:val>
                                            <p:strVal val="ppt_w"/>
                                          </p:val>
                                        </p:tav>
                                        <p:tav tm="100000">
                                          <p:val>
                                            <p:fltVal val="0"/>
                                          </p:val>
                                        </p:tav>
                                      </p:tavLst>
                                    </p:anim>
                                    <p:anim calcmode="lin" valueType="num">
                                      <p:cBhvr>
                                        <p:cTn id="7" dur="500"/>
                                        <p:tgtEl>
                                          <p:spTgt spid="14"/>
                                        </p:tgtEl>
                                        <p:attrNameLst>
                                          <p:attrName>ppt_h</p:attrName>
                                        </p:attrNameLst>
                                      </p:cBhvr>
                                      <p:tavLst>
                                        <p:tav tm="0">
                                          <p:val>
                                            <p:strVal val="ppt_h"/>
                                          </p:val>
                                        </p:tav>
                                        <p:tav tm="100000">
                                          <p:val>
                                            <p:fltVal val="0"/>
                                          </p:val>
                                        </p:tav>
                                      </p:tavLst>
                                    </p:anim>
                                    <p:animEffect transition="out" filter="fade">
                                      <p:cBhvr>
                                        <p:cTn id="8" dur="500"/>
                                        <p:tgtEl>
                                          <p:spTgt spid="14"/>
                                        </p:tgtEl>
                                      </p:cBhvr>
                                    </p:animEffect>
                                    <p:set>
                                      <p:cBhvr>
                                        <p:cTn id="9"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10" restart="whenNotActive" fill="hold" evtFilter="cancelBubble" nodeType="interactiveSeq">
                <p:stCondLst>
                  <p:cond evt="onClick" delay="0">
                    <p:tgtEl>
                      <p:spTgt spid="15"/>
                    </p:tgtEl>
                  </p:cond>
                </p:stCondLst>
                <p:endSync evt="end" delay="0">
                  <p:rtn val="all"/>
                </p:endSync>
                <p:childTnLst>
                  <p:par>
                    <p:cTn id="11" fill="hold">
                      <p:stCondLst>
                        <p:cond delay="0"/>
                      </p:stCondLst>
                      <p:childTnLst>
                        <p:par>
                          <p:cTn id="12" fill="hold">
                            <p:stCondLst>
                              <p:cond delay="0"/>
                            </p:stCondLst>
                            <p:childTnLst>
                              <p:par>
                                <p:cTn id="13" presetID="53" presetClass="exit" presetSubtype="32" fill="hold" nodeType="clickEffect">
                                  <p:stCondLst>
                                    <p:cond delay="0"/>
                                  </p:stCondLst>
                                  <p:childTnLst>
                                    <p:anim calcmode="lin" valueType="num">
                                      <p:cBhvr>
                                        <p:cTn id="14" dur="500"/>
                                        <p:tgtEl>
                                          <p:spTgt spid="15"/>
                                        </p:tgtEl>
                                        <p:attrNameLst>
                                          <p:attrName>ppt_w</p:attrName>
                                        </p:attrNameLst>
                                      </p:cBhvr>
                                      <p:tavLst>
                                        <p:tav tm="0">
                                          <p:val>
                                            <p:strVal val="ppt_w"/>
                                          </p:val>
                                        </p:tav>
                                        <p:tav tm="100000">
                                          <p:val>
                                            <p:fltVal val="0"/>
                                          </p:val>
                                        </p:tav>
                                      </p:tavLst>
                                    </p:anim>
                                    <p:anim calcmode="lin" valueType="num">
                                      <p:cBhvr>
                                        <p:cTn id="15" dur="500"/>
                                        <p:tgtEl>
                                          <p:spTgt spid="15"/>
                                        </p:tgtEl>
                                        <p:attrNameLst>
                                          <p:attrName>ppt_h</p:attrName>
                                        </p:attrNameLst>
                                      </p:cBhvr>
                                      <p:tavLst>
                                        <p:tav tm="0">
                                          <p:val>
                                            <p:strVal val="ppt_h"/>
                                          </p:val>
                                        </p:tav>
                                        <p:tav tm="100000">
                                          <p:val>
                                            <p:fltVal val="0"/>
                                          </p:val>
                                        </p:tav>
                                      </p:tavLst>
                                    </p:anim>
                                    <p:animEffect transition="out" filter="fade">
                                      <p:cBhvr>
                                        <p:cTn id="16" dur="500"/>
                                        <p:tgtEl>
                                          <p:spTgt spid="15"/>
                                        </p:tgtEl>
                                      </p:cBhvr>
                                    </p:animEffect>
                                    <p:set>
                                      <p:cBhvr>
                                        <p:cTn id="17"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18" restart="whenNotActive" fill="hold" evtFilter="cancelBubble" nodeType="interactiveSeq">
                <p:stCondLst>
                  <p:cond evt="onClick" delay="0">
                    <p:tgtEl>
                      <p:spTgt spid="13"/>
                    </p:tgtEl>
                  </p:cond>
                </p:stCondLst>
                <p:endSync evt="end" delay="0">
                  <p:rtn val="all"/>
                </p:endSync>
                <p:childTnLst>
                  <p:par>
                    <p:cTn id="19" fill="hold">
                      <p:stCondLst>
                        <p:cond delay="0"/>
                      </p:stCondLst>
                      <p:childTnLst>
                        <p:par>
                          <p:cTn id="20" fill="hold">
                            <p:stCondLst>
                              <p:cond delay="0"/>
                            </p:stCondLst>
                            <p:childTnLst>
                              <p:par>
                                <p:cTn id="21" presetID="53" presetClass="exit" presetSubtype="32" fill="hold" nodeType="clickEffect">
                                  <p:stCondLst>
                                    <p:cond delay="0"/>
                                  </p:stCondLst>
                                  <p:childTnLst>
                                    <p:anim calcmode="lin" valueType="num">
                                      <p:cBhvr>
                                        <p:cTn id="22" dur="500"/>
                                        <p:tgtEl>
                                          <p:spTgt spid="13"/>
                                        </p:tgtEl>
                                        <p:attrNameLst>
                                          <p:attrName>ppt_w</p:attrName>
                                        </p:attrNameLst>
                                      </p:cBhvr>
                                      <p:tavLst>
                                        <p:tav tm="0">
                                          <p:val>
                                            <p:strVal val="ppt_w"/>
                                          </p:val>
                                        </p:tav>
                                        <p:tav tm="100000">
                                          <p:val>
                                            <p:fltVal val="0"/>
                                          </p:val>
                                        </p:tav>
                                      </p:tavLst>
                                    </p:anim>
                                    <p:anim calcmode="lin" valueType="num">
                                      <p:cBhvr>
                                        <p:cTn id="23" dur="500"/>
                                        <p:tgtEl>
                                          <p:spTgt spid="13"/>
                                        </p:tgtEl>
                                        <p:attrNameLst>
                                          <p:attrName>ppt_h</p:attrName>
                                        </p:attrNameLst>
                                      </p:cBhvr>
                                      <p:tavLst>
                                        <p:tav tm="0">
                                          <p:val>
                                            <p:strVal val="ppt_h"/>
                                          </p:val>
                                        </p:tav>
                                        <p:tav tm="100000">
                                          <p:val>
                                            <p:fltVal val="0"/>
                                          </p:val>
                                        </p:tav>
                                      </p:tavLst>
                                    </p:anim>
                                    <p:animEffect transition="out" filter="fade">
                                      <p:cBhvr>
                                        <p:cTn id="24" dur="500"/>
                                        <p:tgtEl>
                                          <p:spTgt spid="13"/>
                                        </p:tgtEl>
                                      </p:cBhvr>
                                    </p:animEffect>
                                    <p:set>
                                      <p:cBhvr>
                                        <p:cTn id="25"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26" restart="whenNotActive" fill="hold" evtFilter="cancelBubble" nodeType="interactiveSeq">
                <p:stCondLst>
                  <p:cond evt="onClick" delay="0">
                    <p:tgtEl>
                      <p:spTgt spid="12"/>
                    </p:tgtEl>
                  </p:cond>
                </p:stCondLst>
                <p:endSync evt="end" delay="0">
                  <p:rtn val="all"/>
                </p:endSync>
                <p:childTnLst>
                  <p:par>
                    <p:cTn id="27" fill="hold">
                      <p:stCondLst>
                        <p:cond delay="0"/>
                      </p:stCondLst>
                      <p:childTnLst>
                        <p:par>
                          <p:cTn id="28" fill="hold">
                            <p:stCondLst>
                              <p:cond delay="0"/>
                            </p:stCondLst>
                            <p:childTnLst>
                              <p:par>
                                <p:cTn id="29" presetID="53" presetClass="exit" presetSubtype="32" fill="hold" nodeType="clickEffect">
                                  <p:stCondLst>
                                    <p:cond delay="0"/>
                                  </p:stCondLst>
                                  <p:childTnLst>
                                    <p:anim calcmode="lin" valueType="num">
                                      <p:cBhvr>
                                        <p:cTn id="30" dur="500"/>
                                        <p:tgtEl>
                                          <p:spTgt spid="12"/>
                                        </p:tgtEl>
                                        <p:attrNameLst>
                                          <p:attrName>ppt_w</p:attrName>
                                        </p:attrNameLst>
                                      </p:cBhvr>
                                      <p:tavLst>
                                        <p:tav tm="0">
                                          <p:val>
                                            <p:strVal val="ppt_w"/>
                                          </p:val>
                                        </p:tav>
                                        <p:tav tm="100000">
                                          <p:val>
                                            <p:fltVal val="0"/>
                                          </p:val>
                                        </p:tav>
                                      </p:tavLst>
                                    </p:anim>
                                    <p:anim calcmode="lin" valueType="num">
                                      <p:cBhvr>
                                        <p:cTn id="31" dur="500"/>
                                        <p:tgtEl>
                                          <p:spTgt spid="12"/>
                                        </p:tgtEl>
                                        <p:attrNameLst>
                                          <p:attrName>ppt_h</p:attrName>
                                        </p:attrNameLst>
                                      </p:cBhvr>
                                      <p:tavLst>
                                        <p:tav tm="0">
                                          <p:val>
                                            <p:strVal val="ppt_h"/>
                                          </p:val>
                                        </p:tav>
                                        <p:tav tm="100000">
                                          <p:val>
                                            <p:fltVal val="0"/>
                                          </p:val>
                                        </p:tav>
                                      </p:tavLst>
                                    </p:anim>
                                    <p:animEffect transition="out" filter="fade">
                                      <p:cBhvr>
                                        <p:cTn id="32" dur="500"/>
                                        <p:tgtEl>
                                          <p:spTgt spid="12"/>
                                        </p:tgtEl>
                                      </p:cBhvr>
                                    </p:animEffect>
                                    <p:set>
                                      <p:cBhvr>
                                        <p:cTn id="33"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2" name="Title 5">
            <a:extLst>
              <a:ext uri="{FF2B5EF4-FFF2-40B4-BE49-F238E27FC236}">
                <a16:creationId xmlns:a16="http://schemas.microsoft.com/office/drawing/2014/main" id="{E31061C7-5634-7AF0-F255-75941E0BB97B}"/>
              </a:ext>
            </a:extLst>
          </p:cNvPr>
          <p:cNvSpPr txBox="1">
            <a:spLocks/>
          </p:cNvSpPr>
          <p:nvPr/>
        </p:nvSpPr>
        <p:spPr>
          <a:xfrm>
            <a:off x="5110543" y="1071919"/>
            <a:ext cx="1970843" cy="46166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1"/>
              </a:buClr>
              <a:buSzPts val="2800"/>
              <a:buFont typeface="Handlee"/>
              <a:buNone/>
              <a:defRPr sz="4800" b="1" i="0" u="none" strike="noStrike" cap="none">
                <a:solidFill>
                  <a:schemeClr val="accent1"/>
                </a:solidFill>
                <a:latin typeface="Handlee"/>
                <a:ea typeface="Handlee"/>
                <a:cs typeface="Handlee"/>
                <a:sym typeface="Handlee"/>
              </a:defRPr>
            </a:lvl1pPr>
            <a:lvl2pPr marR="0" lvl="1" algn="l" rtl="0">
              <a:lnSpc>
                <a:spcPct val="100000"/>
              </a:lnSpc>
              <a:spcBef>
                <a:spcPts val="0"/>
              </a:spcBef>
              <a:spcAft>
                <a:spcPts val="0"/>
              </a:spcAft>
              <a:buClr>
                <a:schemeClr val="accent1"/>
              </a:buClr>
              <a:buSzPts val="2800"/>
              <a:buFont typeface="Architects Daughter"/>
              <a:buNone/>
              <a:defRPr sz="2800" b="1" i="0" u="none" strike="noStrike" cap="none">
                <a:solidFill>
                  <a:schemeClr val="accent1"/>
                </a:solidFill>
                <a:latin typeface="Barlow"/>
                <a:ea typeface="Barlow"/>
                <a:cs typeface="Barlow"/>
                <a:sym typeface="Barlow"/>
              </a:defRPr>
            </a:lvl2pPr>
            <a:lvl3pPr marR="0" lvl="2" algn="l" rtl="0">
              <a:lnSpc>
                <a:spcPct val="100000"/>
              </a:lnSpc>
              <a:spcBef>
                <a:spcPts val="0"/>
              </a:spcBef>
              <a:spcAft>
                <a:spcPts val="0"/>
              </a:spcAft>
              <a:buClr>
                <a:schemeClr val="accent1"/>
              </a:buClr>
              <a:buSzPts val="2800"/>
              <a:buFont typeface="Architects Daughter"/>
              <a:buNone/>
              <a:defRPr sz="2800" b="1" i="0" u="none" strike="noStrike" cap="none">
                <a:solidFill>
                  <a:schemeClr val="accent1"/>
                </a:solidFill>
                <a:latin typeface="Barlow"/>
                <a:ea typeface="Barlow"/>
                <a:cs typeface="Barlow"/>
                <a:sym typeface="Barlow"/>
              </a:defRPr>
            </a:lvl3pPr>
            <a:lvl4pPr marR="0" lvl="3" algn="l" rtl="0">
              <a:lnSpc>
                <a:spcPct val="100000"/>
              </a:lnSpc>
              <a:spcBef>
                <a:spcPts val="0"/>
              </a:spcBef>
              <a:spcAft>
                <a:spcPts val="0"/>
              </a:spcAft>
              <a:buClr>
                <a:schemeClr val="accent1"/>
              </a:buClr>
              <a:buSzPts val="2800"/>
              <a:buFont typeface="Architects Daughter"/>
              <a:buNone/>
              <a:defRPr sz="2800" b="1" i="0" u="none" strike="noStrike" cap="none">
                <a:solidFill>
                  <a:schemeClr val="accent1"/>
                </a:solidFill>
                <a:latin typeface="Barlow"/>
                <a:ea typeface="Barlow"/>
                <a:cs typeface="Barlow"/>
                <a:sym typeface="Barlow"/>
              </a:defRPr>
            </a:lvl4pPr>
            <a:lvl5pPr marR="0" lvl="4" algn="l" rtl="0">
              <a:lnSpc>
                <a:spcPct val="100000"/>
              </a:lnSpc>
              <a:spcBef>
                <a:spcPts val="0"/>
              </a:spcBef>
              <a:spcAft>
                <a:spcPts val="0"/>
              </a:spcAft>
              <a:buClr>
                <a:schemeClr val="accent1"/>
              </a:buClr>
              <a:buSzPts val="2800"/>
              <a:buFont typeface="Architects Daughter"/>
              <a:buNone/>
              <a:defRPr sz="2800" b="1" i="0" u="none" strike="noStrike" cap="none">
                <a:solidFill>
                  <a:schemeClr val="accent1"/>
                </a:solidFill>
                <a:latin typeface="Barlow"/>
                <a:ea typeface="Barlow"/>
                <a:cs typeface="Barlow"/>
                <a:sym typeface="Barlow"/>
              </a:defRPr>
            </a:lvl5pPr>
            <a:lvl6pPr marR="0" lvl="5" algn="l" rtl="0">
              <a:lnSpc>
                <a:spcPct val="100000"/>
              </a:lnSpc>
              <a:spcBef>
                <a:spcPts val="0"/>
              </a:spcBef>
              <a:spcAft>
                <a:spcPts val="0"/>
              </a:spcAft>
              <a:buClr>
                <a:schemeClr val="accent1"/>
              </a:buClr>
              <a:buSzPts val="2800"/>
              <a:buFont typeface="Architects Daughter"/>
              <a:buNone/>
              <a:defRPr sz="2800" b="1" i="0" u="none" strike="noStrike" cap="none">
                <a:solidFill>
                  <a:schemeClr val="accent1"/>
                </a:solidFill>
                <a:latin typeface="Barlow"/>
                <a:ea typeface="Barlow"/>
                <a:cs typeface="Barlow"/>
                <a:sym typeface="Barlow"/>
              </a:defRPr>
            </a:lvl6pPr>
            <a:lvl7pPr marR="0" lvl="6" algn="l" rtl="0">
              <a:lnSpc>
                <a:spcPct val="100000"/>
              </a:lnSpc>
              <a:spcBef>
                <a:spcPts val="0"/>
              </a:spcBef>
              <a:spcAft>
                <a:spcPts val="0"/>
              </a:spcAft>
              <a:buClr>
                <a:schemeClr val="accent1"/>
              </a:buClr>
              <a:buSzPts val="2800"/>
              <a:buFont typeface="Architects Daughter"/>
              <a:buNone/>
              <a:defRPr sz="2800" b="1" i="0" u="none" strike="noStrike" cap="none">
                <a:solidFill>
                  <a:schemeClr val="accent1"/>
                </a:solidFill>
                <a:latin typeface="Barlow"/>
                <a:ea typeface="Barlow"/>
                <a:cs typeface="Barlow"/>
                <a:sym typeface="Barlow"/>
              </a:defRPr>
            </a:lvl7pPr>
            <a:lvl8pPr marR="0" lvl="7" algn="l" rtl="0">
              <a:lnSpc>
                <a:spcPct val="100000"/>
              </a:lnSpc>
              <a:spcBef>
                <a:spcPts val="0"/>
              </a:spcBef>
              <a:spcAft>
                <a:spcPts val="0"/>
              </a:spcAft>
              <a:buClr>
                <a:schemeClr val="accent1"/>
              </a:buClr>
              <a:buSzPts val="2800"/>
              <a:buFont typeface="Architects Daughter"/>
              <a:buNone/>
              <a:defRPr sz="2800" b="1" i="0" u="none" strike="noStrike" cap="none">
                <a:solidFill>
                  <a:schemeClr val="accent1"/>
                </a:solidFill>
                <a:latin typeface="Barlow"/>
                <a:ea typeface="Barlow"/>
                <a:cs typeface="Barlow"/>
                <a:sym typeface="Barlow"/>
              </a:defRPr>
            </a:lvl8pPr>
            <a:lvl9pPr marR="0" lvl="8" algn="l" rtl="0">
              <a:lnSpc>
                <a:spcPct val="100000"/>
              </a:lnSpc>
              <a:spcBef>
                <a:spcPts val="0"/>
              </a:spcBef>
              <a:spcAft>
                <a:spcPts val="0"/>
              </a:spcAft>
              <a:buClr>
                <a:schemeClr val="accent1"/>
              </a:buClr>
              <a:buSzPts val="2800"/>
              <a:buFont typeface="Architects Daughter"/>
              <a:buNone/>
              <a:defRPr sz="2800" b="1" i="0" u="none" strike="noStrike" cap="none">
                <a:solidFill>
                  <a:schemeClr val="accent1"/>
                </a:solidFill>
                <a:latin typeface="Barlow"/>
                <a:ea typeface="Barlow"/>
                <a:cs typeface="Barlow"/>
                <a:sym typeface="Barlow"/>
              </a:defRPr>
            </a:lvl9pPr>
          </a:lstStyle>
          <a:p>
            <a:pPr marL="0" marR="0" lvl="0" indent="0" algn="ctr" defTabSz="914400" rtl="0" eaLnBrk="1" fontAlgn="auto" latinLnBrk="0" hangingPunct="1">
              <a:lnSpc>
                <a:spcPct val="100000"/>
              </a:lnSpc>
              <a:spcBef>
                <a:spcPts val="0"/>
              </a:spcBef>
              <a:spcAft>
                <a:spcPts val="0"/>
              </a:spcAft>
              <a:buClr>
                <a:srgbClr val="00545D"/>
              </a:buClr>
              <a:buSzPts val="2800"/>
              <a:buFont typeface="Handlee"/>
              <a:buNone/>
              <a:tabLst/>
              <a:defRPr/>
            </a:pPr>
            <a:r>
              <a:rPr kumimoji="0" lang="en-US" sz="3200" b="1" i="0" u="none" strike="noStrike" kern="0" cap="none" spc="0" normalizeH="0" baseline="0" noProof="0" dirty="0">
                <a:ln>
                  <a:noFill/>
                </a:ln>
                <a:solidFill>
                  <a:srgbClr val="00545D"/>
                </a:solidFill>
                <a:effectLst/>
                <a:uLnTx/>
                <a:uFillTx/>
                <a:latin typeface="UTM Avo" panose="02040603050506020204" pitchFamily="18" charset="0"/>
                <a:ea typeface="Tahoma" panose="020B0604030504040204" pitchFamily="34" charset="0"/>
                <a:cs typeface="Tahoma" panose="020B0604030504040204" pitchFamily="34" charset="0"/>
                <a:sym typeface="Handlee"/>
              </a:rPr>
              <a:t>Ô </a:t>
            </a:r>
            <a:r>
              <a:rPr kumimoji="0" lang="en-US" sz="3200" b="1" i="0" u="none" strike="noStrike" kern="0" cap="none" spc="0" normalizeH="0" baseline="0" noProof="0" dirty="0" err="1">
                <a:ln>
                  <a:noFill/>
                </a:ln>
                <a:solidFill>
                  <a:srgbClr val="00545D"/>
                </a:solidFill>
                <a:effectLst/>
                <a:uLnTx/>
                <a:uFillTx/>
                <a:latin typeface="UTM Avo" panose="02040603050506020204" pitchFamily="18" charset="0"/>
                <a:ea typeface="Tahoma" panose="020B0604030504040204" pitchFamily="34" charset="0"/>
                <a:cs typeface="Tahoma" panose="020B0604030504040204" pitchFamily="34" charset="0"/>
                <a:sym typeface="Handlee"/>
              </a:rPr>
              <a:t>số</a:t>
            </a:r>
            <a:r>
              <a:rPr kumimoji="0" lang="en-US" sz="3200" b="1" i="0" u="none" strike="noStrike" kern="0" cap="none" spc="0" normalizeH="0" baseline="0" noProof="0" dirty="0">
                <a:ln>
                  <a:noFill/>
                </a:ln>
                <a:solidFill>
                  <a:srgbClr val="00545D"/>
                </a:solidFill>
                <a:effectLst/>
                <a:uLnTx/>
                <a:uFillTx/>
                <a:latin typeface="UTM Avo" panose="02040603050506020204" pitchFamily="18" charset="0"/>
                <a:ea typeface="Tahoma" panose="020B0604030504040204" pitchFamily="34" charset="0"/>
                <a:cs typeface="Tahoma" panose="020B0604030504040204" pitchFamily="34" charset="0"/>
                <a:sym typeface="Handlee"/>
              </a:rPr>
              <a:t> 1</a:t>
            </a:r>
          </a:p>
        </p:txBody>
      </p:sp>
      <p:sp>
        <p:nvSpPr>
          <p:cNvPr id="3" name="Action Button: Home 1">
            <a:hlinkClick r:id="rId4" action="ppaction://hlinksldjump" highlightClick="1"/>
            <a:extLst>
              <a:ext uri="{FF2B5EF4-FFF2-40B4-BE49-F238E27FC236}">
                <a16:creationId xmlns:a16="http://schemas.microsoft.com/office/drawing/2014/main" id="{A6A59787-33AA-8289-7E1F-6C2C1A4CB43F}"/>
              </a:ext>
            </a:extLst>
          </p:cNvPr>
          <p:cNvSpPr/>
          <p:nvPr/>
        </p:nvSpPr>
        <p:spPr>
          <a:xfrm>
            <a:off x="10853530" y="6042991"/>
            <a:ext cx="1139687" cy="815009"/>
          </a:xfrm>
          <a:prstGeom prst="actionButtonHome">
            <a:avLst/>
          </a:prstGeom>
          <a:solidFill>
            <a:srgbClr val="00545D"/>
          </a:solidFill>
          <a:ln w="25400" cap="flat" cmpd="sng" algn="ctr">
            <a:solidFill>
              <a:srgbClr val="00545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UTM Avo" panose="02040603050506020204" pitchFamily="18" charset="0"/>
              <a:ea typeface="Tahoma" panose="020B0604030504040204" pitchFamily="34" charset="0"/>
              <a:cs typeface="Tahoma" panose="020B0604030504040204" pitchFamily="34" charset="0"/>
            </a:endParaRPr>
          </a:p>
        </p:txBody>
      </p:sp>
      <p:sp>
        <p:nvSpPr>
          <p:cNvPr id="4" name="Rectangle 3">
            <a:extLst>
              <a:ext uri="{FF2B5EF4-FFF2-40B4-BE49-F238E27FC236}">
                <a16:creationId xmlns:a16="http://schemas.microsoft.com/office/drawing/2014/main" id="{8878CCCC-4EAD-8B20-3EC2-7A349CD1137F}"/>
              </a:ext>
            </a:extLst>
          </p:cNvPr>
          <p:cNvSpPr/>
          <p:nvPr/>
        </p:nvSpPr>
        <p:spPr>
          <a:xfrm>
            <a:off x="1834222" y="1695167"/>
            <a:ext cx="8523487"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ysClr val="windowText" lastClr="000000"/>
                </a:solidFill>
                <a:effectLst/>
                <a:uLnTx/>
                <a:uFillTx/>
                <a:latin typeface="UTM Avo" panose="02040603050506020204" pitchFamily="18" charset="0"/>
                <a:ea typeface="Tahoma" panose="020B0604030504040204" pitchFamily="34" charset="0"/>
                <a:cs typeface="Tahoma" panose="020B0604030504040204" pitchFamily="34" charset="0"/>
              </a:rPr>
              <a:t>Tên của hồ nước ngọt nổi tiếng ở tỉnh Bắc Cạn? (4 chữ)</a:t>
            </a:r>
          </a:p>
        </p:txBody>
      </p:sp>
      <p:pic>
        <p:nvPicPr>
          <p:cNvPr id="5" name="Picture 4">
            <a:extLst>
              <a:ext uri="{FF2B5EF4-FFF2-40B4-BE49-F238E27FC236}">
                <a16:creationId xmlns:a16="http://schemas.microsoft.com/office/drawing/2014/main" id="{76C64380-143C-3F37-0EEF-5110C27D8F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64300" y="2394667"/>
            <a:ext cx="4463333" cy="4463333"/>
          </a:xfrm>
          <a:prstGeom prst="rect">
            <a:avLst/>
          </a:prstGeom>
        </p:spPr>
      </p:pic>
      <p:sp>
        <p:nvSpPr>
          <p:cNvPr id="6" name="TextBox 5">
            <a:extLst>
              <a:ext uri="{FF2B5EF4-FFF2-40B4-BE49-F238E27FC236}">
                <a16:creationId xmlns:a16="http://schemas.microsoft.com/office/drawing/2014/main" id="{2C2B99FC-F6E0-0960-EA30-38BBA27BC6E8}"/>
              </a:ext>
            </a:extLst>
          </p:cNvPr>
          <p:cNvSpPr txBox="1"/>
          <p:nvPr/>
        </p:nvSpPr>
        <p:spPr>
          <a:xfrm>
            <a:off x="3864300" y="2226081"/>
            <a:ext cx="4463333" cy="493148"/>
          </a:xfrm>
          <a:prstGeom prst="rect">
            <a:avLst/>
          </a:prstGeom>
          <a:solidFill>
            <a:srgbClr val="F49F0A">
              <a:lumMod val="60000"/>
              <a:lumOff val="40000"/>
            </a:srgbClr>
          </a:solid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1" i="0" u="sng" strike="noStrike" kern="1200" cap="none" spc="0" normalizeH="0" baseline="0" noProof="0" dirty="0" err="1">
                <a:ln>
                  <a:noFill/>
                </a:ln>
                <a:solidFill>
                  <a:sysClr val="windowText" lastClr="000000"/>
                </a:solidFill>
                <a:effectLst/>
                <a:uLnTx/>
                <a:uFillTx/>
                <a:latin typeface="UTM Avo" panose="02040603050506020204" pitchFamily="18" charset="0"/>
                <a:ea typeface="Tahoma" panose="020B0604030504040204" pitchFamily="34" charset="0"/>
                <a:cs typeface="Tahoma" panose="020B0604030504040204" pitchFamily="34" charset="0"/>
              </a:rPr>
              <a:t>Gợi</a:t>
            </a:r>
            <a:r>
              <a:rPr kumimoji="0" lang="en-US" sz="2000" b="1" i="0" u="sng" strike="noStrike" kern="1200" cap="none" spc="0" normalizeH="0" baseline="0" noProof="0" dirty="0">
                <a:ln>
                  <a:noFill/>
                </a:ln>
                <a:solidFill>
                  <a:sysClr val="windowText" lastClr="000000"/>
                </a:solidFill>
                <a:effectLst/>
                <a:uLnTx/>
                <a:uFillTx/>
                <a:latin typeface="UTM Avo" panose="02040603050506020204" pitchFamily="18" charset="0"/>
                <a:ea typeface="Tahoma" panose="020B0604030504040204" pitchFamily="34" charset="0"/>
                <a:cs typeface="Tahoma" panose="020B0604030504040204" pitchFamily="34" charset="0"/>
              </a:rPr>
              <a:t> ý</a:t>
            </a:r>
            <a:r>
              <a:rPr kumimoji="0" lang="en-US" sz="2000" b="0" i="0" u="none" strike="noStrike" kern="1200" cap="none" spc="0" normalizeH="0" baseline="0" noProof="0" dirty="0">
                <a:ln>
                  <a:noFill/>
                </a:ln>
                <a:solidFill>
                  <a:sysClr val="windowText" lastClr="000000"/>
                </a:solidFill>
                <a:effectLst/>
                <a:uLnTx/>
                <a:uFillTx/>
                <a:latin typeface="UTM Avo" panose="02040603050506020204" pitchFamily="18" charset="0"/>
                <a:ea typeface="Tahoma" panose="020B0604030504040204" pitchFamily="34" charset="0"/>
                <a:cs typeface="Tahoma" panose="020B0604030504040204" pitchFamily="34" charset="0"/>
              </a:rPr>
              <a:t>: </a:t>
            </a:r>
            <a:r>
              <a:rPr kumimoji="0" lang="en-US" sz="2000" b="0" i="1" u="none" strike="noStrike" kern="1200" cap="none" spc="0" normalizeH="0" baseline="0" noProof="0" dirty="0" err="1">
                <a:ln>
                  <a:noFill/>
                </a:ln>
                <a:solidFill>
                  <a:sysClr val="windowText" lastClr="000000"/>
                </a:solidFill>
                <a:effectLst/>
                <a:uLnTx/>
                <a:uFillTx/>
                <a:latin typeface="UTM Avo" panose="02040603050506020204" pitchFamily="18" charset="0"/>
                <a:ea typeface="Tahoma" panose="020B0604030504040204" pitchFamily="34" charset="0"/>
                <a:cs typeface="Tahoma" panose="020B0604030504040204" pitchFamily="34" charset="0"/>
              </a:rPr>
              <a:t>Gắn</a:t>
            </a:r>
            <a:r>
              <a:rPr kumimoji="0" lang="en-US" sz="2000" b="0" i="1" u="none" strike="noStrike" kern="1200" cap="none" spc="0" normalizeH="0" baseline="0" noProof="0" dirty="0">
                <a:ln>
                  <a:noFill/>
                </a:ln>
                <a:solidFill>
                  <a:sysClr val="windowText" lastClr="000000"/>
                </a:solidFill>
                <a:effectLst/>
                <a:uLnTx/>
                <a:uFillTx/>
                <a:latin typeface="UTM Avo" panose="02040603050506020204" pitchFamily="18" charset="0"/>
                <a:ea typeface="Tahoma" panose="020B0604030504040204" pitchFamily="34" charset="0"/>
                <a:cs typeface="Tahoma" panose="020B0604030504040204" pitchFamily="34" charset="0"/>
              </a:rPr>
              <a:t> </a:t>
            </a:r>
            <a:r>
              <a:rPr kumimoji="0" lang="en-US" sz="2000" b="0" i="1" u="none" strike="noStrike" kern="1200" cap="none" spc="0" normalizeH="0" baseline="0" noProof="0" dirty="0" err="1">
                <a:ln>
                  <a:noFill/>
                </a:ln>
                <a:solidFill>
                  <a:sysClr val="windowText" lastClr="000000"/>
                </a:solidFill>
                <a:effectLst/>
                <a:uLnTx/>
                <a:uFillTx/>
                <a:latin typeface="UTM Avo" panose="02040603050506020204" pitchFamily="18" charset="0"/>
                <a:ea typeface="Tahoma" panose="020B0604030504040204" pitchFamily="34" charset="0"/>
                <a:cs typeface="Tahoma" panose="020B0604030504040204" pitchFamily="34" charset="0"/>
              </a:rPr>
              <a:t>liền</a:t>
            </a:r>
            <a:r>
              <a:rPr kumimoji="0" lang="en-US" sz="2000" b="0" i="1" u="none" strike="noStrike" kern="1200" cap="none" spc="0" normalizeH="0" baseline="0" noProof="0" dirty="0">
                <a:ln>
                  <a:noFill/>
                </a:ln>
                <a:solidFill>
                  <a:sysClr val="windowText" lastClr="000000"/>
                </a:solidFill>
                <a:effectLst/>
                <a:uLnTx/>
                <a:uFillTx/>
                <a:latin typeface="UTM Avo" panose="02040603050506020204" pitchFamily="18" charset="0"/>
                <a:ea typeface="Tahoma" panose="020B0604030504040204" pitchFamily="34" charset="0"/>
                <a:cs typeface="Tahoma" panose="020B0604030504040204" pitchFamily="34" charset="0"/>
              </a:rPr>
              <a:t> </a:t>
            </a:r>
            <a:r>
              <a:rPr kumimoji="0" lang="en-US" sz="2000" b="0" i="1" u="none" strike="noStrike" kern="1200" cap="none" spc="0" normalizeH="0" baseline="0" noProof="0" dirty="0" err="1">
                <a:ln>
                  <a:noFill/>
                </a:ln>
                <a:solidFill>
                  <a:sysClr val="windowText" lastClr="000000"/>
                </a:solidFill>
                <a:effectLst/>
                <a:uLnTx/>
                <a:uFillTx/>
                <a:latin typeface="UTM Avo" panose="02040603050506020204" pitchFamily="18" charset="0"/>
                <a:ea typeface="Tahoma" panose="020B0604030504040204" pitchFamily="34" charset="0"/>
                <a:cs typeface="Tahoma" panose="020B0604030504040204" pitchFamily="34" charset="0"/>
              </a:rPr>
              <a:t>với</a:t>
            </a:r>
            <a:r>
              <a:rPr kumimoji="0" lang="en-US" sz="2000" b="0" i="1" u="none" strike="noStrike" kern="1200" cap="none" spc="0" normalizeH="0" baseline="0" noProof="0" dirty="0">
                <a:ln>
                  <a:noFill/>
                </a:ln>
                <a:solidFill>
                  <a:sysClr val="windowText" lastClr="000000"/>
                </a:solidFill>
                <a:effectLst/>
                <a:uLnTx/>
                <a:uFillTx/>
                <a:latin typeface="UTM Avo" panose="02040603050506020204" pitchFamily="18" charset="0"/>
                <a:ea typeface="Tahoma" panose="020B0604030504040204" pitchFamily="34" charset="0"/>
                <a:cs typeface="Tahoma" panose="020B0604030504040204" pitchFamily="34" charset="0"/>
              </a:rPr>
              <a:t> </a:t>
            </a:r>
            <a:r>
              <a:rPr kumimoji="0" lang="en-US" sz="2000" b="0" i="1" u="none" strike="noStrike" kern="1200" cap="none" spc="0" normalizeH="0" baseline="0" noProof="0" dirty="0" err="1">
                <a:ln>
                  <a:noFill/>
                </a:ln>
                <a:solidFill>
                  <a:sysClr val="windowText" lastClr="000000"/>
                </a:solidFill>
                <a:effectLst/>
                <a:uLnTx/>
                <a:uFillTx/>
                <a:latin typeface="UTM Avo" panose="02040603050506020204" pitchFamily="18" charset="0"/>
                <a:ea typeface="Tahoma" panose="020B0604030504040204" pitchFamily="34" charset="0"/>
                <a:cs typeface="Tahoma" panose="020B0604030504040204" pitchFamily="34" charset="0"/>
              </a:rPr>
              <a:t>một</a:t>
            </a:r>
            <a:r>
              <a:rPr kumimoji="0" lang="en-US" sz="2000" b="0" i="1" u="none" strike="noStrike" kern="1200" cap="none" spc="0" normalizeH="0" baseline="0" noProof="0" dirty="0">
                <a:ln>
                  <a:noFill/>
                </a:ln>
                <a:solidFill>
                  <a:sysClr val="windowText" lastClr="000000"/>
                </a:solidFill>
                <a:effectLst/>
                <a:uLnTx/>
                <a:uFillTx/>
                <a:latin typeface="UTM Avo" panose="02040603050506020204" pitchFamily="18" charset="0"/>
                <a:ea typeface="Tahoma" panose="020B0604030504040204" pitchFamily="34" charset="0"/>
                <a:cs typeface="Tahoma" panose="020B0604030504040204" pitchFamily="34" charset="0"/>
              </a:rPr>
              <a:t> </a:t>
            </a:r>
            <a:r>
              <a:rPr kumimoji="0" lang="en-US" sz="2000" b="0" i="1" u="none" strike="noStrike" kern="1200" cap="none" spc="0" normalizeH="0" baseline="0" noProof="0" dirty="0" err="1">
                <a:ln>
                  <a:noFill/>
                </a:ln>
                <a:solidFill>
                  <a:sysClr val="windowText" lastClr="000000"/>
                </a:solidFill>
                <a:effectLst/>
                <a:uLnTx/>
                <a:uFillTx/>
                <a:latin typeface="UTM Avo" panose="02040603050506020204" pitchFamily="18" charset="0"/>
                <a:ea typeface="Tahoma" panose="020B0604030504040204" pitchFamily="34" charset="0"/>
                <a:cs typeface="Tahoma" panose="020B0604030504040204" pitchFamily="34" charset="0"/>
              </a:rPr>
              <a:t>sự</a:t>
            </a:r>
            <a:r>
              <a:rPr kumimoji="0" lang="en-US" sz="2000" b="0" i="1" u="none" strike="noStrike" kern="1200" cap="none" spc="0" normalizeH="0" baseline="0" noProof="0" dirty="0">
                <a:ln>
                  <a:noFill/>
                </a:ln>
                <a:solidFill>
                  <a:sysClr val="windowText" lastClr="000000"/>
                </a:solidFill>
                <a:effectLst/>
                <a:uLnTx/>
                <a:uFillTx/>
                <a:latin typeface="UTM Avo" panose="02040603050506020204" pitchFamily="18" charset="0"/>
                <a:ea typeface="Tahoma" panose="020B0604030504040204" pitchFamily="34" charset="0"/>
                <a:cs typeface="Tahoma" panose="020B0604030504040204" pitchFamily="34" charset="0"/>
              </a:rPr>
              <a:t> </a:t>
            </a:r>
            <a:r>
              <a:rPr kumimoji="0" lang="en-US" sz="2000" b="0" i="1" u="none" strike="noStrike" kern="1200" cap="none" spc="0" normalizeH="0" baseline="0" noProof="0" dirty="0" err="1">
                <a:ln>
                  <a:noFill/>
                </a:ln>
                <a:solidFill>
                  <a:sysClr val="windowText" lastClr="000000"/>
                </a:solidFill>
                <a:effectLst/>
                <a:uLnTx/>
                <a:uFillTx/>
                <a:latin typeface="UTM Avo" panose="02040603050506020204" pitchFamily="18" charset="0"/>
                <a:ea typeface="Tahoma" panose="020B0604030504040204" pitchFamily="34" charset="0"/>
                <a:cs typeface="Tahoma" panose="020B0604030504040204" pitchFamily="34" charset="0"/>
              </a:rPr>
              <a:t>tích</a:t>
            </a:r>
            <a:endParaRPr kumimoji="0" lang="en-US" sz="2000" b="0" i="1" u="none" strike="noStrike" kern="1200" cap="none" spc="0" normalizeH="0" baseline="0" noProof="0" dirty="0">
              <a:ln>
                <a:noFill/>
              </a:ln>
              <a:solidFill>
                <a:sysClr val="windowText" lastClr="000000"/>
              </a:solidFill>
              <a:effectLst/>
              <a:uLnTx/>
              <a:uFillTx/>
              <a:latin typeface="UTM Avo" panose="02040603050506020204"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133080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par>
                                <p:cTn id="8" presetID="3"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4" name="Rectangle 3">
            <a:extLst>
              <a:ext uri="{FF2B5EF4-FFF2-40B4-BE49-F238E27FC236}">
                <a16:creationId xmlns:a16="http://schemas.microsoft.com/office/drawing/2014/main" id="{52960586-9FF5-B071-758C-672FF3C681B5}"/>
              </a:ext>
            </a:extLst>
          </p:cNvPr>
          <p:cNvSpPr/>
          <p:nvPr/>
        </p:nvSpPr>
        <p:spPr>
          <a:xfrm>
            <a:off x="1810979" y="1910419"/>
            <a:ext cx="8569975"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Tên</a:t>
            </a:r>
            <a:r>
              <a:rPr kumimoji="0" lang="en-US" sz="2400" b="0"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của</a:t>
            </a:r>
            <a:r>
              <a:rPr kumimoji="0" lang="en-US" sz="2400" b="0"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lễ</a:t>
            </a:r>
            <a:r>
              <a:rPr kumimoji="0" lang="en-US" sz="2400" b="0"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hội</a:t>
            </a:r>
            <a:r>
              <a:rPr kumimoji="0" lang="en-US" sz="2400" b="0"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hát</a:t>
            </a:r>
            <a:r>
              <a:rPr kumimoji="0" lang="en-US" sz="2400" b="0"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quan</a:t>
            </a:r>
            <a:r>
              <a:rPr kumimoji="0" lang="en-US" sz="2400" b="0"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họ</a:t>
            </a:r>
            <a:r>
              <a:rPr kumimoji="0" lang="en-US" sz="2400" b="0"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 ở </a:t>
            </a:r>
            <a:r>
              <a:rPr kumimoji="0" lang="en-US" sz="2400" b="0"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tỉnh</a:t>
            </a:r>
            <a:r>
              <a:rPr kumimoji="0" lang="en-US" sz="2400" b="0"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Bắc</a:t>
            </a:r>
            <a:r>
              <a:rPr kumimoji="0" lang="en-US" sz="2400" b="0"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Ninh</a:t>
            </a:r>
            <a:r>
              <a:rPr kumimoji="0" lang="en-US" sz="2400" b="0"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là</a:t>
            </a:r>
            <a:r>
              <a:rPr kumimoji="0" lang="en-US" sz="2400" b="0"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gì</a:t>
            </a:r>
            <a:r>
              <a:rPr kumimoji="0" lang="en-US" sz="2400" b="0"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 (3 </a:t>
            </a:r>
            <a:r>
              <a:rPr kumimoji="0" lang="en-US" sz="2400" b="0"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chữ</a:t>
            </a:r>
            <a:r>
              <a:rPr kumimoji="0" lang="en-US" sz="2400" b="0"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a:t>
            </a:r>
          </a:p>
        </p:txBody>
      </p:sp>
      <p:pic>
        <p:nvPicPr>
          <p:cNvPr id="5" name="Picture 4">
            <a:extLst>
              <a:ext uri="{FF2B5EF4-FFF2-40B4-BE49-F238E27FC236}">
                <a16:creationId xmlns:a16="http://schemas.microsoft.com/office/drawing/2014/main" id="{189C0CE7-93CC-9A07-85B4-648EB5A902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66988" y="3285626"/>
            <a:ext cx="6049219" cy="3572374"/>
          </a:xfrm>
          <a:prstGeom prst="rect">
            <a:avLst/>
          </a:prstGeom>
          <a:ln>
            <a:noFill/>
          </a:ln>
          <a:effectLst>
            <a:softEdge rad="112500"/>
          </a:effectLst>
        </p:spPr>
      </p:pic>
      <p:sp>
        <p:nvSpPr>
          <p:cNvPr id="6" name="TextBox 5">
            <a:extLst>
              <a:ext uri="{FF2B5EF4-FFF2-40B4-BE49-F238E27FC236}">
                <a16:creationId xmlns:a16="http://schemas.microsoft.com/office/drawing/2014/main" id="{DCC44591-E6DF-4D1D-D1B3-693809AA42C3}"/>
              </a:ext>
            </a:extLst>
          </p:cNvPr>
          <p:cNvSpPr txBox="1"/>
          <p:nvPr/>
        </p:nvSpPr>
        <p:spPr>
          <a:xfrm>
            <a:off x="1634139" y="3198167"/>
            <a:ext cx="2256059"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Gợi</a:t>
            </a:r>
            <a:r>
              <a:rPr kumimoji="0" lang="en-US" sz="2400" b="1" i="0" u="sng"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 ý</a:t>
            </a:r>
          </a:p>
        </p:txBody>
      </p:sp>
      <p:sp>
        <p:nvSpPr>
          <p:cNvPr id="7" name="Title 5">
            <a:extLst>
              <a:ext uri="{FF2B5EF4-FFF2-40B4-BE49-F238E27FC236}">
                <a16:creationId xmlns:a16="http://schemas.microsoft.com/office/drawing/2014/main" id="{E5959BB2-5962-81E4-0EF2-C870B7605DBA}"/>
              </a:ext>
            </a:extLst>
          </p:cNvPr>
          <p:cNvSpPr txBox="1">
            <a:spLocks/>
          </p:cNvSpPr>
          <p:nvPr/>
        </p:nvSpPr>
        <p:spPr>
          <a:xfrm>
            <a:off x="5110543" y="1071919"/>
            <a:ext cx="1970843" cy="46166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1"/>
              </a:buClr>
              <a:buSzPts val="2800"/>
              <a:buFont typeface="Handlee"/>
              <a:buNone/>
              <a:defRPr sz="4800" b="1" i="0" u="none" strike="noStrike" cap="none">
                <a:solidFill>
                  <a:schemeClr val="accent1"/>
                </a:solidFill>
                <a:latin typeface="Handlee"/>
                <a:ea typeface="Handlee"/>
                <a:cs typeface="Handlee"/>
                <a:sym typeface="Handlee"/>
              </a:defRPr>
            </a:lvl1pPr>
            <a:lvl2pPr marR="0" lvl="1" algn="l" rtl="0">
              <a:lnSpc>
                <a:spcPct val="100000"/>
              </a:lnSpc>
              <a:spcBef>
                <a:spcPts val="0"/>
              </a:spcBef>
              <a:spcAft>
                <a:spcPts val="0"/>
              </a:spcAft>
              <a:buClr>
                <a:schemeClr val="accent1"/>
              </a:buClr>
              <a:buSzPts val="2800"/>
              <a:buFont typeface="Architects Daughter"/>
              <a:buNone/>
              <a:defRPr sz="2800" b="1" i="0" u="none" strike="noStrike" cap="none">
                <a:solidFill>
                  <a:schemeClr val="accent1"/>
                </a:solidFill>
                <a:latin typeface="Barlow"/>
                <a:ea typeface="Barlow"/>
                <a:cs typeface="Barlow"/>
                <a:sym typeface="Barlow"/>
              </a:defRPr>
            </a:lvl2pPr>
            <a:lvl3pPr marR="0" lvl="2" algn="l" rtl="0">
              <a:lnSpc>
                <a:spcPct val="100000"/>
              </a:lnSpc>
              <a:spcBef>
                <a:spcPts val="0"/>
              </a:spcBef>
              <a:spcAft>
                <a:spcPts val="0"/>
              </a:spcAft>
              <a:buClr>
                <a:schemeClr val="accent1"/>
              </a:buClr>
              <a:buSzPts val="2800"/>
              <a:buFont typeface="Architects Daughter"/>
              <a:buNone/>
              <a:defRPr sz="2800" b="1" i="0" u="none" strike="noStrike" cap="none">
                <a:solidFill>
                  <a:schemeClr val="accent1"/>
                </a:solidFill>
                <a:latin typeface="Barlow"/>
                <a:ea typeface="Barlow"/>
                <a:cs typeface="Barlow"/>
                <a:sym typeface="Barlow"/>
              </a:defRPr>
            </a:lvl3pPr>
            <a:lvl4pPr marR="0" lvl="3" algn="l" rtl="0">
              <a:lnSpc>
                <a:spcPct val="100000"/>
              </a:lnSpc>
              <a:spcBef>
                <a:spcPts val="0"/>
              </a:spcBef>
              <a:spcAft>
                <a:spcPts val="0"/>
              </a:spcAft>
              <a:buClr>
                <a:schemeClr val="accent1"/>
              </a:buClr>
              <a:buSzPts val="2800"/>
              <a:buFont typeface="Architects Daughter"/>
              <a:buNone/>
              <a:defRPr sz="2800" b="1" i="0" u="none" strike="noStrike" cap="none">
                <a:solidFill>
                  <a:schemeClr val="accent1"/>
                </a:solidFill>
                <a:latin typeface="Barlow"/>
                <a:ea typeface="Barlow"/>
                <a:cs typeface="Barlow"/>
                <a:sym typeface="Barlow"/>
              </a:defRPr>
            </a:lvl4pPr>
            <a:lvl5pPr marR="0" lvl="4" algn="l" rtl="0">
              <a:lnSpc>
                <a:spcPct val="100000"/>
              </a:lnSpc>
              <a:spcBef>
                <a:spcPts val="0"/>
              </a:spcBef>
              <a:spcAft>
                <a:spcPts val="0"/>
              </a:spcAft>
              <a:buClr>
                <a:schemeClr val="accent1"/>
              </a:buClr>
              <a:buSzPts val="2800"/>
              <a:buFont typeface="Architects Daughter"/>
              <a:buNone/>
              <a:defRPr sz="2800" b="1" i="0" u="none" strike="noStrike" cap="none">
                <a:solidFill>
                  <a:schemeClr val="accent1"/>
                </a:solidFill>
                <a:latin typeface="Barlow"/>
                <a:ea typeface="Barlow"/>
                <a:cs typeface="Barlow"/>
                <a:sym typeface="Barlow"/>
              </a:defRPr>
            </a:lvl5pPr>
            <a:lvl6pPr marR="0" lvl="5" algn="l" rtl="0">
              <a:lnSpc>
                <a:spcPct val="100000"/>
              </a:lnSpc>
              <a:spcBef>
                <a:spcPts val="0"/>
              </a:spcBef>
              <a:spcAft>
                <a:spcPts val="0"/>
              </a:spcAft>
              <a:buClr>
                <a:schemeClr val="accent1"/>
              </a:buClr>
              <a:buSzPts val="2800"/>
              <a:buFont typeface="Architects Daughter"/>
              <a:buNone/>
              <a:defRPr sz="2800" b="1" i="0" u="none" strike="noStrike" cap="none">
                <a:solidFill>
                  <a:schemeClr val="accent1"/>
                </a:solidFill>
                <a:latin typeface="Barlow"/>
                <a:ea typeface="Barlow"/>
                <a:cs typeface="Barlow"/>
                <a:sym typeface="Barlow"/>
              </a:defRPr>
            </a:lvl6pPr>
            <a:lvl7pPr marR="0" lvl="6" algn="l" rtl="0">
              <a:lnSpc>
                <a:spcPct val="100000"/>
              </a:lnSpc>
              <a:spcBef>
                <a:spcPts val="0"/>
              </a:spcBef>
              <a:spcAft>
                <a:spcPts val="0"/>
              </a:spcAft>
              <a:buClr>
                <a:schemeClr val="accent1"/>
              </a:buClr>
              <a:buSzPts val="2800"/>
              <a:buFont typeface="Architects Daughter"/>
              <a:buNone/>
              <a:defRPr sz="2800" b="1" i="0" u="none" strike="noStrike" cap="none">
                <a:solidFill>
                  <a:schemeClr val="accent1"/>
                </a:solidFill>
                <a:latin typeface="Barlow"/>
                <a:ea typeface="Barlow"/>
                <a:cs typeface="Barlow"/>
                <a:sym typeface="Barlow"/>
              </a:defRPr>
            </a:lvl7pPr>
            <a:lvl8pPr marR="0" lvl="7" algn="l" rtl="0">
              <a:lnSpc>
                <a:spcPct val="100000"/>
              </a:lnSpc>
              <a:spcBef>
                <a:spcPts val="0"/>
              </a:spcBef>
              <a:spcAft>
                <a:spcPts val="0"/>
              </a:spcAft>
              <a:buClr>
                <a:schemeClr val="accent1"/>
              </a:buClr>
              <a:buSzPts val="2800"/>
              <a:buFont typeface="Architects Daughter"/>
              <a:buNone/>
              <a:defRPr sz="2800" b="1" i="0" u="none" strike="noStrike" cap="none">
                <a:solidFill>
                  <a:schemeClr val="accent1"/>
                </a:solidFill>
                <a:latin typeface="Barlow"/>
                <a:ea typeface="Barlow"/>
                <a:cs typeface="Barlow"/>
                <a:sym typeface="Barlow"/>
              </a:defRPr>
            </a:lvl8pPr>
            <a:lvl9pPr marR="0" lvl="8" algn="l" rtl="0">
              <a:lnSpc>
                <a:spcPct val="100000"/>
              </a:lnSpc>
              <a:spcBef>
                <a:spcPts val="0"/>
              </a:spcBef>
              <a:spcAft>
                <a:spcPts val="0"/>
              </a:spcAft>
              <a:buClr>
                <a:schemeClr val="accent1"/>
              </a:buClr>
              <a:buSzPts val="2800"/>
              <a:buFont typeface="Architects Daughter"/>
              <a:buNone/>
              <a:defRPr sz="2800" b="1" i="0" u="none" strike="noStrike" cap="none">
                <a:solidFill>
                  <a:schemeClr val="accent1"/>
                </a:solidFill>
                <a:latin typeface="Barlow"/>
                <a:ea typeface="Barlow"/>
                <a:cs typeface="Barlow"/>
                <a:sym typeface="Barlow"/>
              </a:defRPr>
            </a:lvl9pPr>
          </a:lstStyle>
          <a:p>
            <a:pPr marL="0" marR="0" lvl="0" indent="0" algn="ctr" defTabSz="914400" rtl="0" eaLnBrk="1" fontAlgn="auto" latinLnBrk="0" hangingPunct="1">
              <a:lnSpc>
                <a:spcPct val="100000"/>
              </a:lnSpc>
              <a:spcBef>
                <a:spcPts val="0"/>
              </a:spcBef>
              <a:spcAft>
                <a:spcPts val="0"/>
              </a:spcAft>
              <a:buClr>
                <a:srgbClr val="00545D"/>
              </a:buClr>
              <a:buSzPts val="2800"/>
              <a:buFont typeface="Handlee"/>
              <a:buNone/>
              <a:tabLst/>
              <a:defRPr/>
            </a:pPr>
            <a:r>
              <a:rPr kumimoji="0" lang="en-US" sz="3200" b="1" i="0" u="none" strike="noStrike" kern="0" cap="none" spc="0" normalizeH="0" baseline="0" noProof="0" dirty="0">
                <a:ln>
                  <a:noFill/>
                </a:ln>
                <a:solidFill>
                  <a:srgbClr val="00545D"/>
                </a:solidFill>
                <a:effectLst/>
                <a:uLnTx/>
                <a:uFillTx/>
                <a:latin typeface="UTM Avo" panose="02040603050506020204" pitchFamily="18" charset="0"/>
                <a:ea typeface="Tahoma" panose="020B0604030504040204" pitchFamily="34" charset="0"/>
                <a:cs typeface="Tahoma" panose="020B0604030504040204" pitchFamily="34" charset="0"/>
                <a:sym typeface="Handlee"/>
              </a:rPr>
              <a:t>Ô </a:t>
            </a:r>
            <a:r>
              <a:rPr kumimoji="0" lang="en-US" sz="3200" b="1" i="0" u="none" strike="noStrike" kern="0" cap="none" spc="0" normalizeH="0" baseline="0" noProof="0" dirty="0" err="1">
                <a:ln>
                  <a:noFill/>
                </a:ln>
                <a:solidFill>
                  <a:srgbClr val="00545D"/>
                </a:solidFill>
                <a:effectLst/>
                <a:uLnTx/>
                <a:uFillTx/>
                <a:latin typeface="UTM Avo" panose="02040603050506020204" pitchFamily="18" charset="0"/>
                <a:ea typeface="Tahoma" panose="020B0604030504040204" pitchFamily="34" charset="0"/>
                <a:cs typeface="Tahoma" panose="020B0604030504040204" pitchFamily="34" charset="0"/>
                <a:sym typeface="Handlee"/>
              </a:rPr>
              <a:t>số</a:t>
            </a:r>
            <a:r>
              <a:rPr kumimoji="0" lang="en-US" sz="3200" b="1" i="0" u="none" strike="noStrike" kern="0" cap="none" spc="0" normalizeH="0" baseline="0" noProof="0" dirty="0">
                <a:ln>
                  <a:noFill/>
                </a:ln>
                <a:solidFill>
                  <a:srgbClr val="00545D"/>
                </a:solidFill>
                <a:effectLst/>
                <a:uLnTx/>
                <a:uFillTx/>
                <a:latin typeface="UTM Avo" panose="02040603050506020204" pitchFamily="18" charset="0"/>
                <a:ea typeface="Tahoma" panose="020B0604030504040204" pitchFamily="34" charset="0"/>
                <a:cs typeface="Tahoma" panose="020B0604030504040204" pitchFamily="34" charset="0"/>
                <a:sym typeface="Handlee"/>
              </a:rPr>
              <a:t> 2</a:t>
            </a:r>
          </a:p>
        </p:txBody>
      </p:sp>
      <p:sp>
        <p:nvSpPr>
          <p:cNvPr id="8" name="Action Button: Home 1">
            <a:hlinkClick r:id="rId5" action="ppaction://hlinksldjump" highlightClick="1"/>
            <a:extLst>
              <a:ext uri="{FF2B5EF4-FFF2-40B4-BE49-F238E27FC236}">
                <a16:creationId xmlns:a16="http://schemas.microsoft.com/office/drawing/2014/main" id="{B4381D3E-948D-B472-D34E-59F11F31F155}"/>
              </a:ext>
            </a:extLst>
          </p:cNvPr>
          <p:cNvSpPr/>
          <p:nvPr/>
        </p:nvSpPr>
        <p:spPr>
          <a:xfrm>
            <a:off x="10853530" y="6042991"/>
            <a:ext cx="1139687" cy="815009"/>
          </a:xfrm>
          <a:prstGeom prst="actionButtonHome">
            <a:avLst/>
          </a:prstGeom>
          <a:solidFill>
            <a:srgbClr val="00545D"/>
          </a:solidFill>
          <a:ln w="25400" cap="flat" cmpd="sng" algn="ctr">
            <a:solidFill>
              <a:srgbClr val="00545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UTM Avo" panose="02040603050506020204"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097038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4" name="Rectangle 3">
            <a:extLst>
              <a:ext uri="{FF2B5EF4-FFF2-40B4-BE49-F238E27FC236}">
                <a16:creationId xmlns:a16="http://schemas.microsoft.com/office/drawing/2014/main" id="{8AEC2DFD-E1FD-E3E2-01E3-64BAD2B66F25}"/>
              </a:ext>
            </a:extLst>
          </p:cNvPr>
          <p:cNvSpPr/>
          <p:nvPr/>
        </p:nvSpPr>
        <p:spPr>
          <a:xfrm>
            <a:off x="3024733" y="1907263"/>
            <a:ext cx="6142466" cy="830997"/>
          </a:xfrm>
          <a:prstGeom prst="rect">
            <a:avLst/>
          </a:prstGeom>
        </p:spPr>
        <p:txBody>
          <a:bodyPr wrap="square">
            <a:spAutoFit/>
          </a:bodyPr>
          <a:lstStyle/>
          <a:p>
            <a:pPr marL="0" marR="0" lvl="0" indent="0" algn="ctr" defTabSz="914400" eaLnBrk="1" fontAlgn="auto" latinLnBrk="0" hangingPunct="1">
              <a:spcBef>
                <a:spcPts val="0"/>
              </a:spcBef>
              <a:spcAft>
                <a:spcPts val="0"/>
              </a:spcAft>
              <a:buClrTx/>
              <a:buSzTx/>
              <a:buFontTx/>
              <a:buNone/>
              <a:tabLst/>
              <a:defRPr/>
            </a:pPr>
            <a:r>
              <a:rPr kumimoji="0" lang="en-US" sz="2400" b="0"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Để</a:t>
            </a:r>
            <a:r>
              <a:rPr kumimoji="0" lang="en-US" sz="2400" b="0"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đánh</a:t>
            </a:r>
            <a:r>
              <a:rPr kumimoji="0" lang="en-US" sz="2400" b="0"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giá</a:t>
            </a:r>
            <a:r>
              <a:rPr kumimoji="0" lang="en-US" sz="2400" b="0"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kết</a:t>
            </a:r>
            <a:r>
              <a:rPr kumimoji="0" lang="en-US" sz="2400" b="0"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quả</a:t>
            </a:r>
            <a:r>
              <a:rPr kumimoji="0" lang="en-US" sz="2400" b="0"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học</a:t>
            </a:r>
            <a:r>
              <a:rPr kumimoji="0" lang="en-US" sz="2400" b="0"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tập</a:t>
            </a:r>
            <a:r>
              <a:rPr kumimoji="0" lang="en-US" sz="2400" b="0"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thầy</a:t>
            </a:r>
            <a:r>
              <a:rPr kumimoji="0" lang="en-US" sz="2400" b="0"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cô</a:t>
            </a:r>
            <a:r>
              <a:rPr kumimoji="0" lang="en-US" sz="2400" b="0"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cho</a:t>
            </a:r>
            <a:r>
              <a:rPr kumimoji="0" lang="en-US" sz="2400" b="0"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chúng</a:t>
            </a:r>
            <a:r>
              <a:rPr kumimoji="0" lang="en-US" sz="2400" b="0"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 ta </a:t>
            </a:r>
            <a:r>
              <a:rPr kumimoji="0" lang="en-US" sz="2400" b="0"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làm</a:t>
            </a:r>
            <a:r>
              <a:rPr kumimoji="0" lang="en-US" sz="2400" b="0"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bài</a:t>
            </a:r>
            <a:r>
              <a:rPr kumimoji="0" lang="en-US" sz="2400" b="0"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gì</a:t>
            </a:r>
            <a:r>
              <a:rPr kumimoji="0" lang="en-US" sz="2400" b="0"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 ? (7 </a:t>
            </a:r>
            <a:r>
              <a:rPr kumimoji="0" lang="en-US" sz="2400" b="0"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chữ</a:t>
            </a:r>
            <a:r>
              <a:rPr kumimoji="0" lang="en-US" sz="2400" b="0"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a:t>
            </a:r>
          </a:p>
        </p:txBody>
      </p:sp>
      <p:pic>
        <p:nvPicPr>
          <p:cNvPr id="12" name="Picture 11">
            <a:extLst>
              <a:ext uri="{FF2B5EF4-FFF2-40B4-BE49-F238E27FC236}">
                <a16:creationId xmlns:a16="http://schemas.microsoft.com/office/drawing/2014/main" id="{D573C263-ADE2-34D8-A22C-3C5A790AEA4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91136" y="2448339"/>
            <a:ext cx="4409661" cy="4409661"/>
          </a:xfrm>
          <a:prstGeom prst="rect">
            <a:avLst/>
          </a:prstGeom>
        </p:spPr>
      </p:pic>
      <p:sp>
        <p:nvSpPr>
          <p:cNvPr id="13" name="Title 5">
            <a:extLst>
              <a:ext uri="{FF2B5EF4-FFF2-40B4-BE49-F238E27FC236}">
                <a16:creationId xmlns:a16="http://schemas.microsoft.com/office/drawing/2014/main" id="{8EA41174-1AB3-2775-F4B7-47D1D784F7E7}"/>
              </a:ext>
            </a:extLst>
          </p:cNvPr>
          <p:cNvSpPr txBox="1">
            <a:spLocks/>
          </p:cNvSpPr>
          <p:nvPr/>
        </p:nvSpPr>
        <p:spPr>
          <a:xfrm>
            <a:off x="5110543" y="1071919"/>
            <a:ext cx="1970843" cy="46166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1"/>
              </a:buClr>
              <a:buSzPts val="2800"/>
              <a:buFont typeface="Handlee"/>
              <a:buNone/>
              <a:defRPr sz="4800" b="1" i="0" u="none" strike="noStrike" cap="none">
                <a:solidFill>
                  <a:schemeClr val="accent1"/>
                </a:solidFill>
                <a:latin typeface="Handlee"/>
                <a:ea typeface="Handlee"/>
                <a:cs typeface="Handlee"/>
                <a:sym typeface="Handlee"/>
              </a:defRPr>
            </a:lvl1pPr>
            <a:lvl2pPr marR="0" lvl="1" algn="l" rtl="0">
              <a:lnSpc>
                <a:spcPct val="100000"/>
              </a:lnSpc>
              <a:spcBef>
                <a:spcPts val="0"/>
              </a:spcBef>
              <a:spcAft>
                <a:spcPts val="0"/>
              </a:spcAft>
              <a:buClr>
                <a:schemeClr val="accent1"/>
              </a:buClr>
              <a:buSzPts val="2800"/>
              <a:buFont typeface="Architects Daughter"/>
              <a:buNone/>
              <a:defRPr sz="2800" b="1" i="0" u="none" strike="noStrike" cap="none">
                <a:solidFill>
                  <a:schemeClr val="accent1"/>
                </a:solidFill>
                <a:latin typeface="Barlow"/>
                <a:ea typeface="Barlow"/>
                <a:cs typeface="Barlow"/>
                <a:sym typeface="Barlow"/>
              </a:defRPr>
            </a:lvl2pPr>
            <a:lvl3pPr marR="0" lvl="2" algn="l" rtl="0">
              <a:lnSpc>
                <a:spcPct val="100000"/>
              </a:lnSpc>
              <a:spcBef>
                <a:spcPts val="0"/>
              </a:spcBef>
              <a:spcAft>
                <a:spcPts val="0"/>
              </a:spcAft>
              <a:buClr>
                <a:schemeClr val="accent1"/>
              </a:buClr>
              <a:buSzPts val="2800"/>
              <a:buFont typeface="Architects Daughter"/>
              <a:buNone/>
              <a:defRPr sz="2800" b="1" i="0" u="none" strike="noStrike" cap="none">
                <a:solidFill>
                  <a:schemeClr val="accent1"/>
                </a:solidFill>
                <a:latin typeface="Barlow"/>
                <a:ea typeface="Barlow"/>
                <a:cs typeface="Barlow"/>
                <a:sym typeface="Barlow"/>
              </a:defRPr>
            </a:lvl3pPr>
            <a:lvl4pPr marR="0" lvl="3" algn="l" rtl="0">
              <a:lnSpc>
                <a:spcPct val="100000"/>
              </a:lnSpc>
              <a:spcBef>
                <a:spcPts val="0"/>
              </a:spcBef>
              <a:spcAft>
                <a:spcPts val="0"/>
              </a:spcAft>
              <a:buClr>
                <a:schemeClr val="accent1"/>
              </a:buClr>
              <a:buSzPts val="2800"/>
              <a:buFont typeface="Architects Daughter"/>
              <a:buNone/>
              <a:defRPr sz="2800" b="1" i="0" u="none" strike="noStrike" cap="none">
                <a:solidFill>
                  <a:schemeClr val="accent1"/>
                </a:solidFill>
                <a:latin typeface="Barlow"/>
                <a:ea typeface="Barlow"/>
                <a:cs typeface="Barlow"/>
                <a:sym typeface="Barlow"/>
              </a:defRPr>
            </a:lvl4pPr>
            <a:lvl5pPr marR="0" lvl="4" algn="l" rtl="0">
              <a:lnSpc>
                <a:spcPct val="100000"/>
              </a:lnSpc>
              <a:spcBef>
                <a:spcPts val="0"/>
              </a:spcBef>
              <a:spcAft>
                <a:spcPts val="0"/>
              </a:spcAft>
              <a:buClr>
                <a:schemeClr val="accent1"/>
              </a:buClr>
              <a:buSzPts val="2800"/>
              <a:buFont typeface="Architects Daughter"/>
              <a:buNone/>
              <a:defRPr sz="2800" b="1" i="0" u="none" strike="noStrike" cap="none">
                <a:solidFill>
                  <a:schemeClr val="accent1"/>
                </a:solidFill>
                <a:latin typeface="Barlow"/>
                <a:ea typeface="Barlow"/>
                <a:cs typeface="Barlow"/>
                <a:sym typeface="Barlow"/>
              </a:defRPr>
            </a:lvl5pPr>
            <a:lvl6pPr marR="0" lvl="5" algn="l" rtl="0">
              <a:lnSpc>
                <a:spcPct val="100000"/>
              </a:lnSpc>
              <a:spcBef>
                <a:spcPts val="0"/>
              </a:spcBef>
              <a:spcAft>
                <a:spcPts val="0"/>
              </a:spcAft>
              <a:buClr>
                <a:schemeClr val="accent1"/>
              </a:buClr>
              <a:buSzPts val="2800"/>
              <a:buFont typeface="Architects Daughter"/>
              <a:buNone/>
              <a:defRPr sz="2800" b="1" i="0" u="none" strike="noStrike" cap="none">
                <a:solidFill>
                  <a:schemeClr val="accent1"/>
                </a:solidFill>
                <a:latin typeface="Barlow"/>
                <a:ea typeface="Barlow"/>
                <a:cs typeface="Barlow"/>
                <a:sym typeface="Barlow"/>
              </a:defRPr>
            </a:lvl6pPr>
            <a:lvl7pPr marR="0" lvl="6" algn="l" rtl="0">
              <a:lnSpc>
                <a:spcPct val="100000"/>
              </a:lnSpc>
              <a:spcBef>
                <a:spcPts val="0"/>
              </a:spcBef>
              <a:spcAft>
                <a:spcPts val="0"/>
              </a:spcAft>
              <a:buClr>
                <a:schemeClr val="accent1"/>
              </a:buClr>
              <a:buSzPts val="2800"/>
              <a:buFont typeface="Architects Daughter"/>
              <a:buNone/>
              <a:defRPr sz="2800" b="1" i="0" u="none" strike="noStrike" cap="none">
                <a:solidFill>
                  <a:schemeClr val="accent1"/>
                </a:solidFill>
                <a:latin typeface="Barlow"/>
                <a:ea typeface="Barlow"/>
                <a:cs typeface="Barlow"/>
                <a:sym typeface="Barlow"/>
              </a:defRPr>
            </a:lvl7pPr>
            <a:lvl8pPr marR="0" lvl="7" algn="l" rtl="0">
              <a:lnSpc>
                <a:spcPct val="100000"/>
              </a:lnSpc>
              <a:spcBef>
                <a:spcPts val="0"/>
              </a:spcBef>
              <a:spcAft>
                <a:spcPts val="0"/>
              </a:spcAft>
              <a:buClr>
                <a:schemeClr val="accent1"/>
              </a:buClr>
              <a:buSzPts val="2800"/>
              <a:buFont typeface="Architects Daughter"/>
              <a:buNone/>
              <a:defRPr sz="2800" b="1" i="0" u="none" strike="noStrike" cap="none">
                <a:solidFill>
                  <a:schemeClr val="accent1"/>
                </a:solidFill>
                <a:latin typeface="Barlow"/>
                <a:ea typeface="Barlow"/>
                <a:cs typeface="Barlow"/>
                <a:sym typeface="Barlow"/>
              </a:defRPr>
            </a:lvl8pPr>
            <a:lvl9pPr marR="0" lvl="8" algn="l" rtl="0">
              <a:lnSpc>
                <a:spcPct val="100000"/>
              </a:lnSpc>
              <a:spcBef>
                <a:spcPts val="0"/>
              </a:spcBef>
              <a:spcAft>
                <a:spcPts val="0"/>
              </a:spcAft>
              <a:buClr>
                <a:schemeClr val="accent1"/>
              </a:buClr>
              <a:buSzPts val="2800"/>
              <a:buFont typeface="Architects Daughter"/>
              <a:buNone/>
              <a:defRPr sz="2800" b="1" i="0" u="none" strike="noStrike" cap="none">
                <a:solidFill>
                  <a:schemeClr val="accent1"/>
                </a:solidFill>
                <a:latin typeface="Barlow"/>
                <a:ea typeface="Barlow"/>
                <a:cs typeface="Barlow"/>
                <a:sym typeface="Barlow"/>
              </a:defRPr>
            </a:lvl9pPr>
          </a:lstStyle>
          <a:p>
            <a:pPr marL="0" marR="0" lvl="0" indent="0" algn="ctr" defTabSz="914400" rtl="0" eaLnBrk="1" fontAlgn="auto" latinLnBrk="0" hangingPunct="1">
              <a:lnSpc>
                <a:spcPct val="100000"/>
              </a:lnSpc>
              <a:spcBef>
                <a:spcPts val="0"/>
              </a:spcBef>
              <a:spcAft>
                <a:spcPts val="0"/>
              </a:spcAft>
              <a:buClr>
                <a:srgbClr val="00545D"/>
              </a:buClr>
              <a:buSzPts val="2800"/>
              <a:buFont typeface="Handlee"/>
              <a:buNone/>
              <a:tabLst/>
              <a:defRPr/>
            </a:pPr>
            <a:r>
              <a:rPr kumimoji="0" lang="en-US" sz="3200" b="1" i="0" u="none" strike="noStrike" kern="0" cap="none" spc="0" normalizeH="0" baseline="0" noProof="0" dirty="0">
                <a:ln>
                  <a:noFill/>
                </a:ln>
                <a:solidFill>
                  <a:srgbClr val="00545D"/>
                </a:solidFill>
                <a:effectLst/>
                <a:uLnTx/>
                <a:uFillTx/>
                <a:latin typeface="UTM Avo" panose="02040603050506020204" pitchFamily="18" charset="0"/>
                <a:ea typeface="Tahoma" panose="020B0604030504040204" pitchFamily="34" charset="0"/>
                <a:cs typeface="Tahoma" panose="020B0604030504040204" pitchFamily="34" charset="0"/>
                <a:sym typeface="Handlee"/>
              </a:rPr>
              <a:t>Ô </a:t>
            </a:r>
            <a:r>
              <a:rPr kumimoji="0" lang="en-US" sz="3200" b="1" i="0" u="none" strike="noStrike" kern="0" cap="none" spc="0" normalizeH="0" baseline="0" noProof="0" dirty="0" err="1">
                <a:ln>
                  <a:noFill/>
                </a:ln>
                <a:solidFill>
                  <a:srgbClr val="00545D"/>
                </a:solidFill>
                <a:effectLst/>
                <a:uLnTx/>
                <a:uFillTx/>
                <a:latin typeface="UTM Avo" panose="02040603050506020204" pitchFamily="18" charset="0"/>
                <a:ea typeface="Tahoma" panose="020B0604030504040204" pitchFamily="34" charset="0"/>
                <a:cs typeface="Tahoma" panose="020B0604030504040204" pitchFamily="34" charset="0"/>
                <a:sym typeface="Handlee"/>
              </a:rPr>
              <a:t>số</a:t>
            </a:r>
            <a:r>
              <a:rPr kumimoji="0" lang="en-US" sz="3200" b="1" i="0" u="none" strike="noStrike" kern="0" cap="none" spc="0" normalizeH="0" baseline="0" noProof="0" dirty="0">
                <a:ln>
                  <a:noFill/>
                </a:ln>
                <a:solidFill>
                  <a:srgbClr val="00545D"/>
                </a:solidFill>
                <a:effectLst/>
                <a:uLnTx/>
                <a:uFillTx/>
                <a:latin typeface="UTM Avo" panose="02040603050506020204" pitchFamily="18" charset="0"/>
                <a:ea typeface="Tahoma" panose="020B0604030504040204" pitchFamily="34" charset="0"/>
                <a:cs typeface="Tahoma" panose="020B0604030504040204" pitchFamily="34" charset="0"/>
                <a:sym typeface="Handlee"/>
              </a:rPr>
              <a:t> 3</a:t>
            </a:r>
          </a:p>
        </p:txBody>
      </p:sp>
      <p:sp>
        <p:nvSpPr>
          <p:cNvPr id="15" name="Action Button: Home 1">
            <a:hlinkClick r:id="rId5" action="ppaction://hlinksldjump" highlightClick="1"/>
            <a:extLst>
              <a:ext uri="{FF2B5EF4-FFF2-40B4-BE49-F238E27FC236}">
                <a16:creationId xmlns:a16="http://schemas.microsoft.com/office/drawing/2014/main" id="{D008A0B6-958B-66CA-3E28-A6D514E1D45C}"/>
              </a:ext>
            </a:extLst>
          </p:cNvPr>
          <p:cNvSpPr/>
          <p:nvPr/>
        </p:nvSpPr>
        <p:spPr>
          <a:xfrm>
            <a:off x="10853530" y="6042991"/>
            <a:ext cx="1139687" cy="815009"/>
          </a:xfrm>
          <a:prstGeom prst="actionButtonHome">
            <a:avLst/>
          </a:prstGeom>
          <a:solidFill>
            <a:srgbClr val="00545D"/>
          </a:solidFill>
          <a:ln w="25400" cap="flat" cmpd="sng" algn="ctr">
            <a:solidFill>
              <a:srgbClr val="00545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UTM Avo" panose="02040603050506020204"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289658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13" name="Title 5">
            <a:extLst>
              <a:ext uri="{FF2B5EF4-FFF2-40B4-BE49-F238E27FC236}">
                <a16:creationId xmlns:a16="http://schemas.microsoft.com/office/drawing/2014/main" id="{8EA41174-1AB3-2775-F4B7-47D1D784F7E7}"/>
              </a:ext>
            </a:extLst>
          </p:cNvPr>
          <p:cNvSpPr txBox="1">
            <a:spLocks/>
          </p:cNvSpPr>
          <p:nvPr/>
        </p:nvSpPr>
        <p:spPr>
          <a:xfrm>
            <a:off x="5110543" y="1071919"/>
            <a:ext cx="1970843" cy="46166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1"/>
              </a:buClr>
              <a:buSzPts val="2800"/>
              <a:buFont typeface="Handlee"/>
              <a:buNone/>
              <a:defRPr sz="4800" b="1" i="0" u="none" strike="noStrike" cap="none">
                <a:solidFill>
                  <a:schemeClr val="accent1"/>
                </a:solidFill>
                <a:latin typeface="Handlee"/>
                <a:ea typeface="Handlee"/>
                <a:cs typeface="Handlee"/>
                <a:sym typeface="Handlee"/>
              </a:defRPr>
            </a:lvl1pPr>
            <a:lvl2pPr marR="0" lvl="1" algn="l" rtl="0">
              <a:lnSpc>
                <a:spcPct val="100000"/>
              </a:lnSpc>
              <a:spcBef>
                <a:spcPts val="0"/>
              </a:spcBef>
              <a:spcAft>
                <a:spcPts val="0"/>
              </a:spcAft>
              <a:buClr>
                <a:schemeClr val="accent1"/>
              </a:buClr>
              <a:buSzPts val="2800"/>
              <a:buFont typeface="Architects Daughter"/>
              <a:buNone/>
              <a:defRPr sz="2800" b="1" i="0" u="none" strike="noStrike" cap="none">
                <a:solidFill>
                  <a:schemeClr val="accent1"/>
                </a:solidFill>
                <a:latin typeface="Barlow"/>
                <a:ea typeface="Barlow"/>
                <a:cs typeface="Barlow"/>
                <a:sym typeface="Barlow"/>
              </a:defRPr>
            </a:lvl2pPr>
            <a:lvl3pPr marR="0" lvl="2" algn="l" rtl="0">
              <a:lnSpc>
                <a:spcPct val="100000"/>
              </a:lnSpc>
              <a:spcBef>
                <a:spcPts val="0"/>
              </a:spcBef>
              <a:spcAft>
                <a:spcPts val="0"/>
              </a:spcAft>
              <a:buClr>
                <a:schemeClr val="accent1"/>
              </a:buClr>
              <a:buSzPts val="2800"/>
              <a:buFont typeface="Architects Daughter"/>
              <a:buNone/>
              <a:defRPr sz="2800" b="1" i="0" u="none" strike="noStrike" cap="none">
                <a:solidFill>
                  <a:schemeClr val="accent1"/>
                </a:solidFill>
                <a:latin typeface="Barlow"/>
                <a:ea typeface="Barlow"/>
                <a:cs typeface="Barlow"/>
                <a:sym typeface="Barlow"/>
              </a:defRPr>
            </a:lvl3pPr>
            <a:lvl4pPr marR="0" lvl="3" algn="l" rtl="0">
              <a:lnSpc>
                <a:spcPct val="100000"/>
              </a:lnSpc>
              <a:spcBef>
                <a:spcPts val="0"/>
              </a:spcBef>
              <a:spcAft>
                <a:spcPts val="0"/>
              </a:spcAft>
              <a:buClr>
                <a:schemeClr val="accent1"/>
              </a:buClr>
              <a:buSzPts val="2800"/>
              <a:buFont typeface="Architects Daughter"/>
              <a:buNone/>
              <a:defRPr sz="2800" b="1" i="0" u="none" strike="noStrike" cap="none">
                <a:solidFill>
                  <a:schemeClr val="accent1"/>
                </a:solidFill>
                <a:latin typeface="Barlow"/>
                <a:ea typeface="Barlow"/>
                <a:cs typeface="Barlow"/>
                <a:sym typeface="Barlow"/>
              </a:defRPr>
            </a:lvl4pPr>
            <a:lvl5pPr marR="0" lvl="4" algn="l" rtl="0">
              <a:lnSpc>
                <a:spcPct val="100000"/>
              </a:lnSpc>
              <a:spcBef>
                <a:spcPts val="0"/>
              </a:spcBef>
              <a:spcAft>
                <a:spcPts val="0"/>
              </a:spcAft>
              <a:buClr>
                <a:schemeClr val="accent1"/>
              </a:buClr>
              <a:buSzPts val="2800"/>
              <a:buFont typeface="Architects Daughter"/>
              <a:buNone/>
              <a:defRPr sz="2800" b="1" i="0" u="none" strike="noStrike" cap="none">
                <a:solidFill>
                  <a:schemeClr val="accent1"/>
                </a:solidFill>
                <a:latin typeface="Barlow"/>
                <a:ea typeface="Barlow"/>
                <a:cs typeface="Barlow"/>
                <a:sym typeface="Barlow"/>
              </a:defRPr>
            </a:lvl5pPr>
            <a:lvl6pPr marR="0" lvl="5" algn="l" rtl="0">
              <a:lnSpc>
                <a:spcPct val="100000"/>
              </a:lnSpc>
              <a:spcBef>
                <a:spcPts val="0"/>
              </a:spcBef>
              <a:spcAft>
                <a:spcPts val="0"/>
              </a:spcAft>
              <a:buClr>
                <a:schemeClr val="accent1"/>
              </a:buClr>
              <a:buSzPts val="2800"/>
              <a:buFont typeface="Architects Daughter"/>
              <a:buNone/>
              <a:defRPr sz="2800" b="1" i="0" u="none" strike="noStrike" cap="none">
                <a:solidFill>
                  <a:schemeClr val="accent1"/>
                </a:solidFill>
                <a:latin typeface="Barlow"/>
                <a:ea typeface="Barlow"/>
                <a:cs typeface="Barlow"/>
                <a:sym typeface="Barlow"/>
              </a:defRPr>
            </a:lvl6pPr>
            <a:lvl7pPr marR="0" lvl="6" algn="l" rtl="0">
              <a:lnSpc>
                <a:spcPct val="100000"/>
              </a:lnSpc>
              <a:spcBef>
                <a:spcPts val="0"/>
              </a:spcBef>
              <a:spcAft>
                <a:spcPts val="0"/>
              </a:spcAft>
              <a:buClr>
                <a:schemeClr val="accent1"/>
              </a:buClr>
              <a:buSzPts val="2800"/>
              <a:buFont typeface="Architects Daughter"/>
              <a:buNone/>
              <a:defRPr sz="2800" b="1" i="0" u="none" strike="noStrike" cap="none">
                <a:solidFill>
                  <a:schemeClr val="accent1"/>
                </a:solidFill>
                <a:latin typeface="Barlow"/>
                <a:ea typeface="Barlow"/>
                <a:cs typeface="Barlow"/>
                <a:sym typeface="Barlow"/>
              </a:defRPr>
            </a:lvl7pPr>
            <a:lvl8pPr marR="0" lvl="7" algn="l" rtl="0">
              <a:lnSpc>
                <a:spcPct val="100000"/>
              </a:lnSpc>
              <a:spcBef>
                <a:spcPts val="0"/>
              </a:spcBef>
              <a:spcAft>
                <a:spcPts val="0"/>
              </a:spcAft>
              <a:buClr>
                <a:schemeClr val="accent1"/>
              </a:buClr>
              <a:buSzPts val="2800"/>
              <a:buFont typeface="Architects Daughter"/>
              <a:buNone/>
              <a:defRPr sz="2800" b="1" i="0" u="none" strike="noStrike" cap="none">
                <a:solidFill>
                  <a:schemeClr val="accent1"/>
                </a:solidFill>
                <a:latin typeface="Barlow"/>
                <a:ea typeface="Barlow"/>
                <a:cs typeface="Barlow"/>
                <a:sym typeface="Barlow"/>
              </a:defRPr>
            </a:lvl8pPr>
            <a:lvl9pPr marR="0" lvl="8" algn="l" rtl="0">
              <a:lnSpc>
                <a:spcPct val="100000"/>
              </a:lnSpc>
              <a:spcBef>
                <a:spcPts val="0"/>
              </a:spcBef>
              <a:spcAft>
                <a:spcPts val="0"/>
              </a:spcAft>
              <a:buClr>
                <a:schemeClr val="accent1"/>
              </a:buClr>
              <a:buSzPts val="2800"/>
              <a:buFont typeface="Architects Daughter"/>
              <a:buNone/>
              <a:defRPr sz="2800" b="1" i="0" u="none" strike="noStrike" cap="none">
                <a:solidFill>
                  <a:schemeClr val="accent1"/>
                </a:solidFill>
                <a:latin typeface="Barlow"/>
                <a:ea typeface="Barlow"/>
                <a:cs typeface="Barlow"/>
                <a:sym typeface="Barlow"/>
              </a:defRPr>
            </a:lvl9pPr>
          </a:lstStyle>
          <a:p>
            <a:pPr marL="0" marR="0" lvl="0" indent="0" algn="ctr" defTabSz="914400" rtl="0" eaLnBrk="1" fontAlgn="auto" latinLnBrk="0" hangingPunct="1">
              <a:lnSpc>
                <a:spcPct val="100000"/>
              </a:lnSpc>
              <a:spcBef>
                <a:spcPts val="0"/>
              </a:spcBef>
              <a:spcAft>
                <a:spcPts val="0"/>
              </a:spcAft>
              <a:buClr>
                <a:srgbClr val="00545D"/>
              </a:buClr>
              <a:buSzPts val="2800"/>
              <a:buFont typeface="Handlee"/>
              <a:buNone/>
              <a:tabLst/>
              <a:defRPr/>
            </a:pPr>
            <a:r>
              <a:rPr kumimoji="0" lang="en-US" sz="3200" b="1" i="0" u="none" strike="noStrike" kern="0" cap="none" spc="0" normalizeH="0" baseline="0" noProof="0" dirty="0">
                <a:ln>
                  <a:noFill/>
                </a:ln>
                <a:solidFill>
                  <a:srgbClr val="00545D"/>
                </a:solidFill>
                <a:effectLst/>
                <a:uLnTx/>
                <a:uFillTx/>
                <a:latin typeface="UTM Avo" panose="02040603050506020204" pitchFamily="18" charset="0"/>
                <a:ea typeface="Tahoma" panose="020B0604030504040204" pitchFamily="34" charset="0"/>
                <a:cs typeface="Tahoma" panose="020B0604030504040204" pitchFamily="34" charset="0"/>
                <a:sym typeface="Handlee"/>
              </a:rPr>
              <a:t>Ô </a:t>
            </a:r>
            <a:r>
              <a:rPr kumimoji="0" lang="en-US" sz="3200" b="1" i="0" u="none" strike="noStrike" kern="0" cap="none" spc="0" normalizeH="0" baseline="0" noProof="0" dirty="0" err="1">
                <a:ln>
                  <a:noFill/>
                </a:ln>
                <a:solidFill>
                  <a:srgbClr val="00545D"/>
                </a:solidFill>
                <a:effectLst/>
                <a:uLnTx/>
                <a:uFillTx/>
                <a:latin typeface="UTM Avo" panose="02040603050506020204" pitchFamily="18" charset="0"/>
                <a:ea typeface="Tahoma" panose="020B0604030504040204" pitchFamily="34" charset="0"/>
                <a:cs typeface="Tahoma" panose="020B0604030504040204" pitchFamily="34" charset="0"/>
                <a:sym typeface="Handlee"/>
              </a:rPr>
              <a:t>số</a:t>
            </a:r>
            <a:r>
              <a:rPr kumimoji="0" lang="en-US" sz="3200" b="1" i="0" u="none" strike="noStrike" kern="0" cap="none" spc="0" normalizeH="0" baseline="0" noProof="0" dirty="0">
                <a:ln>
                  <a:noFill/>
                </a:ln>
                <a:solidFill>
                  <a:srgbClr val="00545D"/>
                </a:solidFill>
                <a:effectLst/>
                <a:uLnTx/>
                <a:uFillTx/>
                <a:latin typeface="UTM Avo" panose="02040603050506020204" pitchFamily="18" charset="0"/>
                <a:ea typeface="Tahoma" panose="020B0604030504040204" pitchFamily="34" charset="0"/>
                <a:cs typeface="Tahoma" panose="020B0604030504040204" pitchFamily="34" charset="0"/>
                <a:sym typeface="Handlee"/>
              </a:rPr>
              <a:t> 4</a:t>
            </a:r>
          </a:p>
        </p:txBody>
      </p:sp>
      <p:sp>
        <p:nvSpPr>
          <p:cNvPr id="5" name="Rectangle 4">
            <a:extLst>
              <a:ext uri="{FF2B5EF4-FFF2-40B4-BE49-F238E27FC236}">
                <a16:creationId xmlns:a16="http://schemas.microsoft.com/office/drawing/2014/main" id="{83183E5B-E312-BDF4-1680-505BA72664F1}"/>
              </a:ext>
            </a:extLst>
          </p:cNvPr>
          <p:cNvSpPr/>
          <p:nvPr/>
        </p:nvSpPr>
        <p:spPr>
          <a:xfrm>
            <a:off x="3227229" y="2221961"/>
            <a:ext cx="5737468"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sysClr val="windowText" lastClr="000000"/>
                </a:solidFill>
                <a:effectLst/>
                <a:uLnTx/>
                <a:uFillTx/>
                <a:latin typeface="UTM Avo" panose="02040603050506020204" pitchFamily="18" charset="0"/>
                <a:ea typeface="+mn-ea"/>
                <a:cs typeface="+mn-cs"/>
              </a:rPr>
              <a:t>Tên thủ đô của nước ta là gì? (5 chữ)</a:t>
            </a:r>
            <a:endParaRPr kumimoji="0" lang="vi-VN" sz="2400" b="0"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endParaRPr>
          </a:p>
        </p:txBody>
      </p:sp>
      <p:pic>
        <p:nvPicPr>
          <p:cNvPr id="6" name="Picture 5">
            <a:extLst>
              <a:ext uri="{FF2B5EF4-FFF2-40B4-BE49-F238E27FC236}">
                <a16:creationId xmlns:a16="http://schemas.microsoft.com/office/drawing/2014/main" id="{03D323D9-6E91-BEA6-A90A-6087311B18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06984" y="3164298"/>
            <a:ext cx="6177959" cy="3590751"/>
          </a:xfrm>
          <a:prstGeom prst="rect">
            <a:avLst/>
          </a:prstGeom>
          <a:ln>
            <a:noFill/>
          </a:ln>
          <a:effectLst>
            <a:softEdge rad="112500"/>
          </a:effectLst>
        </p:spPr>
      </p:pic>
      <p:sp>
        <p:nvSpPr>
          <p:cNvPr id="7" name="Action Button: Home 1">
            <a:hlinkClick r:id="rId5" action="ppaction://hlinksldjump" highlightClick="1"/>
            <a:extLst>
              <a:ext uri="{FF2B5EF4-FFF2-40B4-BE49-F238E27FC236}">
                <a16:creationId xmlns:a16="http://schemas.microsoft.com/office/drawing/2014/main" id="{9B407385-8E3D-8FA1-DCB4-13572991F241}"/>
              </a:ext>
            </a:extLst>
          </p:cNvPr>
          <p:cNvSpPr/>
          <p:nvPr/>
        </p:nvSpPr>
        <p:spPr>
          <a:xfrm>
            <a:off x="10853530" y="6042991"/>
            <a:ext cx="1139687" cy="815009"/>
          </a:xfrm>
          <a:prstGeom prst="actionButtonHome">
            <a:avLst/>
          </a:prstGeom>
          <a:solidFill>
            <a:srgbClr val="00545D"/>
          </a:solidFill>
          <a:ln w="25400" cap="flat" cmpd="sng" algn="ctr">
            <a:solidFill>
              <a:srgbClr val="00545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UTM Avo" panose="02040603050506020204"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026491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9346700" y="1322693"/>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1">
            <a:extLst>
              <a:ext uri="{FF2B5EF4-FFF2-40B4-BE49-F238E27FC236}">
                <a16:creationId xmlns:a16="http://schemas.microsoft.com/office/drawing/2014/main" id="{99000708-E2A7-E5C1-4D81-D574D46C1E37}"/>
              </a:ext>
            </a:extLst>
          </p:cNvPr>
          <p:cNvPicPr>
            <a:picLocks noChangeAspect="1"/>
          </p:cNvPicPr>
          <p:nvPr/>
        </p:nvPicPr>
        <p:blipFill rotWithShape="1">
          <a:blip r:embed="rId4"/>
          <a:srcRect l="28968" t="9869" r="29574" b="4122"/>
          <a:stretch/>
        </p:blipFill>
        <p:spPr>
          <a:xfrm>
            <a:off x="829621" y="2736896"/>
            <a:ext cx="2879836" cy="2280744"/>
          </a:xfrm>
          <a:prstGeom prst="rect">
            <a:avLst/>
          </a:prstGeom>
        </p:spPr>
      </p:pic>
      <p:pic>
        <p:nvPicPr>
          <p:cNvPr id="4" name="Picture 3">
            <a:extLst>
              <a:ext uri="{FF2B5EF4-FFF2-40B4-BE49-F238E27FC236}">
                <a16:creationId xmlns:a16="http://schemas.microsoft.com/office/drawing/2014/main" id="{78B8EDD4-A141-6FDD-1D0C-ECDA7B80F420}"/>
              </a:ext>
            </a:extLst>
          </p:cNvPr>
          <p:cNvPicPr>
            <a:picLocks noChangeAspect="1"/>
          </p:cNvPicPr>
          <p:nvPr/>
        </p:nvPicPr>
        <p:blipFill rotWithShape="1">
          <a:blip r:embed="rId5"/>
          <a:srcRect l="29877" t="12247" r="31692" b="10465"/>
          <a:stretch/>
        </p:blipFill>
        <p:spPr>
          <a:xfrm>
            <a:off x="4298731" y="2652027"/>
            <a:ext cx="2970817" cy="2280744"/>
          </a:xfrm>
          <a:prstGeom prst="rect">
            <a:avLst/>
          </a:prstGeom>
        </p:spPr>
      </p:pic>
      <p:pic>
        <p:nvPicPr>
          <p:cNvPr id="8" name="Picture 7">
            <a:extLst>
              <a:ext uri="{FF2B5EF4-FFF2-40B4-BE49-F238E27FC236}">
                <a16:creationId xmlns:a16="http://schemas.microsoft.com/office/drawing/2014/main" id="{2452F62A-91A8-AF81-5EFC-D0B285B6A5CC}"/>
              </a:ext>
            </a:extLst>
          </p:cNvPr>
          <p:cNvPicPr>
            <a:picLocks noChangeAspect="1"/>
          </p:cNvPicPr>
          <p:nvPr/>
        </p:nvPicPr>
        <p:blipFill rotWithShape="1">
          <a:blip r:embed="rId6"/>
          <a:srcRect l="26850" r="24732"/>
          <a:stretch/>
        </p:blipFill>
        <p:spPr>
          <a:xfrm>
            <a:off x="7697183" y="2652027"/>
            <a:ext cx="3058511" cy="2411449"/>
          </a:xfrm>
          <a:prstGeom prst="rect">
            <a:avLst/>
          </a:prstGeom>
        </p:spPr>
      </p:pic>
      <p:sp>
        <p:nvSpPr>
          <p:cNvPr id="9" name="TextBox 8">
            <a:extLst>
              <a:ext uri="{FF2B5EF4-FFF2-40B4-BE49-F238E27FC236}">
                <a16:creationId xmlns:a16="http://schemas.microsoft.com/office/drawing/2014/main" id="{F98E75AE-E187-D6CF-E78E-A47F5277EE87}"/>
              </a:ext>
            </a:extLst>
          </p:cNvPr>
          <p:cNvSpPr txBox="1"/>
          <p:nvPr/>
        </p:nvSpPr>
        <p:spPr>
          <a:xfrm>
            <a:off x="829621" y="1904999"/>
            <a:ext cx="5934742" cy="461665"/>
          </a:xfrm>
          <a:prstGeom prst="rect">
            <a:avLst/>
          </a:prstGeom>
          <a:noFill/>
        </p:spPr>
        <p:txBody>
          <a:bodyPr wrap="square" rtlCol="0">
            <a:spAutoFit/>
          </a:bodyPr>
          <a:lstStyle/>
          <a:p>
            <a:r>
              <a:rPr lang="en-US" sz="2400" dirty="0" err="1">
                <a:latin typeface="UTM Avo" panose="02040603050506020204" pitchFamily="18" charset="0"/>
              </a:rPr>
              <a:t>Quan</a:t>
            </a:r>
            <a:r>
              <a:rPr lang="en-US" sz="2400" dirty="0">
                <a:latin typeface="UTM Avo" panose="02040603050506020204" pitchFamily="18" charset="0"/>
              </a:rPr>
              <a:t> </a:t>
            </a:r>
            <a:r>
              <a:rPr lang="en-US" sz="2400" dirty="0" err="1">
                <a:latin typeface="UTM Avo" panose="02040603050506020204" pitchFamily="18" charset="0"/>
              </a:rPr>
              <a:t>sát</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hình</a:t>
            </a:r>
            <a:r>
              <a:rPr lang="en-US" sz="2400" dirty="0">
                <a:latin typeface="UTM Avo" panose="02040603050506020204" pitchFamily="18" charset="0"/>
              </a:rPr>
              <a:t> </a:t>
            </a:r>
            <a:r>
              <a:rPr lang="en-US" sz="2400" dirty="0" err="1">
                <a:latin typeface="UTM Avo" panose="02040603050506020204" pitchFamily="18" charset="0"/>
              </a:rPr>
              <a:t>ảnh</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SGK:</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arn(inVertic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Shape 101"/>
        <p:cNvGrpSpPr/>
        <p:nvPr/>
      </p:nvGrpSpPr>
      <p:grpSpPr>
        <a:xfrm>
          <a:off x="0" y="0"/>
          <a:ext cx="0" cy="0"/>
          <a:chOff x="0" y="0"/>
          <a:chExt cx="0" cy="0"/>
        </a:xfrm>
      </p:grpSpPr>
      <p:sp>
        <p:nvSpPr>
          <p:cNvPr id="12" name="Oval 8">
            <a:extLst>
              <a:ext uri="{FF2B5EF4-FFF2-40B4-BE49-F238E27FC236}">
                <a16:creationId xmlns:a16="http://schemas.microsoft.com/office/drawing/2014/main" id="{C41676B4-8B1C-9173-C5D9-BFE93F3F7A01}"/>
              </a:ext>
            </a:extLst>
          </p:cNvPr>
          <p:cNvSpPr/>
          <p:nvPr/>
        </p:nvSpPr>
        <p:spPr>
          <a:xfrm>
            <a:off x="5146614" y="1939795"/>
            <a:ext cx="509492" cy="509490"/>
          </a:xfrm>
          <a:prstGeom prst="ellipse">
            <a:avLst/>
          </a:prstGeom>
          <a:solidFill>
            <a:srgbClr val="43A4C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字魂35号-经典雅黑" panose="02000000000000000000" pitchFamily="2" charset="-122"/>
              <a:cs typeface="+mn-cs"/>
            </a:endParaRPr>
          </a:p>
        </p:txBody>
      </p:sp>
      <p:sp>
        <p:nvSpPr>
          <p:cNvPr id="13" name="Oval 12">
            <a:extLst>
              <a:ext uri="{FF2B5EF4-FFF2-40B4-BE49-F238E27FC236}">
                <a16:creationId xmlns:a16="http://schemas.microsoft.com/office/drawing/2014/main" id="{4C1C15D0-EDDA-11BB-6BED-3E88D4025414}"/>
              </a:ext>
            </a:extLst>
          </p:cNvPr>
          <p:cNvSpPr/>
          <p:nvPr/>
        </p:nvSpPr>
        <p:spPr>
          <a:xfrm>
            <a:off x="5146614" y="2738372"/>
            <a:ext cx="509492" cy="466016"/>
          </a:xfrm>
          <a:prstGeom prst="ellipse">
            <a:avLst/>
          </a:prstGeom>
          <a:solidFill>
            <a:srgbClr val="43A4C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字魂35号-经典雅黑" panose="02000000000000000000" pitchFamily="2" charset="-122"/>
              <a:cs typeface="+mn-cs"/>
            </a:endParaRPr>
          </a:p>
        </p:txBody>
      </p:sp>
      <p:sp>
        <p:nvSpPr>
          <p:cNvPr id="14" name="Freeform 11">
            <a:extLst>
              <a:ext uri="{FF2B5EF4-FFF2-40B4-BE49-F238E27FC236}">
                <a16:creationId xmlns:a16="http://schemas.microsoft.com/office/drawing/2014/main" id="{E9122597-754C-85A7-A521-60D32ECE5E40}"/>
              </a:ext>
            </a:extLst>
          </p:cNvPr>
          <p:cNvSpPr>
            <a:spLocks noEditPoints="1"/>
          </p:cNvSpPr>
          <p:nvPr/>
        </p:nvSpPr>
        <p:spPr bwMode="auto">
          <a:xfrm>
            <a:off x="5265058" y="2859885"/>
            <a:ext cx="272604" cy="266464"/>
          </a:xfrm>
          <a:custGeom>
            <a:avLst/>
            <a:gdLst>
              <a:gd name="T0" fmla="*/ 90 w 94"/>
              <a:gd name="T1" fmla="*/ 55 h 92"/>
              <a:gd name="T2" fmla="*/ 90 w 94"/>
              <a:gd name="T3" fmla="*/ 85 h 92"/>
              <a:gd name="T4" fmla="*/ 53 w 94"/>
              <a:gd name="T5" fmla="*/ 89 h 92"/>
              <a:gd name="T6" fmla="*/ 54 w 94"/>
              <a:gd name="T7" fmla="*/ 59 h 92"/>
              <a:gd name="T8" fmla="*/ 46 w 94"/>
              <a:gd name="T9" fmla="*/ 0 h 92"/>
              <a:gd name="T10" fmla="*/ 0 w 94"/>
              <a:gd name="T11" fmla="*/ 46 h 92"/>
              <a:gd name="T12" fmla="*/ 46 w 94"/>
              <a:gd name="T13" fmla="*/ 92 h 92"/>
              <a:gd name="T14" fmla="*/ 45 w 94"/>
              <a:gd name="T15" fmla="*/ 84 h 92"/>
              <a:gd name="T16" fmla="*/ 20 w 94"/>
              <a:gd name="T17" fmla="*/ 72 h 92"/>
              <a:gd name="T18" fmla="*/ 20 w 94"/>
              <a:gd name="T19" fmla="*/ 20 h 92"/>
              <a:gd name="T20" fmla="*/ 72 w 94"/>
              <a:gd name="T21" fmla="*/ 20 h 92"/>
              <a:gd name="T22" fmla="*/ 83 w 94"/>
              <a:gd name="T23" fmla="*/ 50 h 92"/>
              <a:gd name="T24" fmla="*/ 92 w 94"/>
              <a:gd name="T25" fmla="*/ 50 h 92"/>
              <a:gd name="T26" fmla="*/ 79 w 94"/>
              <a:gd name="T27" fmla="*/ 13 h 92"/>
              <a:gd name="T28" fmla="*/ 47 w 94"/>
              <a:gd name="T29" fmla="*/ 41 h 92"/>
              <a:gd name="T30" fmla="*/ 31 w 94"/>
              <a:gd name="T31" fmla="*/ 19 h 92"/>
              <a:gd name="T32" fmla="*/ 41 w 94"/>
              <a:gd name="T33" fmla="*/ 44 h 92"/>
              <a:gd name="T34" fmla="*/ 47 w 94"/>
              <a:gd name="T35" fmla="*/ 55 h 92"/>
              <a:gd name="T36" fmla="*/ 54 w 94"/>
              <a:gd name="T37" fmla="*/ 47 h 92"/>
              <a:gd name="T38" fmla="*/ 62 w 94"/>
              <a:gd name="T39" fmla="*/ 30 h 92"/>
              <a:gd name="T40" fmla="*/ 47 w 94"/>
              <a:gd name="T41" fmla="*/ 41 h 92"/>
              <a:gd name="T42" fmla="*/ 88 w 94"/>
              <a:gd name="T43" fmla="*/ 75 h 92"/>
              <a:gd name="T44" fmla="*/ 87 w 94"/>
              <a:gd name="T45" fmla="*/ 74 h 92"/>
              <a:gd name="T46" fmla="*/ 86 w 94"/>
              <a:gd name="T47" fmla="*/ 71 h 92"/>
              <a:gd name="T48" fmla="*/ 81 w 94"/>
              <a:gd name="T49" fmla="*/ 83 h 92"/>
              <a:gd name="T50" fmla="*/ 85 w 94"/>
              <a:gd name="T51" fmla="*/ 76 h 92"/>
              <a:gd name="T52" fmla="*/ 86 w 94"/>
              <a:gd name="T53" fmla="*/ 76 h 92"/>
              <a:gd name="T54" fmla="*/ 87 w 94"/>
              <a:gd name="T55" fmla="*/ 83 h 92"/>
              <a:gd name="T56" fmla="*/ 66 w 94"/>
              <a:gd name="T57" fmla="*/ 80 h 92"/>
              <a:gd name="T58" fmla="*/ 67 w 94"/>
              <a:gd name="T59" fmla="*/ 69 h 92"/>
              <a:gd name="T60" fmla="*/ 68 w 94"/>
              <a:gd name="T61" fmla="*/ 61 h 92"/>
              <a:gd name="T62" fmla="*/ 57 w 94"/>
              <a:gd name="T63" fmla="*/ 64 h 92"/>
              <a:gd name="T64" fmla="*/ 61 w 94"/>
              <a:gd name="T65" fmla="*/ 68 h 92"/>
              <a:gd name="T66" fmla="*/ 63 w 94"/>
              <a:gd name="T67" fmla="*/ 63 h 92"/>
              <a:gd name="T68" fmla="*/ 62 w 94"/>
              <a:gd name="T69" fmla="*/ 69 h 92"/>
              <a:gd name="T70" fmla="*/ 54 w 94"/>
              <a:gd name="T71" fmla="*/ 83 h 92"/>
              <a:gd name="T72" fmla="*/ 81 w 94"/>
              <a:gd name="T73" fmla="*/ 80 h 92"/>
              <a:gd name="T74" fmla="*/ 79 w 94"/>
              <a:gd name="T75" fmla="*/ 76 h 92"/>
              <a:gd name="T76" fmla="*/ 75 w 94"/>
              <a:gd name="T77" fmla="*/ 60 h 92"/>
              <a:gd name="T78" fmla="*/ 66 w 94"/>
              <a:gd name="T79" fmla="*/ 80 h 92"/>
              <a:gd name="T80" fmla="*/ 73 w 94"/>
              <a:gd name="T81" fmla="*/ 83 h 92"/>
              <a:gd name="T82" fmla="*/ 78 w 94"/>
              <a:gd name="T83" fmla="*/ 80 h 92"/>
              <a:gd name="T84" fmla="*/ 74 w 94"/>
              <a:gd name="T85" fmla="*/ 76 h 92"/>
              <a:gd name="T86" fmla="*/ 72 w 94"/>
              <a:gd name="T8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92">
                <a:moveTo>
                  <a:pt x="58" y="55"/>
                </a:moveTo>
                <a:cubicBezTo>
                  <a:pt x="90" y="55"/>
                  <a:pt x="90" y="55"/>
                  <a:pt x="90" y="55"/>
                </a:cubicBezTo>
                <a:cubicBezTo>
                  <a:pt x="92" y="55"/>
                  <a:pt x="94" y="56"/>
                  <a:pt x="93" y="59"/>
                </a:cubicBezTo>
                <a:cubicBezTo>
                  <a:pt x="90" y="85"/>
                  <a:pt x="90" y="85"/>
                  <a:pt x="90" y="85"/>
                </a:cubicBezTo>
                <a:cubicBezTo>
                  <a:pt x="89" y="87"/>
                  <a:pt x="87" y="89"/>
                  <a:pt x="85" y="89"/>
                </a:cubicBezTo>
                <a:cubicBezTo>
                  <a:pt x="53" y="89"/>
                  <a:pt x="53" y="89"/>
                  <a:pt x="53" y="89"/>
                </a:cubicBezTo>
                <a:cubicBezTo>
                  <a:pt x="51" y="89"/>
                  <a:pt x="49" y="87"/>
                  <a:pt x="50" y="85"/>
                </a:cubicBezTo>
                <a:cubicBezTo>
                  <a:pt x="54" y="59"/>
                  <a:pt x="54" y="59"/>
                  <a:pt x="54" y="59"/>
                </a:cubicBezTo>
                <a:cubicBezTo>
                  <a:pt x="54" y="56"/>
                  <a:pt x="56" y="55"/>
                  <a:pt x="58" y="55"/>
                </a:cubicBezTo>
                <a:close/>
                <a:moveTo>
                  <a:pt x="46" y="0"/>
                </a:moveTo>
                <a:cubicBezTo>
                  <a:pt x="34" y="0"/>
                  <a:pt x="22" y="5"/>
                  <a:pt x="14" y="13"/>
                </a:cubicBezTo>
                <a:cubicBezTo>
                  <a:pt x="6" y="22"/>
                  <a:pt x="0" y="33"/>
                  <a:pt x="0" y="46"/>
                </a:cubicBezTo>
                <a:cubicBezTo>
                  <a:pt x="0" y="58"/>
                  <a:pt x="6" y="70"/>
                  <a:pt x="14" y="78"/>
                </a:cubicBezTo>
                <a:cubicBezTo>
                  <a:pt x="22" y="86"/>
                  <a:pt x="34" y="92"/>
                  <a:pt x="46" y="92"/>
                </a:cubicBezTo>
                <a:cubicBezTo>
                  <a:pt x="47" y="92"/>
                  <a:pt x="47" y="92"/>
                  <a:pt x="48" y="91"/>
                </a:cubicBezTo>
                <a:cubicBezTo>
                  <a:pt x="46" y="90"/>
                  <a:pt x="45" y="87"/>
                  <a:pt x="45" y="84"/>
                </a:cubicBezTo>
                <a:cubicBezTo>
                  <a:pt x="46" y="82"/>
                  <a:pt x="46" y="82"/>
                  <a:pt x="46" y="82"/>
                </a:cubicBezTo>
                <a:cubicBezTo>
                  <a:pt x="36" y="82"/>
                  <a:pt x="27" y="78"/>
                  <a:pt x="20" y="72"/>
                </a:cubicBezTo>
                <a:cubicBezTo>
                  <a:pt x="14" y="65"/>
                  <a:pt x="10" y="56"/>
                  <a:pt x="10" y="46"/>
                </a:cubicBezTo>
                <a:cubicBezTo>
                  <a:pt x="10" y="36"/>
                  <a:pt x="14" y="26"/>
                  <a:pt x="20" y="20"/>
                </a:cubicBezTo>
                <a:cubicBezTo>
                  <a:pt x="27" y="13"/>
                  <a:pt x="36" y="9"/>
                  <a:pt x="46" y="9"/>
                </a:cubicBezTo>
                <a:cubicBezTo>
                  <a:pt x="56" y="9"/>
                  <a:pt x="66" y="13"/>
                  <a:pt x="72" y="20"/>
                </a:cubicBezTo>
                <a:cubicBezTo>
                  <a:pt x="79" y="26"/>
                  <a:pt x="83" y="36"/>
                  <a:pt x="83" y="46"/>
                </a:cubicBezTo>
                <a:cubicBezTo>
                  <a:pt x="83" y="47"/>
                  <a:pt x="83" y="49"/>
                  <a:pt x="83" y="50"/>
                </a:cubicBezTo>
                <a:cubicBezTo>
                  <a:pt x="90" y="50"/>
                  <a:pt x="90" y="50"/>
                  <a:pt x="90" y="50"/>
                </a:cubicBezTo>
                <a:cubicBezTo>
                  <a:pt x="91" y="50"/>
                  <a:pt x="91" y="50"/>
                  <a:pt x="92" y="50"/>
                </a:cubicBezTo>
                <a:cubicBezTo>
                  <a:pt x="92" y="49"/>
                  <a:pt x="92" y="47"/>
                  <a:pt x="92" y="46"/>
                </a:cubicBezTo>
                <a:cubicBezTo>
                  <a:pt x="92" y="33"/>
                  <a:pt x="87" y="22"/>
                  <a:pt x="79" y="13"/>
                </a:cubicBezTo>
                <a:cubicBezTo>
                  <a:pt x="70" y="5"/>
                  <a:pt x="59" y="0"/>
                  <a:pt x="46" y="0"/>
                </a:cubicBezTo>
                <a:close/>
                <a:moveTo>
                  <a:pt x="47" y="41"/>
                </a:moveTo>
                <a:cubicBezTo>
                  <a:pt x="46" y="41"/>
                  <a:pt x="45" y="41"/>
                  <a:pt x="45" y="41"/>
                </a:cubicBezTo>
                <a:cubicBezTo>
                  <a:pt x="41" y="34"/>
                  <a:pt x="36" y="26"/>
                  <a:pt x="31" y="19"/>
                </a:cubicBezTo>
                <a:cubicBezTo>
                  <a:pt x="30" y="20"/>
                  <a:pt x="29" y="21"/>
                  <a:pt x="27" y="21"/>
                </a:cubicBezTo>
                <a:cubicBezTo>
                  <a:pt x="31" y="30"/>
                  <a:pt x="36" y="37"/>
                  <a:pt x="41" y="44"/>
                </a:cubicBezTo>
                <a:cubicBezTo>
                  <a:pt x="40" y="45"/>
                  <a:pt x="40" y="47"/>
                  <a:pt x="40" y="48"/>
                </a:cubicBezTo>
                <a:cubicBezTo>
                  <a:pt x="40" y="52"/>
                  <a:pt x="43" y="55"/>
                  <a:pt x="47" y="55"/>
                </a:cubicBezTo>
                <a:cubicBezTo>
                  <a:pt x="51" y="55"/>
                  <a:pt x="54" y="52"/>
                  <a:pt x="54" y="48"/>
                </a:cubicBezTo>
                <a:cubicBezTo>
                  <a:pt x="54" y="48"/>
                  <a:pt x="54" y="47"/>
                  <a:pt x="54" y="47"/>
                </a:cubicBezTo>
                <a:cubicBezTo>
                  <a:pt x="58" y="43"/>
                  <a:pt x="62" y="39"/>
                  <a:pt x="65" y="33"/>
                </a:cubicBezTo>
                <a:cubicBezTo>
                  <a:pt x="64" y="32"/>
                  <a:pt x="63" y="31"/>
                  <a:pt x="62" y="30"/>
                </a:cubicBezTo>
                <a:cubicBezTo>
                  <a:pt x="57" y="34"/>
                  <a:pt x="53" y="38"/>
                  <a:pt x="50" y="42"/>
                </a:cubicBezTo>
                <a:cubicBezTo>
                  <a:pt x="49" y="41"/>
                  <a:pt x="48" y="41"/>
                  <a:pt x="47" y="41"/>
                </a:cubicBezTo>
                <a:close/>
                <a:moveTo>
                  <a:pt x="87" y="83"/>
                </a:moveTo>
                <a:cubicBezTo>
                  <a:pt x="88" y="75"/>
                  <a:pt x="88" y="75"/>
                  <a:pt x="88" y="75"/>
                </a:cubicBezTo>
                <a:cubicBezTo>
                  <a:pt x="88" y="75"/>
                  <a:pt x="88" y="74"/>
                  <a:pt x="88" y="74"/>
                </a:cubicBezTo>
                <a:cubicBezTo>
                  <a:pt x="87" y="74"/>
                  <a:pt x="87" y="74"/>
                  <a:pt x="87" y="74"/>
                </a:cubicBezTo>
                <a:cubicBezTo>
                  <a:pt x="86" y="74"/>
                  <a:pt x="85" y="74"/>
                  <a:pt x="85" y="74"/>
                </a:cubicBezTo>
                <a:cubicBezTo>
                  <a:pt x="86" y="71"/>
                  <a:pt x="86" y="71"/>
                  <a:pt x="86" y="71"/>
                </a:cubicBezTo>
                <a:cubicBezTo>
                  <a:pt x="83" y="71"/>
                  <a:pt x="83" y="71"/>
                  <a:pt x="83" y="71"/>
                </a:cubicBezTo>
                <a:cubicBezTo>
                  <a:pt x="81" y="83"/>
                  <a:pt x="81" y="83"/>
                  <a:pt x="81" y="83"/>
                </a:cubicBezTo>
                <a:cubicBezTo>
                  <a:pt x="83" y="83"/>
                  <a:pt x="83" y="83"/>
                  <a:pt x="83" y="83"/>
                </a:cubicBezTo>
                <a:cubicBezTo>
                  <a:pt x="85" y="76"/>
                  <a:pt x="85" y="76"/>
                  <a:pt x="85" y="76"/>
                </a:cubicBezTo>
                <a:cubicBezTo>
                  <a:pt x="85" y="75"/>
                  <a:pt x="85" y="75"/>
                  <a:pt x="85" y="75"/>
                </a:cubicBezTo>
                <a:cubicBezTo>
                  <a:pt x="86" y="75"/>
                  <a:pt x="86" y="75"/>
                  <a:pt x="86" y="76"/>
                </a:cubicBezTo>
                <a:cubicBezTo>
                  <a:pt x="84" y="83"/>
                  <a:pt x="84" y="83"/>
                  <a:pt x="84" y="83"/>
                </a:cubicBezTo>
                <a:cubicBezTo>
                  <a:pt x="87" y="83"/>
                  <a:pt x="87" y="83"/>
                  <a:pt x="87" y="83"/>
                </a:cubicBezTo>
                <a:close/>
                <a:moveTo>
                  <a:pt x="65" y="83"/>
                </a:moveTo>
                <a:cubicBezTo>
                  <a:pt x="66" y="80"/>
                  <a:pt x="66" y="80"/>
                  <a:pt x="66" y="80"/>
                </a:cubicBezTo>
                <a:cubicBezTo>
                  <a:pt x="60" y="80"/>
                  <a:pt x="60" y="80"/>
                  <a:pt x="60" y="80"/>
                </a:cubicBezTo>
                <a:cubicBezTo>
                  <a:pt x="67" y="69"/>
                  <a:pt x="67" y="69"/>
                  <a:pt x="67" y="69"/>
                </a:cubicBezTo>
                <a:cubicBezTo>
                  <a:pt x="68" y="68"/>
                  <a:pt x="68" y="67"/>
                  <a:pt x="68" y="66"/>
                </a:cubicBezTo>
                <a:cubicBezTo>
                  <a:pt x="69" y="64"/>
                  <a:pt x="69" y="62"/>
                  <a:pt x="68" y="61"/>
                </a:cubicBezTo>
                <a:cubicBezTo>
                  <a:pt x="67" y="60"/>
                  <a:pt x="66" y="59"/>
                  <a:pt x="64" y="59"/>
                </a:cubicBezTo>
                <a:cubicBezTo>
                  <a:pt x="60" y="59"/>
                  <a:pt x="58" y="61"/>
                  <a:pt x="57" y="64"/>
                </a:cubicBezTo>
                <a:cubicBezTo>
                  <a:pt x="56" y="68"/>
                  <a:pt x="56" y="68"/>
                  <a:pt x="56" y="68"/>
                </a:cubicBezTo>
                <a:cubicBezTo>
                  <a:pt x="61" y="68"/>
                  <a:pt x="61" y="68"/>
                  <a:pt x="61" y="68"/>
                </a:cubicBezTo>
                <a:cubicBezTo>
                  <a:pt x="62" y="64"/>
                  <a:pt x="62" y="64"/>
                  <a:pt x="62" y="64"/>
                </a:cubicBezTo>
                <a:cubicBezTo>
                  <a:pt x="62" y="63"/>
                  <a:pt x="62" y="63"/>
                  <a:pt x="63" y="63"/>
                </a:cubicBezTo>
                <a:cubicBezTo>
                  <a:pt x="64" y="63"/>
                  <a:pt x="64" y="64"/>
                  <a:pt x="64" y="65"/>
                </a:cubicBezTo>
                <a:cubicBezTo>
                  <a:pt x="63" y="67"/>
                  <a:pt x="63" y="68"/>
                  <a:pt x="62" y="69"/>
                </a:cubicBezTo>
                <a:cubicBezTo>
                  <a:pt x="54" y="80"/>
                  <a:pt x="54" y="80"/>
                  <a:pt x="54" y="80"/>
                </a:cubicBezTo>
                <a:cubicBezTo>
                  <a:pt x="54" y="83"/>
                  <a:pt x="54" y="83"/>
                  <a:pt x="54" y="83"/>
                </a:cubicBezTo>
                <a:cubicBezTo>
                  <a:pt x="65" y="83"/>
                  <a:pt x="65" y="83"/>
                  <a:pt x="65" y="83"/>
                </a:cubicBezTo>
                <a:close/>
                <a:moveTo>
                  <a:pt x="81" y="80"/>
                </a:moveTo>
                <a:cubicBezTo>
                  <a:pt x="81" y="76"/>
                  <a:pt x="81" y="76"/>
                  <a:pt x="81" y="76"/>
                </a:cubicBezTo>
                <a:cubicBezTo>
                  <a:pt x="79" y="76"/>
                  <a:pt x="79" y="76"/>
                  <a:pt x="79" y="76"/>
                </a:cubicBezTo>
                <a:cubicBezTo>
                  <a:pt x="82" y="60"/>
                  <a:pt x="82" y="60"/>
                  <a:pt x="82" y="60"/>
                </a:cubicBezTo>
                <a:cubicBezTo>
                  <a:pt x="75" y="60"/>
                  <a:pt x="75" y="60"/>
                  <a:pt x="75" y="60"/>
                </a:cubicBezTo>
                <a:cubicBezTo>
                  <a:pt x="67" y="76"/>
                  <a:pt x="67" y="76"/>
                  <a:pt x="67" y="76"/>
                </a:cubicBezTo>
                <a:cubicBezTo>
                  <a:pt x="66" y="80"/>
                  <a:pt x="66" y="80"/>
                  <a:pt x="66" y="80"/>
                </a:cubicBezTo>
                <a:cubicBezTo>
                  <a:pt x="73" y="80"/>
                  <a:pt x="73" y="80"/>
                  <a:pt x="73" y="80"/>
                </a:cubicBezTo>
                <a:cubicBezTo>
                  <a:pt x="73" y="83"/>
                  <a:pt x="73" y="83"/>
                  <a:pt x="73" y="83"/>
                </a:cubicBezTo>
                <a:cubicBezTo>
                  <a:pt x="78" y="83"/>
                  <a:pt x="78" y="83"/>
                  <a:pt x="78" y="83"/>
                </a:cubicBezTo>
                <a:cubicBezTo>
                  <a:pt x="78" y="80"/>
                  <a:pt x="78" y="80"/>
                  <a:pt x="78" y="80"/>
                </a:cubicBezTo>
                <a:cubicBezTo>
                  <a:pt x="81" y="80"/>
                  <a:pt x="81" y="80"/>
                  <a:pt x="81" y="80"/>
                </a:cubicBezTo>
                <a:close/>
                <a:moveTo>
                  <a:pt x="74" y="76"/>
                </a:moveTo>
                <a:cubicBezTo>
                  <a:pt x="75" y="67"/>
                  <a:pt x="75" y="67"/>
                  <a:pt x="75" y="67"/>
                </a:cubicBezTo>
                <a:cubicBezTo>
                  <a:pt x="72" y="76"/>
                  <a:pt x="72" y="76"/>
                  <a:pt x="72" y="76"/>
                </a:cubicBezTo>
                <a:lnTo>
                  <a:pt x="74" y="76"/>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dirty="0">
              <a:ln>
                <a:noFill/>
              </a:ln>
              <a:solidFill>
                <a:prstClr val="black"/>
              </a:solidFill>
              <a:effectLst/>
              <a:uLnTx/>
              <a:uFillTx/>
              <a:latin typeface="UTM Avo" panose="02040603050506020204" pitchFamily="18" charset="0"/>
              <a:ea typeface="字魂35号-经典雅黑" panose="02000000000000000000" pitchFamily="2" charset="-122"/>
              <a:cs typeface="+mn-cs"/>
            </a:endParaRPr>
          </a:p>
        </p:txBody>
      </p:sp>
      <p:sp>
        <p:nvSpPr>
          <p:cNvPr id="15" name="Freeform 105">
            <a:extLst>
              <a:ext uri="{FF2B5EF4-FFF2-40B4-BE49-F238E27FC236}">
                <a16:creationId xmlns:a16="http://schemas.microsoft.com/office/drawing/2014/main" id="{3FDDF79A-1484-55D3-4961-BBDA40E3977A}"/>
              </a:ext>
            </a:extLst>
          </p:cNvPr>
          <p:cNvSpPr>
            <a:spLocks noEditPoints="1"/>
          </p:cNvSpPr>
          <p:nvPr/>
        </p:nvSpPr>
        <p:spPr bwMode="auto">
          <a:xfrm>
            <a:off x="5289617" y="2051425"/>
            <a:ext cx="223486" cy="270146"/>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dirty="0">
              <a:ln>
                <a:noFill/>
              </a:ln>
              <a:solidFill>
                <a:prstClr val="black"/>
              </a:solidFill>
              <a:effectLst/>
              <a:uLnTx/>
              <a:uFillTx/>
              <a:latin typeface="UTM Avo" panose="02040603050506020204" pitchFamily="18" charset="0"/>
              <a:ea typeface="字魂35号-经典雅黑" panose="02000000000000000000" pitchFamily="2" charset="-122"/>
              <a:cs typeface="+mn-cs"/>
            </a:endParaRPr>
          </a:p>
        </p:txBody>
      </p:sp>
      <p:sp>
        <p:nvSpPr>
          <p:cNvPr id="16" name="Oval 10">
            <a:extLst>
              <a:ext uri="{FF2B5EF4-FFF2-40B4-BE49-F238E27FC236}">
                <a16:creationId xmlns:a16="http://schemas.microsoft.com/office/drawing/2014/main" id="{7B0BAC5E-11D9-B71B-871B-B59E06ACF493}"/>
              </a:ext>
            </a:extLst>
          </p:cNvPr>
          <p:cNvSpPr/>
          <p:nvPr/>
        </p:nvSpPr>
        <p:spPr>
          <a:xfrm>
            <a:off x="5159508" y="3524193"/>
            <a:ext cx="509492" cy="509490"/>
          </a:xfrm>
          <a:prstGeom prst="ellipse">
            <a:avLst/>
          </a:prstGeom>
          <a:solidFill>
            <a:srgbClr val="43A4C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字魂35号-经典雅黑" panose="02000000000000000000" pitchFamily="2" charset="-122"/>
              <a:cs typeface="+mn-cs"/>
            </a:endParaRPr>
          </a:p>
        </p:txBody>
      </p:sp>
      <p:sp>
        <p:nvSpPr>
          <p:cNvPr id="17" name="Oval 14">
            <a:extLst>
              <a:ext uri="{FF2B5EF4-FFF2-40B4-BE49-F238E27FC236}">
                <a16:creationId xmlns:a16="http://schemas.microsoft.com/office/drawing/2014/main" id="{0EDC81BF-73F2-7580-A2DB-DB222A692DE7}"/>
              </a:ext>
            </a:extLst>
          </p:cNvPr>
          <p:cNvSpPr/>
          <p:nvPr/>
        </p:nvSpPr>
        <p:spPr>
          <a:xfrm>
            <a:off x="5134551" y="4621860"/>
            <a:ext cx="509492" cy="509490"/>
          </a:xfrm>
          <a:prstGeom prst="ellipse">
            <a:avLst/>
          </a:prstGeom>
          <a:solidFill>
            <a:srgbClr val="43A4C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字魂35号-经典雅黑" panose="02000000000000000000" pitchFamily="2" charset="-122"/>
              <a:cs typeface="+mn-cs"/>
            </a:endParaRPr>
          </a:p>
        </p:txBody>
      </p:sp>
      <p:sp>
        <p:nvSpPr>
          <p:cNvPr id="18" name="Freeform 70">
            <a:extLst>
              <a:ext uri="{FF2B5EF4-FFF2-40B4-BE49-F238E27FC236}">
                <a16:creationId xmlns:a16="http://schemas.microsoft.com/office/drawing/2014/main" id="{FB95AE87-58AA-6CA1-E3E3-3D109411A02C}"/>
              </a:ext>
            </a:extLst>
          </p:cNvPr>
          <p:cNvSpPr>
            <a:spLocks/>
          </p:cNvSpPr>
          <p:nvPr/>
        </p:nvSpPr>
        <p:spPr bwMode="auto">
          <a:xfrm>
            <a:off x="5252995" y="4763021"/>
            <a:ext cx="246816" cy="227168"/>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dirty="0">
              <a:ln>
                <a:noFill/>
              </a:ln>
              <a:solidFill>
                <a:prstClr val="black"/>
              </a:solidFill>
              <a:effectLst/>
              <a:uLnTx/>
              <a:uFillTx/>
              <a:latin typeface="UTM Avo" panose="02040603050506020204" pitchFamily="18" charset="0"/>
              <a:ea typeface="字魂35号-经典雅黑" panose="02000000000000000000" pitchFamily="2" charset="-122"/>
              <a:cs typeface="+mn-cs"/>
            </a:endParaRPr>
          </a:p>
        </p:txBody>
      </p:sp>
      <p:sp>
        <p:nvSpPr>
          <p:cNvPr id="19" name="Freeform 71">
            <a:extLst>
              <a:ext uri="{FF2B5EF4-FFF2-40B4-BE49-F238E27FC236}">
                <a16:creationId xmlns:a16="http://schemas.microsoft.com/office/drawing/2014/main" id="{E16E396B-AB60-7DE6-08AD-FE75364C2F86}"/>
              </a:ext>
            </a:extLst>
          </p:cNvPr>
          <p:cNvSpPr>
            <a:spLocks noEditPoints="1"/>
          </p:cNvSpPr>
          <p:nvPr/>
        </p:nvSpPr>
        <p:spPr bwMode="auto">
          <a:xfrm>
            <a:off x="5265058" y="3655455"/>
            <a:ext cx="272604" cy="288568"/>
          </a:xfrm>
          <a:custGeom>
            <a:avLst/>
            <a:gdLst>
              <a:gd name="T0" fmla="*/ 170 w 222"/>
              <a:gd name="T1" fmla="*/ 29 h 235"/>
              <a:gd name="T2" fmla="*/ 182 w 222"/>
              <a:gd name="T3" fmla="*/ 7 h 235"/>
              <a:gd name="T4" fmla="*/ 151 w 222"/>
              <a:gd name="T5" fmla="*/ 19 h 235"/>
              <a:gd name="T6" fmla="*/ 7 w 222"/>
              <a:gd name="T7" fmla="*/ 159 h 235"/>
              <a:gd name="T8" fmla="*/ 31 w 222"/>
              <a:gd name="T9" fmla="*/ 223 h 235"/>
              <a:gd name="T10" fmla="*/ 31 w 222"/>
              <a:gd name="T11" fmla="*/ 171 h 235"/>
              <a:gd name="T12" fmla="*/ 109 w 222"/>
              <a:gd name="T13" fmla="*/ 114 h 235"/>
              <a:gd name="T14" fmla="*/ 116 w 222"/>
              <a:gd name="T15" fmla="*/ 93 h 235"/>
              <a:gd name="T16" fmla="*/ 87 w 222"/>
              <a:gd name="T17" fmla="*/ 104 h 235"/>
              <a:gd name="T18" fmla="*/ 76 w 222"/>
              <a:gd name="T19" fmla="*/ 100 h 235"/>
              <a:gd name="T20" fmla="*/ 116 w 222"/>
              <a:gd name="T21" fmla="*/ 83 h 235"/>
              <a:gd name="T22" fmla="*/ 132 w 222"/>
              <a:gd name="T23" fmla="*/ 90 h 235"/>
              <a:gd name="T24" fmla="*/ 132 w 222"/>
              <a:gd name="T25" fmla="*/ 19 h 235"/>
              <a:gd name="T26" fmla="*/ 180 w 222"/>
              <a:gd name="T27" fmla="*/ 0 h 235"/>
              <a:gd name="T28" fmla="*/ 182 w 222"/>
              <a:gd name="T29" fmla="*/ 0 h 235"/>
              <a:gd name="T30" fmla="*/ 222 w 222"/>
              <a:gd name="T31" fmla="*/ 19 h 235"/>
              <a:gd name="T32" fmla="*/ 173 w 222"/>
              <a:gd name="T33" fmla="*/ 187 h 235"/>
              <a:gd name="T34" fmla="*/ 158 w 222"/>
              <a:gd name="T35" fmla="*/ 180 h 235"/>
              <a:gd name="T36" fmla="*/ 106 w 222"/>
              <a:gd name="T37" fmla="*/ 211 h 235"/>
              <a:gd name="T38" fmla="*/ 90 w 222"/>
              <a:gd name="T39" fmla="*/ 201 h 235"/>
              <a:gd name="T40" fmla="*/ 38 w 222"/>
              <a:gd name="T41" fmla="*/ 235 h 235"/>
              <a:gd name="T42" fmla="*/ 2 w 222"/>
              <a:gd name="T43" fmla="*/ 218 h 235"/>
              <a:gd name="T44" fmla="*/ 0 w 222"/>
              <a:gd name="T45" fmla="*/ 213 h 235"/>
              <a:gd name="T46" fmla="*/ 0 w 222"/>
              <a:gd name="T47" fmla="*/ 147 h 235"/>
              <a:gd name="T48" fmla="*/ 47 w 222"/>
              <a:gd name="T49" fmla="*/ 128 h 235"/>
              <a:gd name="T50" fmla="*/ 50 w 222"/>
              <a:gd name="T51" fmla="*/ 128 h 235"/>
              <a:gd name="T52" fmla="*/ 90 w 222"/>
              <a:gd name="T53" fmla="*/ 147 h 235"/>
              <a:gd name="T54" fmla="*/ 99 w 222"/>
              <a:gd name="T55" fmla="*/ 199 h 235"/>
              <a:gd name="T56" fmla="*/ 76 w 222"/>
              <a:gd name="T57" fmla="*/ 114 h 235"/>
              <a:gd name="T58" fmla="*/ 68 w 222"/>
              <a:gd name="T59" fmla="*/ 138 h 235"/>
              <a:gd name="T60" fmla="*/ 68 w 222"/>
              <a:gd name="T61" fmla="*/ 102 h 235"/>
              <a:gd name="T62" fmla="*/ 139 w 222"/>
              <a:gd name="T63" fmla="*/ 95 h 235"/>
              <a:gd name="T64" fmla="*/ 158 w 222"/>
              <a:gd name="T65" fmla="*/ 102 h 235"/>
              <a:gd name="T66" fmla="*/ 165 w 222"/>
              <a:gd name="T67" fmla="*/ 175 h 235"/>
              <a:gd name="T68" fmla="*/ 139 w 222"/>
              <a:gd name="T69" fmla="*/ 31 h 235"/>
              <a:gd name="T70" fmla="*/ 139 w 222"/>
              <a:gd name="T71" fmla="*/ 95 h 235"/>
              <a:gd name="T72" fmla="*/ 38 w 222"/>
              <a:gd name="T73" fmla="*/ 159 h 235"/>
              <a:gd name="T74" fmla="*/ 47 w 222"/>
              <a:gd name="T75" fmla="*/ 138 h 235"/>
              <a:gd name="T76" fmla="*/ 19 w 222"/>
              <a:gd name="T77" fmla="*/ 149 h 235"/>
              <a:gd name="T78" fmla="*/ 173 w 222"/>
              <a:gd name="T79" fmla="*/ 36 h 235"/>
              <a:gd name="T80" fmla="*/ 173 w 222"/>
              <a:gd name="T81" fmla="*/ 38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22" h="235">
                <a:moveTo>
                  <a:pt x="151" y="19"/>
                </a:moveTo>
                <a:lnTo>
                  <a:pt x="170" y="29"/>
                </a:lnTo>
                <a:lnTo>
                  <a:pt x="203" y="19"/>
                </a:lnTo>
                <a:lnTo>
                  <a:pt x="182" y="7"/>
                </a:lnTo>
                <a:lnTo>
                  <a:pt x="151" y="19"/>
                </a:lnTo>
                <a:lnTo>
                  <a:pt x="151" y="19"/>
                </a:lnTo>
                <a:close/>
                <a:moveTo>
                  <a:pt x="31" y="171"/>
                </a:moveTo>
                <a:lnTo>
                  <a:pt x="7" y="159"/>
                </a:lnTo>
                <a:lnTo>
                  <a:pt x="7" y="211"/>
                </a:lnTo>
                <a:lnTo>
                  <a:pt x="31" y="223"/>
                </a:lnTo>
                <a:lnTo>
                  <a:pt x="31" y="171"/>
                </a:lnTo>
                <a:lnTo>
                  <a:pt x="31" y="171"/>
                </a:lnTo>
                <a:close/>
                <a:moveTo>
                  <a:pt x="87" y="104"/>
                </a:moveTo>
                <a:lnTo>
                  <a:pt x="109" y="114"/>
                </a:lnTo>
                <a:lnTo>
                  <a:pt x="137" y="102"/>
                </a:lnTo>
                <a:lnTo>
                  <a:pt x="116" y="93"/>
                </a:lnTo>
                <a:lnTo>
                  <a:pt x="87" y="104"/>
                </a:lnTo>
                <a:lnTo>
                  <a:pt x="87" y="104"/>
                </a:lnTo>
                <a:close/>
                <a:moveTo>
                  <a:pt x="68" y="102"/>
                </a:moveTo>
                <a:lnTo>
                  <a:pt x="76" y="100"/>
                </a:lnTo>
                <a:lnTo>
                  <a:pt x="116" y="83"/>
                </a:lnTo>
                <a:lnTo>
                  <a:pt x="116" y="83"/>
                </a:lnTo>
                <a:lnTo>
                  <a:pt x="118" y="83"/>
                </a:lnTo>
                <a:lnTo>
                  <a:pt x="132" y="90"/>
                </a:lnTo>
                <a:lnTo>
                  <a:pt x="132" y="24"/>
                </a:lnTo>
                <a:lnTo>
                  <a:pt x="132" y="19"/>
                </a:lnTo>
                <a:lnTo>
                  <a:pt x="139" y="14"/>
                </a:lnTo>
                <a:lnTo>
                  <a:pt x="180" y="0"/>
                </a:lnTo>
                <a:lnTo>
                  <a:pt x="182" y="0"/>
                </a:lnTo>
                <a:lnTo>
                  <a:pt x="182" y="0"/>
                </a:lnTo>
                <a:lnTo>
                  <a:pt x="215" y="14"/>
                </a:lnTo>
                <a:lnTo>
                  <a:pt x="222" y="19"/>
                </a:lnTo>
                <a:lnTo>
                  <a:pt x="222" y="168"/>
                </a:lnTo>
                <a:lnTo>
                  <a:pt x="173" y="187"/>
                </a:lnTo>
                <a:lnTo>
                  <a:pt x="168" y="185"/>
                </a:lnTo>
                <a:lnTo>
                  <a:pt x="158" y="180"/>
                </a:lnTo>
                <a:lnTo>
                  <a:pt x="158" y="192"/>
                </a:lnTo>
                <a:lnTo>
                  <a:pt x="106" y="211"/>
                </a:lnTo>
                <a:lnTo>
                  <a:pt x="102" y="209"/>
                </a:lnTo>
                <a:lnTo>
                  <a:pt x="90" y="201"/>
                </a:lnTo>
                <a:lnTo>
                  <a:pt x="90" y="216"/>
                </a:lnTo>
                <a:lnTo>
                  <a:pt x="38" y="235"/>
                </a:lnTo>
                <a:lnTo>
                  <a:pt x="33" y="232"/>
                </a:lnTo>
                <a:lnTo>
                  <a:pt x="2" y="218"/>
                </a:lnTo>
                <a:lnTo>
                  <a:pt x="0" y="216"/>
                </a:lnTo>
                <a:lnTo>
                  <a:pt x="0" y="213"/>
                </a:lnTo>
                <a:lnTo>
                  <a:pt x="0" y="154"/>
                </a:lnTo>
                <a:lnTo>
                  <a:pt x="0" y="147"/>
                </a:lnTo>
                <a:lnTo>
                  <a:pt x="7" y="145"/>
                </a:lnTo>
                <a:lnTo>
                  <a:pt x="47" y="128"/>
                </a:lnTo>
                <a:lnTo>
                  <a:pt x="47" y="128"/>
                </a:lnTo>
                <a:lnTo>
                  <a:pt x="50" y="128"/>
                </a:lnTo>
                <a:lnTo>
                  <a:pt x="80" y="145"/>
                </a:lnTo>
                <a:lnTo>
                  <a:pt x="90" y="147"/>
                </a:lnTo>
                <a:lnTo>
                  <a:pt x="90" y="194"/>
                </a:lnTo>
                <a:lnTo>
                  <a:pt x="99" y="199"/>
                </a:lnTo>
                <a:lnTo>
                  <a:pt x="99" y="126"/>
                </a:lnTo>
                <a:lnTo>
                  <a:pt x="76" y="114"/>
                </a:lnTo>
                <a:lnTo>
                  <a:pt x="76" y="142"/>
                </a:lnTo>
                <a:lnTo>
                  <a:pt x="68" y="138"/>
                </a:lnTo>
                <a:lnTo>
                  <a:pt x="68" y="109"/>
                </a:lnTo>
                <a:lnTo>
                  <a:pt x="68" y="102"/>
                </a:lnTo>
                <a:lnTo>
                  <a:pt x="68" y="102"/>
                </a:lnTo>
                <a:close/>
                <a:moveTo>
                  <a:pt x="139" y="95"/>
                </a:moveTo>
                <a:lnTo>
                  <a:pt x="149" y="100"/>
                </a:lnTo>
                <a:lnTo>
                  <a:pt x="158" y="102"/>
                </a:lnTo>
                <a:lnTo>
                  <a:pt x="158" y="171"/>
                </a:lnTo>
                <a:lnTo>
                  <a:pt x="165" y="175"/>
                </a:lnTo>
                <a:lnTo>
                  <a:pt x="165" y="43"/>
                </a:lnTo>
                <a:lnTo>
                  <a:pt x="139" y="31"/>
                </a:lnTo>
                <a:lnTo>
                  <a:pt x="139" y="95"/>
                </a:lnTo>
                <a:lnTo>
                  <a:pt x="139" y="95"/>
                </a:lnTo>
                <a:close/>
                <a:moveTo>
                  <a:pt x="19" y="149"/>
                </a:moveTo>
                <a:lnTo>
                  <a:pt x="38" y="159"/>
                </a:lnTo>
                <a:lnTo>
                  <a:pt x="71" y="147"/>
                </a:lnTo>
                <a:lnTo>
                  <a:pt x="47" y="138"/>
                </a:lnTo>
                <a:lnTo>
                  <a:pt x="19" y="149"/>
                </a:lnTo>
                <a:lnTo>
                  <a:pt x="19" y="149"/>
                </a:lnTo>
                <a:close/>
                <a:moveTo>
                  <a:pt x="173" y="38"/>
                </a:moveTo>
                <a:lnTo>
                  <a:pt x="173" y="36"/>
                </a:lnTo>
                <a:lnTo>
                  <a:pt x="173" y="38"/>
                </a:lnTo>
                <a:lnTo>
                  <a:pt x="173" y="38"/>
                </a:lnTo>
                <a:lnTo>
                  <a:pt x="173" y="38"/>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dirty="0">
              <a:ln>
                <a:noFill/>
              </a:ln>
              <a:solidFill>
                <a:prstClr val="black"/>
              </a:solidFill>
              <a:effectLst/>
              <a:uLnTx/>
              <a:uFillTx/>
              <a:latin typeface="UTM Avo" panose="02040603050506020204" pitchFamily="18" charset="0"/>
              <a:ea typeface="字魂35号-经典雅黑" panose="02000000000000000000" pitchFamily="2" charset="-122"/>
              <a:cs typeface="+mn-cs"/>
            </a:endParaRPr>
          </a:p>
        </p:txBody>
      </p:sp>
      <p:sp>
        <p:nvSpPr>
          <p:cNvPr id="20" name="TextBox 19">
            <a:extLst>
              <a:ext uri="{FF2B5EF4-FFF2-40B4-BE49-F238E27FC236}">
                <a16:creationId xmlns:a16="http://schemas.microsoft.com/office/drawing/2014/main" id="{04FD8AD5-3565-F1A5-AC14-C5800E2D52CE}"/>
              </a:ext>
            </a:extLst>
          </p:cNvPr>
          <p:cNvSpPr txBox="1"/>
          <p:nvPr/>
        </p:nvSpPr>
        <p:spPr>
          <a:xfrm>
            <a:off x="676903" y="2281701"/>
            <a:ext cx="4231428" cy="1015663"/>
          </a:xfrm>
          <a:prstGeom prst="rect">
            <a:avLst/>
          </a:prstGeom>
          <a:solidFill>
            <a:srgbClr val="4472C4">
              <a:lumMod val="40000"/>
              <a:lumOff val="60000"/>
            </a:srgbClr>
          </a:solidFill>
        </p:spPr>
        <p:txBody>
          <a:bodyPr wrap="square" rtlCol="0">
            <a:spAutoFit/>
          </a:bodyPr>
          <a:lstStyle/>
          <a:p>
            <a:pPr marL="0" marR="0" lvl="0" indent="0" algn="just" defTabSz="914400" eaLnBrk="1" fontAlgn="auto" latinLnBrk="0" hangingPunct="1">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Dựa</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vào</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hình</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ảnh</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vừa</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quan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sát</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hãy</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thảo</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luận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theo</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nhóm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và</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trả</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lời</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các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câu</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hỏi</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sau</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sp>
        <p:nvSpPr>
          <p:cNvPr id="21" name="Rectangle 20">
            <a:extLst>
              <a:ext uri="{FF2B5EF4-FFF2-40B4-BE49-F238E27FC236}">
                <a16:creationId xmlns:a16="http://schemas.microsoft.com/office/drawing/2014/main" id="{A389024A-32B1-2B5E-636A-B7E4A05DA77E}"/>
              </a:ext>
            </a:extLst>
          </p:cNvPr>
          <p:cNvSpPr/>
          <p:nvPr/>
        </p:nvSpPr>
        <p:spPr>
          <a:xfrm>
            <a:off x="5656106" y="1928478"/>
            <a:ext cx="4854214" cy="488660"/>
          </a:xfrm>
          <a:prstGeom prst="rect">
            <a:avLst/>
          </a:prstGeom>
        </p:spPr>
        <p:txBody>
          <a:bodyPr wrap="none">
            <a:spAutoFit/>
          </a:bodyPr>
          <a:lstStyle/>
          <a:p>
            <a:pPr>
              <a:lnSpc>
                <a:spcPct val="150000"/>
              </a:lnSpc>
              <a:spcBef>
                <a:spcPts val="600"/>
              </a:spcBef>
              <a:spcAft>
                <a:spcPts val="600"/>
              </a:spcAft>
              <a:buClrTx/>
              <a:buFontTx/>
              <a:buNone/>
            </a:pPr>
            <a:r>
              <a:rPr lang="nl-NL" sz="2000" kern="1200" dirty="0">
                <a:latin typeface="UTM Avo" panose="02040603050506020204" pitchFamily="18" charset="0"/>
                <a:ea typeface="Calibri" panose="020F0502020204030204" pitchFamily="34" charset="0"/>
                <a:cs typeface="Arial" panose="020B0604020202020204" pitchFamily="34" charset="0"/>
              </a:rPr>
              <a:t>Những bức ảnh thể hiện nội dung gì?</a:t>
            </a:r>
            <a:endPar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p:sp>
        <p:nvSpPr>
          <p:cNvPr id="22" name="Rectangle 21">
            <a:extLst>
              <a:ext uri="{FF2B5EF4-FFF2-40B4-BE49-F238E27FC236}">
                <a16:creationId xmlns:a16="http://schemas.microsoft.com/office/drawing/2014/main" id="{04093CAF-B166-39C1-2BAA-D1252B79AA07}"/>
              </a:ext>
            </a:extLst>
          </p:cNvPr>
          <p:cNvSpPr/>
          <p:nvPr/>
        </p:nvSpPr>
        <p:spPr>
          <a:xfrm>
            <a:off x="5643212" y="2589261"/>
            <a:ext cx="3994774" cy="707886"/>
          </a:xfrm>
          <a:prstGeom prst="rect">
            <a:avLst/>
          </a:prstGeom>
        </p:spPr>
        <p:txBody>
          <a:bodyPr wrap="square">
            <a:spAutoFit/>
          </a:bodyPr>
          <a:lstStyle/>
          <a:p>
            <a:pPr>
              <a:spcBef>
                <a:spcPts val="600"/>
              </a:spcBef>
              <a:spcAft>
                <a:spcPts val="600"/>
              </a:spcAft>
              <a:buClrTx/>
              <a:buFontTx/>
              <a:buNone/>
            </a:pPr>
            <a:r>
              <a:rPr lang="nl-NL" sz="2000" kern="1200" dirty="0">
                <a:latin typeface="UTM Avo" panose="02040603050506020204" pitchFamily="18" charset="0"/>
                <a:ea typeface="Calibri" panose="020F0502020204030204" pitchFamily="34" charset="0"/>
                <a:cs typeface="Arial" panose="020B0604020202020204" pitchFamily="34" charset="0"/>
              </a:rPr>
              <a:t>Hãy kể một số hoạt động ngoài biển đảo mà em biết?</a:t>
            </a:r>
            <a:endPar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57FB2D03-8032-8669-DA82-956C4FE3DDA4}"/>
              </a:ext>
            </a:extLst>
          </p:cNvPr>
          <p:cNvSpPr/>
          <p:nvPr/>
        </p:nvSpPr>
        <p:spPr>
          <a:xfrm>
            <a:off x="5643213" y="3420301"/>
            <a:ext cx="4173450" cy="707886"/>
          </a:xfrm>
          <a:prstGeom prst="rect">
            <a:avLst/>
          </a:prstGeom>
        </p:spPr>
        <p:txBody>
          <a:bodyPr wrap="square">
            <a:spAutoFit/>
          </a:bodyPr>
          <a:lstStyle/>
          <a:p>
            <a:pPr>
              <a:buClrTx/>
              <a:buFontTx/>
              <a:buNone/>
            </a:pPr>
            <a:r>
              <a:rPr lang="nl-NL" sz="2000" kern="1200" dirty="0">
                <a:latin typeface="UTM Avo" panose="02040603050506020204" pitchFamily="18" charset="0"/>
                <a:ea typeface="Calibri" panose="020F0502020204030204" pitchFamily="34" charset="0"/>
                <a:cs typeface="Arial" panose="020B0604020202020204" pitchFamily="34" charset="0"/>
              </a:rPr>
              <a:t>Nhận xét hình ảnh, màu sắc</a:t>
            </a:r>
          </a:p>
          <a:p>
            <a:pPr>
              <a:buClrTx/>
              <a:buFontTx/>
              <a:buNone/>
            </a:pPr>
            <a:r>
              <a:rPr lang="nl-NL" sz="2000" kern="1200" dirty="0">
                <a:latin typeface="UTM Avo" panose="02040603050506020204" pitchFamily="18" charset="0"/>
                <a:ea typeface="Calibri" panose="020F0502020204030204" pitchFamily="34" charset="0"/>
                <a:cs typeface="Arial" panose="020B0604020202020204" pitchFamily="34" charset="0"/>
              </a:rPr>
              <a:t>(ví dụ: trời xanh, cát trắng...)</a:t>
            </a:r>
            <a:endPar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p:sp>
        <p:nvSpPr>
          <p:cNvPr id="24" name="Rectangle 23">
            <a:extLst>
              <a:ext uri="{FF2B5EF4-FFF2-40B4-BE49-F238E27FC236}">
                <a16:creationId xmlns:a16="http://schemas.microsoft.com/office/drawing/2014/main" id="{EE88BC50-91D4-82EA-A03B-D5461D9C6B0A}"/>
              </a:ext>
            </a:extLst>
          </p:cNvPr>
          <p:cNvSpPr/>
          <p:nvPr/>
        </p:nvSpPr>
        <p:spPr>
          <a:xfrm>
            <a:off x="5672661" y="4207551"/>
            <a:ext cx="3692056" cy="1323439"/>
          </a:xfrm>
          <a:prstGeom prst="rect">
            <a:avLst/>
          </a:prstGeom>
          <a:solidFill>
            <a:srgbClr val="FFFAF7"/>
          </a:solidFill>
        </p:spPr>
        <p:txBody>
          <a:bodyPr wrap="square">
            <a:spAutoFit/>
          </a:bodyPr>
          <a:lstStyle/>
          <a:p>
            <a:pPr>
              <a:spcBef>
                <a:spcPts val="600"/>
              </a:spcBef>
              <a:spcAft>
                <a:spcPts val="600"/>
              </a:spcAft>
              <a:buClrTx/>
              <a:buFontTx/>
              <a:buNone/>
            </a:pPr>
            <a:r>
              <a:rPr lang="nl-NL" sz="2000" kern="1200" dirty="0">
                <a:latin typeface="UTM Avo" panose="02040603050506020204" pitchFamily="18" charset="0"/>
                <a:ea typeface="Calibri" panose="020F0502020204030204" pitchFamily="34" charset="0"/>
                <a:cs typeface="Arial" panose="020B0604020202020204" pitchFamily="34" charset="0"/>
              </a:rPr>
              <a:t>Nêu đặc điểm khác nhau (ví dụ: phong cảnh, hoạt động của con người) và giống nhau (ví dụ: bầu trời).</a:t>
            </a:r>
            <a:endPar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p:pic>
        <p:nvPicPr>
          <p:cNvPr id="25" name="Picture 24">
            <a:extLst>
              <a:ext uri="{FF2B5EF4-FFF2-40B4-BE49-F238E27FC236}">
                <a16:creationId xmlns:a16="http://schemas.microsoft.com/office/drawing/2014/main" id="{A3B8DF3C-403A-20F9-EAA4-09E0ADEE37B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64420" y="3331891"/>
            <a:ext cx="2579938" cy="2579938"/>
          </a:xfrm>
          <a:prstGeom prst="rect">
            <a:avLst/>
          </a:prstGeom>
        </p:spPr>
      </p:pic>
      <p:pic>
        <p:nvPicPr>
          <p:cNvPr id="26" name="3 Minutes Countdown 4k Giant Clock - Đồng hồ đếm ngược 3 phút">
            <a:hlinkClick r:id="" action="ppaction://media"/>
            <a:extLst>
              <a:ext uri="{FF2B5EF4-FFF2-40B4-BE49-F238E27FC236}">
                <a16:creationId xmlns:a16="http://schemas.microsoft.com/office/drawing/2014/main" id="{1021C2ED-F799-1373-EBB4-B65874A781CA}"/>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864891" y="5911829"/>
            <a:ext cx="1578995" cy="888184"/>
          </a:xfrm>
          <a:prstGeom prst="rect">
            <a:avLst/>
          </a:prstGeom>
        </p:spPr>
      </p:pic>
    </p:spTree>
    <p:extLst>
      <p:ext uri="{BB962C8B-B14F-4D97-AF65-F5344CB8AC3E}">
        <p14:creationId xmlns:p14="http://schemas.microsoft.com/office/powerpoint/2010/main" val="1338791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inVertical)">
                                      <p:cBhvr>
                                        <p:cTn id="17" dur="500"/>
                                        <p:tgtEl>
                                          <p:spTgt spid="12"/>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barn(inVertical)">
                                      <p:cBhvr>
                                        <p:cTn id="20" dur="500"/>
                                        <p:tgtEl>
                                          <p:spTgt spid="15"/>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barn(inVertical)">
                                      <p:cBhvr>
                                        <p:cTn id="23" dur="500"/>
                                        <p:tgtEl>
                                          <p:spTgt spid="21"/>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barn(inVertical)">
                                      <p:cBhvr>
                                        <p:cTn id="28" dur="500"/>
                                        <p:tgtEl>
                                          <p:spTgt spid="14"/>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barn(inVertical)">
                                      <p:cBhvr>
                                        <p:cTn id="31" dur="500"/>
                                        <p:tgtEl>
                                          <p:spTgt spid="13"/>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barn(inVertical)">
                                      <p:cBhvr>
                                        <p:cTn id="34" dur="500"/>
                                        <p:tgtEl>
                                          <p:spTgt spid="22"/>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barn(inVertical)">
                                      <p:cBhvr>
                                        <p:cTn id="39" dur="500"/>
                                        <p:tgtEl>
                                          <p:spTgt spid="19"/>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barn(inVertical)">
                                      <p:cBhvr>
                                        <p:cTn id="42" dur="500"/>
                                        <p:tgtEl>
                                          <p:spTgt spid="16"/>
                                        </p:tgtEl>
                                      </p:cBhvr>
                                    </p:animEffect>
                                  </p:childTnLst>
                                </p:cTn>
                              </p:par>
                              <p:par>
                                <p:cTn id="43" presetID="16" presetClass="entr" presetSubtype="21"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barn(inVertical)">
                                      <p:cBhvr>
                                        <p:cTn id="45" dur="500"/>
                                        <p:tgtEl>
                                          <p:spTgt spid="23"/>
                                        </p:tgtEl>
                                      </p:cBhvr>
                                    </p:animEffect>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grpId="0" nodeType="click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barn(inVertical)">
                                      <p:cBhvr>
                                        <p:cTn id="50" dur="500"/>
                                        <p:tgtEl>
                                          <p:spTgt spid="18"/>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barn(inVertical)">
                                      <p:cBhvr>
                                        <p:cTn id="53" dur="500"/>
                                        <p:tgtEl>
                                          <p:spTgt spid="17"/>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barn(inVertical)">
                                      <p:cBhvr>
                                        <p:cTn id="56" dur="500"/>
                                        <p:tgtEl>
                                          <p:spTgt spid="24"/>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1" fill="hold" nodeType="click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additive="base">
                                        <p:cTn id="61" dur="500" fill="hold"/>
                                        <p:tgtEl>
                                          <p:spTgt spid="26"/>
                                        </p:tgtEl>
                                        <p:attrNameLst>
                                          <p:attrName>ppt_x</p:attrName>
                                        </p:attrNameLst>
                                      </p:cBhvr>
                                      <p:tavLst>
                                        <p:tav tm="0">
                                          <p:val>
                                            <p:strVal val="#ppt_x"/>
                                          </p:val>
                                        </p:tav>
                                        <p:tav tm="100000">
                                          <p:val>
                                            <p:strVal val="#ppt_x"/>
                                          </p:val>
                                        </p:tav>
                                      </p:tavLst>
                                    </p:anim>
                                    <p:anim calcmode="lin" valueType="num">
                                      <p:cBhvr additive="base">
                                        <p:cTn id="62" dur="500" fill="hold"/>
                                        <p:tgtEl>
                                          <p:spTgt spid="26"/>
                                        </p:tgtEl>
                                        <p:attrNameLst>
                                          <p:attrName>ppt_y</p:attrName>
                                        </p:attrNameLst>
                                      </p:cBhvr>
                                      <p:tavLst>
                                        <p:tav tm="0">
                                          <p:val>
                                            <p:strVal val="0-#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1" presetClass="mediacall" presetSubtype="0" fill="hold" nodeType="clickEffect">
                                  <p:stCondLst>
                                    <p:cond delay="0"/>
                                  </p:stCondLst>
                                  <p:childTnLst>
                                    <p:cmd type="call" cmd="playFrom(0.0)">
                                      <p:cBhvr>
                                        <p:cTn id="66" dur="180140"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67" fill="hold" display="0">
                  <p:stCondLst>
                    <p:cond delay="indefinite"/>
                  </p:stCondLst>
                </p:cTn>
                <p:tgtEl>
                  <p:spTgt spid="26"/>
                </p:tgtEl>
              </p:cMediaNode>
            </p:video>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animBg="1"/>
      <p:bldP spid="21" grpId="0"/>
      <p:bldP spid="22" grpId="0"/>
      <p:bldP spid="23" grpId="0"/>
      <p:bldP spid="2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Shape 101"/>
        <p:cNvGrpSpPr/>
        <p:nvPr/>
      </p:nvGrpSpPr>
      <p:grpSpPr>
        <a:xfrm>
          <a:off x="0" y="0"/>
          <a:ext cx="0" cy="0"/>
          <a:chOff x="0" y="0"/>
          <a:chExt cx="0" cy="0"/>
        </a:xfrm>
      </p:grpSpPr>
      <p:sp>
        <p:nvSpPr>
          <p:cNvPr id="16" name="TextBox 2">
            <a:extLst>
              <a:ext uri="{FF2B5EF4-FFF2-40B4-BE49-F238E27FC236}">
                <a16:creationId xmlns:a16="http://schemas.microsoft.com/office/drawing/2014/main" id="{DB341C3C-DBCE-F38B-2370-BBBA1BD5170A}"/>
              </a:ext>
            </a:extLst>
          </p:cNvPr>
          <p:cNvSpPr txBox="1"/>
          <p:nvPr/>
        </p:nvSpPr>
        <p:spPr>
          <a:xfrm>
            <a:off x="3883668" y="1057243"/>
            <a:ext cx="4421562" cy="523220"/>
          </a:xfrm>
          <a:prstGeom prst="rect">
            <a:avLst/>
          </a:prstGeom>
          <a:noFill/>
        </p:spPr>
        <p:txBody>
          <a:bodyPr wrap="square" rtlCol="0">
            <a:spAutoFit/>
          </a:bodyPr>
          <a:lstStyle/>
          <a:p>
            <a:pPr algn="ctr">
              <a:buClrTx/>
              <a:buFontTx/>
              <a:buNone/>
            </a:pPr>
            <a:r>
              <a:rPr lang="en-US" sz="2800" b="1" kern="1200" dirty="0" err="1">
                <a:solidFill>
                  <a:srgbClr val="4472C4">
                    <a:lumMod val="75000"/>
                  </a:srgbClr>
                </a:solidFill>
                <a:latin typeface="UTM Avo" panose="02040603050506020204" pitchFamily="18" charset="0"/>
                <a:ea typeface="+mn-ea"/>
                <a:cs typeface="Arial" panose="020B0604020202020204" pitchFamily="34" charset="0"/>
              </a:rPr>
              <a:t>Hoạt</a:t>
            </a:r>
            <a:r>
              <a:rPr lang="en-US" sz="2800" b="1" kern="1200" dirty="0">
                <a:solidFill>
                  <a:srgbClr val="4472C4">
                    <a:lumMod val="75000"/>
                  </a:srgbClr>
                </a:solidFill>
                <a:latin typeface="UTM Avo" panose="02040603050506020204" pitchFamily="18" charset="0"/>
                <a:ea typeface="+mn-ea"/>
                <a:cs typeface="Arial" panose="020B0604020202020204" pitchFamily="34" charset="0"/>
              </a:rPr>
              <a:t> </a:t>
            </a:r>
            <a:r>
              <a:rPr lang="en-US" sz="2800" b="1" kern="1200" dirty="0" err="1">
                <a:solidFill>
                  <a:srgbClr val="4472C4">
                    <a:lumMod val="75000"/>
                  </a:srgbClr>
                </a:solidFill>
                <a:latin typeface="UTM Avo" panose="02040603050506020204" pitchFamily="18" charset="0"/>
                <a:ea typeface="+mn-ea"/>
                <a:cs typeface="Arial" panose="020B0604020202020204" pitchFamily="34" charset="0"/>
              </a:rPr>
              <a:t>động</a:t>
            </a:r>
            <a:r>
              <a:rPr lang="en-US" sz="2800" b="1" kern="1200" dirty="0">
                <a:solidFill>
                  <a:srgbClr val="4472C4">
                    <a:lumMod val="75000"/>
                  </a:srgbClr>
                </a:solidFill>
                <a:latin typeface="UTM Avo" panose="02040603050506020204" pitchFamily="18" charset="0"/>
                <a:ea typeface="+mn-ea"/>
                <a:cs typeface="Arial" panose="020B0604020202020204" pitchFamily="34" charset="0"/>
              </a:rPr>
              <a:t> </a:t>
            </a:r>
            <a:r>
              <a:rPr lang="en-US" sz="2800" b="1" kern="1200" dirty="0" err="1">
                <a:solidFill>
                  <a:srgbClr val="4472C4">
                    <a:lumMod val="75000"/>
                  </a:srgbClr>
                </a:solidFill>
                <a:latin typeface="UTM Avo" panose="02040603050506020204" pitchFamily="18" charset="0"/>
                <a:ea typeface="+mn-ea"/>
                <a:cs typeface="Arial" panose="020B0604020202020204" pitchFamily="34" charset="0"/>
              </a:rPr>
              <a:t>nhóm</a:t>
            </a:r>
            <a:endParaRPr lang="en-US" sz="2800" b="1" kern="1200" dirty="0">
              <a:solidFill>
                <a:srgbClr val="4472C4">
                  <a:lumMod val="75000"/>
                </a:srgbClr>
              </a:solidFill>
              <a:latin typeface="UTM Avo" panose="02040603050506020204" pitchFamily="18" charset="0"/>
              <a:ea typeface="+mn-ea"/>
              <a:cs typeface="Arial" panose="020B0604020202020204" pitchFamily="34" charset="0"/>
            </a:endParaRPr>
          </a:p>
        </p:txBody>
      </p:sp>
      <p:sp>
        <p:nvSpPr>
          <p:cNvPr id="19" name="Rectangle 18">
            <a:extLst>
              <a:ext uri="{FF2B5EF4-FFF2-40B4-BE49-F238E27FC236}">
                <a16:creationId xmlns:a16="http://schemas.microsoft.com/office/drawing/2014/main" id="{B72DE30D-39C9-5A29-510A-D078928A62EC}"/>
              </a:ext>
            </a:extLst>
          </p:cNvPr>
          <p:cNvSpPr/>
          <p:nvPr/>
        </p:nvSpPr>
        <p:spPr>
          <a:xfrm>
            <a:off x="6228334" y="2142305"/>
            <a:ext cx="4693666" cy="2803781"/>
          </a:xfrm>
          <a:prstGeom prst="rect">
            <a:avLst/>
          </a:prstGeom>
          <a:solidFill>
            <a:srgbClr val="FFFAF7"/>
          </a:solidFill>
        </p:spPr>
        <p:txBody>
          <a:bodyPr wrap="square">
            <a:spAutoFit/>
          </a:bodyPr>
          <a:lstStyle/>
          <a:p>
            <a:pPr algn="just">
              <a:lnSpc>
                <a:spcPct val="150000"/>
              </a:lnSpc>
              <a:buClrTx/>
              <a:buFontTx/>
              <a:buNone/>
            </a:pPr>
            <a:r>
              <a:rPr lang="vi-VN" sz="2000" i="1" kern="1200" dirty="0">
                <a:solidFill>
                  <a:prstClr val="black"/>
                </a:solidFill>
                <a:latin typeface="UTM Avo" panose="02040603050506020204" pitchFamily="18" charset="0"/>
                <a:ea typeface="+mn-ea"/>
                <a:cs typeface="Arial" panose="020B0604020202020204" pitchFamily="34" charset="0"/>
              </a:rPr>
              <a:t>Tìm hiểu các bức tranh về đề tài biển đảo với nội dung:</a:t>
            </a:r>
          </a:p>
          <a:p>
            <a:pPr algn="just">
              <a:lnSpc>
                <a:spcPct val="150000"/>
              </a:lnSpc>
              <a:buClrTx/>
              <a:buFontTx/>
              <a:buNone/>
            </a:pPr>
            <a:r>
              <a:rPr lang="vi-VN" sz="2000" kern="1200" dirty="0">
                <a:solidFill>
                  <a:prstClr val="black"/>
                </a:solidFill>
                <a:latin typeface="UTM Avo" panose="02040603050506020204" pitchFamily="18" charset="0"/>
                <a:ea typeface="+mn-ea"/>
                <a:cs typeface="Arial" panose="020B0604020202020204" pitchFamily="34" charset="0"/>
              </a:rPr>
              <a:t>+ Hình ảnh chính được thể hiện trong tranh</a:t>
            </a:r>
          </a:p>
          <a:p>
            <a:pPr algn="just">
              <a:lnSpc>
                <a:spcPct val="150000"/>
              </a:lnSpc>
              <a:buClrTx/>
              <a:buFontTx/>
              <a:buNone/>
            </a:pPr>
            <a:r>
              <a:rPr lang="vi-VN" sz="2000" kern="1200" dirty="0">
                <a:solidFill>
                  <a:prstClr val="black"/>
                </a:solidFill>
                <a:latin typeface="UTM Avo" panose="02040603050506020204" pitchFamily="18" charset="0"/>
                <a:ea typeface="+mn-ea"/>
                <a:cs typeface="Arial" panose="020B0604020202020204" pitchFamily="34" charset="0"/>
              </a:rPr>
              <a:t>+ Vị trí đường chân trời trong tranh</a:t>
            </a:r>
          </a:p>
          <a:p>
            <a:pPr algn="just">
              <a:lnSpc>
                <a:spcPct val="150000"/>
              </a:lnSpc>
              <a:buClrTx/>
              <a:buFontTx/>
              <a:buNone/>
            </a:pPr>
            <a:r>
              <a:rPr lang="vi-VN" sz="2000" kern="1200" dirty="0">
                <a:solidFill>
                  <a:prstClr val="black"/>
                </a:solidFill>
                <a:latin typeface="UTM Avo" panose="02040603050506020204" pitchFamily="18" charset="0"/>
                <a:ea typeface="+mn-ea"/>
                <a:cs typeface="Arial" panose="020B0604020202020204" pitchFamily="34" charset="0"/>
              </a:rPr>
              <a:t>+ Màu sắc và bố cục trong tranh.</a:t>
            </a:r>
            <a:endParaRPr lang="vi-VN" sz="2000" kern="1200" dirty="0">
              <a:solidFill>
                <a:prstClr val="black"/>
              </a:solidFill>
              <a:latin typeface="Arial" panose="020B0604020202020204" pitchFamily="34" charset="0"/>
              <a:ea typeface="+mn-ea"/>
              <a:cs typeface="Arial" panose="020B0604020202020204" pitchFamily="34" charset="0"/>
            </a:endParaRPr>
          </a:p>
        </p:txBody>
      </p:sp>
      <p:pic>
        <p:nvPicPr>
          <p:cNvPr id="20" name="3 Minutes Countdown 4k Giant Clock - Đồng hồ đếm ngược 3 phút">
            <a:hlinkClick r:id="" action="ppaction://media"/>
            <a:extLst>
              <a:ext uri="{FF2B5EF4-FFF2-40B4-BE49-F238E27FC236}">
                <a16:creationId xmlns:a16="http://schemas.microsoft.com/office/drawing/2014/main" id="{730C416E-69B2-4454-B839-ED76F4112709}"/>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304951" y="5892087"/>
            <a:ext cx="1578995" cy="888184"/>
          </a:xfrm>
          <a:prstGeom prst="rect">
            <a:avLst/>
          </a:prstGeom>
        </p:spPr>
      </p:pic>
      <p:pic>
        <p:nvPicPr>
          <p:cNvPr id="22" name="Picture 21">
            <a:extLst>
              <a:ext uri="{FF2B5EF4-FFF2-40B4-BE49-F238E27FC236}">
                <a16:creationId xmlns:a16="http://schemas.microsoft.com/office/drawing/2014/main" id="{862DF038-7700-6257-0CD6-4C0D2DD7BA63}"/>
              </a:ext>
            </a:extLst>
          </p:cNvPr>
          <p:cNvPicPr>
            <a:picLocks noChangeAspect="1"/>
          </p:cNvPicPr>
          <p:nvPr/>
        </p:nvPicPr>
        <p:blipFill rotWithShape="1">
          <a:blip r:embed="rId7"/>
          <a:srcRect l="27256" r="22359"/>
          <a:stretch/>
        </p:blipFill>
        <p:spPr>
          <a:xfrm>
            <a:off x="1524441" y="4227062"/>
            <a:ext cx="2941613" cy="2630938"/>
          </a:xfrm>
          <a:prstGeom prst="rect">
            <a:avLst/>
          </a:prstGeom>
        </p:spPr>
      </p:pic>
      <p:pic>
        <p:nvPicPr>
          <p:cNvPr id="24" name="Picture 23">
            <a:extLst>
              <a:ext uri="{FF2B5EF4-FFF2-40B4-BE49-F238E27FC236}">
                <a16:creationId xmlns:a16="http://schemas.microsoft.com/office/drawing/2014/main" id="{1E50B21B-6E79-515F-F6F0-03A3A8CC6D0B}"/>
              </a:ext>
            </a:extLst>
          </p:cNvPr>
          <p:cNvPicPr>
            <a:picLocks noChangeAspect="1"/>
          </p:cNvPicPr>
          <p:nvPr/>
        </p:nvPicPr>
        <p:blipFill rotWithShape="1">
          <a:blip r:embed="rId8"/>
          <a:srcRect l="32449" t="14298" r="32631" b="15683"/>
          <a:stretch/>
        </p:blipFill>
        <p:spPr>
          <a:xfrm>
            <a:off x="3182767" y="1750643"/>
            <a:ext cx="2911682" cy="2630938"/>
          </a:xfrm>
          <a:prstGeom prst="rect">
            <a:avLst/>
          </a:prstGeom>
        </p:spPr>
      </p:pic>
      <p:pic>
        <p:nvPicPr>
          <p:cNvPr id="26" name="Picture 25">
            <a:extLst>
              <a:ext uri="{FF2B5EF4-FFF2-40B4-BE49-F238E27FC236}">
                <a16:creationId xmlns:a16="http://schemas.microsoft.com/office/drawing/2014/main" id="{F8FB80D0-2328-DCA4-941C-E750941DF823}"/>
              </a:ext>
            </a:extLst>
          </p:cNvPr>
          <p:cNvPicPr>
            <a:picLocks noChangeAspect="1"/>
          </p:cNvPicPr>
          <p:nvPr/>
        </p:nvPicPr>
        <p:blipFill rotWithShape="1">
          <a:blip r:embed="rId9"/>
          <a:srcRect l="31717" t="15639" r="31717" b="16326"/>
          <a:stretch/>
        </p:blipFill>
        <p:spPr>
          <a:xfrm>
            <a:off x="0" y="1750643"/>
            <a:ext cx="3048882" cy="2556402"/>
          </a:xfrm>
          <a:prstGeom prst="rect">
            <a:avLst/>
          </a:prstGeom>
        </p:spPr>
      </p:pic>
    </p:spTree>
    <p:extLst>
      <p:ext uri="{BB962C8B-B14F-4D97-AF65-F5344CB8AC3E}">
        <p14:creationId xmlns:p14="http://schemas.microsoft.com/office/powerpoint/2010/main" val="1281874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wipe(left)">
                                      <p:cBhvr>
                                        <p:cTn id="7" dur="500"/>
                                        <p:tgtEl>
                                          <p:spTgt spid="19">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barn(inVertical)">
                                      <p:cBhvr>
                                        <p:cTn id="10" dur="500"/>
                                        <p:tgtEl>
                                          <p:spTgt spid="26"/>
                                        </p:tgtEl>
                                      </p:cBhvr>
                                    </p:animEffect>
                                  </p:childTnLst>
                                </p:cTn>
                              </p:par>
                              <p:par>
                                <p:cTn id="11" presetID="16" presetClass="entr" presetSubtype="21"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barn(inVertical)">
                                      <p:cBhvr>
                                        <p:cTn id="13" dur="500"/>
                                        <p:tgtEl>
                                          <p:spTgt spid="22"/>
                                        </p:tgtEl>
                                      </p:cBhvr>
                                    </p:animEffect>
                                  </p:childTnLst>
                                </p:cTn>
                              </p:par>
                              <p:par>
                                <p:cTn id="14" presetID="16" presetClass="entr" presetSubtype="21"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barn(inVertical)">
                                      <p:cBhvr>
                                        <p:cTn id="16" dur="500"/>
                                        <p:tgtEl>
                                          <p:spTgt spid="2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9">
                                            <p:txEl>
                                              <p:pRg st="1" end="1"/>
                                            </p:txEl>
                                          </p:spTgt>
                                        </p:tgtEl>
                                        <p:attrNameLst>
                                          <p:attrName>style.visibility</p:attrName>
                                        </p:attrNameLst>
                                      </p:cBhvr>
                                      <p:to>
                                        <p:strVal val="visible"/>
                                      </p:to>
                                    </p:set>
                                    <p:animEffect transition="in" filter="wipe(left)">
                                      <p:cBhvr>
                                        <p:cTn id="21" dur="500"/>
                                        <p:tgtEl>
                                          <p:spTgt spid="19">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19">
                                            <p:txEl>
                                              <p:pRg st="2" end="2"/>
                                            </p:txEl>
                                          </p:spTgt>
                                        </p:tgtEl>
                                        <p:attrNameLst>
                                          <p:attrName>style.visibility</p:attrName>
                                        </p:attrNameLst>
                                      </p:cBhvr>
                                      <p:to>
                                        <p:strVal val="visible"/>
                                      </p:to>
                                    </p:set>
                                    <p:animEffect transition="in" filter="wipe(left)">
                                      <p:cBhvr>
                                        <p:cTn id="26" dur="500"/>
                                        <p:tgtEl>
                                          <p:spTgt spid="19">
                                            <p:txEl>
                                              <p:pRg st="2" end="2"/>
                                            </p:txEl>
                                          </p:spTgt>
                                        </p:tgtEl>
                                      </p:cBhvr>
                                    </p:animEffect>
                                  </p:childTnLst>
                                </p:cTn>
                              </p:par>
                              <p:par>
                                <p:cTn id="27" presetID="22" presetClass="entr" presetSubtype="8" fill="hold" nodeType="withEffect">
                                  <p:stCondLst>
                                    <p:cond delay="0"/>
                                  </p:stCondLst>
                                  <p:childTnLst>
                                    <p:set>
                                      <p:cBhvr>
                                        <p:cTn id="28" dur="1" fill="hold">
                                          <p:stCondLst>
                                            <p:cond delay="0"/>
                                          </p:stCondLst>
                                        </p:cTn>
                                        <p:tgtEl>
                                          <p:spTgt spid="19">
                                            <p:txEl>
                                              <p:pRg st="3" end="3"/>
                                            </p:txEl>
                                          </p:spTgt>
                                        </p:tgtEl>
                                        <p:attrNameLst>
                                          <p:attrName>style.visibility</p:attrName>
                                        </p:attrNameLst>
                                      </p:cBhvr>
                                      <p:to>
                                        <p:strVal val="visible"/>
                                      </p:to>
                                    </p:set>
                                    <p:animEffect transition="in" filter="wipe(left)">
                                      <p:cBhvr>
                                        <p:cTn id="29" dur="500"/>
                                        <p:tgtEl>
                                          <p:spTgt spid="19">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1" fill="hold" nodeType="click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additive="base">
                                        <p:cTn id="34" dur="500" fill="hold"/>
                                        <p:tgtEl>
                                          <p:spTgt spid="20"/>
                                        </p:tgtEl>
                                        <p:attrNameLst>
                                          <p:attrName>ppt_x</p:attrName>
                                        </p:attrNameLst>
                                      </p:cBhvr>
                                      <p:tavLst>
                                        <p:tav tm="0">
                                          <p:val>
                                            <p:strVal val="#ppt_x"/>
                                          </p:val>
                                        </p:tav>
                                        <p:tav tm="100000">
                                          <p:val>
                                            <p:strVal val="#ppt_x"/>
                                          </p:val>
                                        </p:tav>
                                      </p:tavLst>
                                    </p:anim>
                                    <p:anim calcmode="lin" valueType="num">
                                      <p:cBhvr additive="base">
                                        <p:cTn id="35" dur="50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mediacall" presetSubtype="0" fill="hold" nodeType="clickEffect">
                                  <p:stCondLst>
                                    <p:cond delay="0"/>
                                  </p:stCondLst>
                                  <p:childTnLst>
                                    <p:cmd type="call" cmd="playFrom(0.0)">
                                      <p:cBhvr>
                                        <p:cTn id="39" dur="180140"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40" fill="hold" display="0">
                  <p:stCondLst>
                    <p:cond delay="indefinite"/>
                  </p:stCondLst>
                </p:cTn>
                <p:tgtEl>
                  <p:spTgt spid="20"/>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5" name="Picture 4">
            <a:extLst>
              <a:ext uri="{FF2B5EF4-FFF2-40B4-BE49-F238E27FC236}">
                <a16:creationId xmlns:a16="http://schemas.microsoft.com/office/drawing/2014/main" id="{A9CF6E4A-B369-235A-C065-63D890C8BE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0474" y="1785488"/>
            <a:ext cx="7475682" cy="4313975"/>
          </a:xfrm>
          <a:prstGeom prst="rect">
            <a:avLst/>
          </a:prstGeom>
        </p:spPr>
      </p:pic>
      <p:pic>
        <p:nvPicPr>
          <p:cNvPr id="6" name="Picture 5">
            <a:extLst>
              <a:ext uri="{FF2B5EF4-FFF2-40B4-BE49-F238E27FC236}">
                <a16:creationId xmlns:a16="http://schemas.microsoft.com/office/drawing/2014/main" id="{67B8099C-8CD3-650F-8C29-CD3A019B061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1058" y="4213110"/>
            <a:ext cx="2909455" cy="2909455"/>
          </a:xfrm>
          <a:prstGeom prst="rect">
            <a:avLst/>
          </a:prstGeom>
        </p:spPr>
      </p:pic>
      <p:sp>
        <p:nvSpPr>
          <p:cNvPr id="7" name="Rectangle 6">
            <a:extLst>
              <a:ext uri="{FF2B5EF4-FFF2-40B4-BE49-F238E27FC236}">
                <a16:creationId xmlns:a16="http://schemas.microsoft.com/office/drawing/2014/main" id="{0FA57362-76DC-8903-619F-9E02229BFE8C}"/>
              </a:ext>
            </a:extLst>
          </p:cNvPr>
          <p:cNvSpPr/>
          <p:nvPr/>
        </p:nvSpPr>
        <p:spPr>
          <a:xfrm>
            <a:off x="2951012" y="1991060"/>
            <a:ext cx="5747329" cy="3412537"/>
          </a:xfrm>
          <a:prstGeom prst="rect">
            <a:avLst/>
          </a:prstGeom>
        </p:spPr>
        <p:txBody>
          <a:bodyPr wrap="square">
            <a:spAutoFit/>
          </a:bodyPr>
          <a:lstStyle/>
          <a:p>
            <a:pPr algn="just">
              <a:lnSpc>
                <a:spcPct val="150000"/>
              </a:lnSpc>
              <a:spcBef>
                <a:spcPts val="600"/>
              </a:spcBef>
              <a:spcAft>
                <a:spcPts val="600"/>
              </a:spcAft>
              <a:buClrTx/>
              <a:buFontTx/>
              <a:buNone/>
            </a:pP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Việt</a:t>
            </a:r>
            <a:r>
              <a:rPr lang="fr-FR" sz="2000" kern="1200" dirty="0">
                <a:latin typeface="UTM Avo" panose="02040603050506020204" pitchFamily="18" charset="0"/>
                <a:ea typeface="Calibri" panose="020F0502020204030204" pitchFamily="34" charset="0"/>
                <a:cs typeface="Arial" panose="020B0604020202020204" pitchFamily="34" charset="0"/>
              </a:rPr>
              <a:t> Nam </a:t>
            </a:r>
            <a:r>
              <a:rPr lang="fr-FR" sz="2000" kern="1200" dirty="0" err="1">
                <a:latin typeface="UTM Avo" panose="02040603050506020204" pitchFamily="18" charset="0"/>
                <a:ea typeface="Calibri" panose="020F0502020204030204" pitchFamily="34" charset="0"/>
                <a:cs typeface="Arial" panose="020B0604020202020204" pitchFamily="34" charset="0"/>
              </a:rPr>
              <a:t>có</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bờ</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biển</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dài</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có</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nhiều</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đảo</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trong</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đó</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Hoàng</a:t>
            </a:r>
            <a:r>
              <a:rPr lang="fr-FR" sz="2000" kern="1200" dirty="0">
                <a:latin typeface="UTM Avo" panose="02040603050506020204" pitchFamily="18" charset="0"/>
                <a:ea typeface="Calibri" panose="020F0502020204030204" pitchFamily="34" charset="0"/>
                <a:cs typeface="Arial" panose="020B0604020202020204" pitchFamily="34" charset="0"/>
              </a:rPr>
              <a:t> Sa </a:t>
            </a:r>
            <a:r>
              <a:rPr lang="fr-FR" sz="2000" kern="1200" dirty="0" err="1">
                <a:latin typeface="UTM Avo" panose="02040603050506020204" pitchFamily="18" charset="0"/>
                <a:ea typeface="Calibri" panose="020F0502020204030204" pitchFamily="34" charset="0"/>
                <a:cs typeface="Arial" panose="020B0604020202020204" pitchFamily="34" charset="0"/>
              </a:rPr>
              <a:t>và</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Trường</a:t>
            </a:r>
            <a:r>
              <a:rPr lang="fr-FR" sz="2000" kern="1200" dirty="0">
                <a:latin typeface="UTM Avo" panose="02040603050506020204" pitchFamily="18" charset="0"/>
                <a:ea typeface="Calibri" panose="020F0502020204030204" pitchFamily="34" charset="0"/>
                <a:cs typeface="Arial" panose="020B0604020202020204" pitchFamily="34" charset="0"/>
              </a:rPr>
              <a:t> Sa là </a:t>
            </a:r>
            <a:r>
              <a:rPr lang="fr-FR" sz="2000" kern="1200" dirty="0" err="1">
                <a:latin typeface="UTM Avo" panose="02040603050506020204" pitchFamily="18" charset="0"/>
                <a:ea typeface="Calibri" panose="020F0502020204030204" pitchFamily="34" charset="0"/>
                <a:cs typeface="Arial" panose="020B0604020202020204" pitchFamily="34" charset="0"/>
              </a:rPr>
              <a:t>hai</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quần</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đảo</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thuộc</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chủ</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quyền</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của</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Việt</a:t>
            </a:r>
            <a:r>
              <a:rPr lang="fr-FR" sz="2000" kern="1200" dirty="0">
                <a:latin typeface="UTM Avo" panose="02040603050506020204" pitchFamily="18" charset="0"/>
                <a:ea typeface="Calibri" panose="020F0502020204030204" pitchFamily="34" charset="0"/>
                <a:cs typeface="Arial" panose="020B0604020202020204" pitchFamily="34" charset="0"/>
              </a:rPr>
              <a:t> Nam. </a:t>
            </a:r>
            <a:endParaRPr lang="en-US" sz="2000" kern="1200" dirty="0">
              <a:latin typeface="UTM Avo" panose="02040603050506020204" pitchFamily="18" charset="0"/>
              <a:ea typeface="Calibri" panose="020F0502020204030204" pitchFamily="34" charset="0"/>
              <a:cs typeface="Arial" panose="020B0604020202020204" pitchFamily="34" charset="0"/>
            </a:endParaRPr>
          </a:p>
          <a:p>
            <a:pPr algn="just">
              <a:lnSpc>
                <a:spcPct val="150000"/>
              </a:lnSpc>
              <a:spcBef>
                <a:spcPts val="600"/>
              </a:spcBef>
              <a:spcAft>
                <a:spcPts val="600"/>
              </a:spcAft>
              <a:buClrTx/>
              <a:buFontTx/>
              <a:buNone/>
            </a:pP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Đường</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chân</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trời</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trong</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mĩ</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thuật</a:t>
            </a:r>
            <a:r>
              <a:rPr lang="fr-FR" sz="2000" kern="1200" dirty="0">
                <a:latin typeface="UTM Avo" panose="02040603050506020204" pitchFamily="18" charset="0"/>
                <a:ea typeface="Calibri" panose="020F0502020204030204" pitchFamily="34" charset="0"/>
                <a:cs typeface="Arial" panose="020B0604020202020204" pitchFamily="34" charset="0"/>
              </a:rPr>
              <a:t> là </a:t>
            </a:r>
            <a:r>
              <a:rPr lang="fr-FR" sz="2000" kern="1200" dirty="0" err="1">
                <a:latin typeface="UTM Avo" panose="02040603050506020204" pitchFamily="18" charset="0"/>
                <a:ea typeface="Calibri" panose="020F0502020204030204" pitchFamily="34" charset="0"/>
                <a:cs typeface="Arial" panose="020B0604020202020204" pitchFamily="34" charset="0"/>
              </a:rPr>
              <a:t>đường</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thẳng</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nằm</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ngang</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tầm</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mắt</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người</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quan</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sát</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phân</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cách</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giữa</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bầu</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trời</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và</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mặt</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đất</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hoặc</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giữa</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bầu</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trời</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và</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mặt</a:t>
            </a:r>
            <a:r>
              <a:rPr lang="fr-FR" sz="2000" kern="1200" dirty="0">
                <a:latin typeface="UTM Avo" panose="02040603050506020204" pitchFamily="18" charset="0"/>
                <a:ea typeface="Calibri" panose="020F0502020204030204" pitchFamily="34" charset="0"/>
                <a:cs typeface="Arial" panose="020B0604020202020204" pitchFamily="34" charset="0"/>
              </a:rPr>
              <a:t> </a:t>
            </a:r>
            <a:r>
              <a:rPr lang="fr-FR" sz="2000" kern="1200" dirty="0" err="1">
                <a:latin typeface="UTM Avo" panose="02040603050506020204" pitchFamily="18" charset="0"/>
                <a:ea typeface="Calibri" panose="020F0502020204030204" pitchFamily="34" charset="0"/>
                <a:cs typeface="Arial" panose="020B0604020202020204" pitchFamily="34" charset="0"/>
              </a:rPr>
              <a:t>biển</a:t>
            </a:r>
            <a:r>
              <a:rPr lang="fr-FR" sz="2000" kern="1200" dirty="0">
                <a:latin typeface="UTM Avo" panose="02040603050506020204" pitchFamily="18" charset="0"/>
                <a:ea typeface="Calibri" panose="020F0502020204030204" pitchFamily="34" charset="0"/>
                <a:cs typeface="Arial" panose="020B0604020202020204" pitchFamily="34" charset="0"/>
              </a:rPr>
              <a:t>.</a:t>
            </a:r>
            <a:endParaRPr lang="en-US" sz="2000" kern="1200" dirty="0">
              <a:latin typeface="UTM Avo" panose="02040603050506020204" pitchFamily="18" charset="0"/>
              <a:ea typeface="Calibri" panose="020F050202020403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3E22FE7A-4697-E46B-71F7-832ECD5CFD0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98341" y="999304"/>
            <a:ext cx="1443186" cy="1443186"/>
          </a:xfrm>
          <a:prstGeom prst="rect">
            <a:avLst/>
          </a:prstGeom>
        </p:spPr>
      </p:pic>
    </p:spTree>
    <p:extLst>
      <p:ext uri="{BB962C8B-B14F-4D97-AF65-F5344CB8AC3E}">
        <p14:creationId xmlns:p14="http://schemas.microsoft.com/office/powerpoint/2010/main" val="1788143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p:cTn id="13" dur="500" fill="hold"/>
                                        <p:tgtEl>
                                          <p:spTgt spid="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7">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5" name="Picture 4">
            <a:extLst>
              <a:ext uri="{FF2B5EF4-FFF2-40B4-BE49-F238E27FC236}">
                <a16:creationId xmlns:a16="http://schemas.microsoft.com/office/drawing/2014/main" id="{A9CF6E4A-B369-235A-C065-63D890C8BE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0474" y="1785488"/>
            <a:ext cx="7475682" cy="4313975"/>
          </a:xfrm>
          <a:prstGeom prst="rect">
            <a:avLst/>
          </a:prstGeom>
        </p:spPr>
      </p:pic>
      <p:pic>
        <p:nvPicPr>
          <p:cNvPr id="6" name="Picture 5">
            <a:extLst>
              <a:ext uri="{FF2B5EF4-FFF2-40B4-BE49-F238E27FC236}">
                <a16:creationId xmlns:a16="http://schemas.microsoft.com/office/drawing/2014/main" id="{67B8099C-8CD3-650F-8C29-CD3A019B061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1058" y="4213110"/>
            <a:ext cx="2909455" cy="2909455"/>
          </a:xfrm>
          <a:prstGeom prst="rect">
            <a:avLst/>
          </a:prstGeom>
        </p:spPr>
      </p:pic>
      <p:sp>
        <p:nvSpPr>
          <p:cNvPr id="7" name="Rectangle 6">
            <a:extLst>
              <a:ext uri="{FF2B5EF4-FFF2-40B4-BE49-F238E27FC236}">
                <a16:creationId xmlns:a16="http://schemas.microsoft.com/office/drawing/2014/main" id="{0FA57362-76DC-8903-619F-9E02229BFE8C}"/>
              </a:ext>
            </a:extLst>
          </p:cNvPr>
          <p:cNvSpPr/>
          <p:nvPr/>
        </p:nvSpPr>
        <p:spPr>
          <a:xfrm>
            <a:off x="3216553" y="2067260"/>
            <a:ext cx="5481788" cy="3412537"/>
          </a:xfrm>
          <a:prstGeom prst="rect">
            <a:avLst/>
          </a:prstGeom>
        </p:spPr>
        <p:txBody>
          <a:bodyPr wrap="square">
            <a:spAutoFit/>
          </a:bodyPr>
          <a:lstStyle/>
          <a:p>
            <a:pPr algn="just">
              <a:lnSpc>
                <a:spcPct val="150000"/>
              </a:lnSpc>
              <a:spcBef>
                <a:spcPts val="600"/>
              </a:spcBef>
              <a:spcAft>
                <a:spcPts val="600"/>
              </a:spcAft>
              <a:buClrTx/>
              <a:buFontTx/>
              <a:buNone/>
            </a:pPr>
            <a:r>
              <a:rPr lang="vi-VN" sz="2000" kern="1200" dirty="0">
                <a:latin typeface="UTM Avo" panose="02040603050506020204" pitchFamily="18" charset="0"/>
                <a:ea typeface="Calibri" panose="020F0502020204030204" pitchFamily="34" charset="0"/>
                <a:cs typeface="Arial" panose="020B0604020202020204" pitchFamily="34" charset="0"/>
              </a:rPr>
              <a:t>+ Vị trí của đường chân trời có thể thay đổi tuỳ thuộc vào vị trí của người quan sát (cao, thấp, ngang).</a:t>
            </a:r>
          </a:p>
          <a:p>
            <a:pPr algn="just">
              <a:lnSpc>
                <a:spcPct val="150000"/>
              </a:lnSpc>
              <a:spcBef>
                <a:spcPts val="600"/>
              </a:spcBef>
              <a:spcAft>
                <a:spcPts val="600"/>
              </a:spcAft>
              <a:buClrTx/>
              <a:buFontTx/>
              <a:buNone/>
            </a:pPr>
            <a:r>
              <a:rPr lang="vi-VN" sz="2000" kern="1200" dirty="0">
                <a:latin typeface="UTM Avo" panose="02040603050506020204" pitchFamily="18" charset="0"/>
                <a:ea typeface="Calibri" panose="020F0502020204030204" pitchFamily="34" charset="0"/>
                <a:cs typeface="Arial" panose="020B0604020202020204" pitchFamily="34" charset="0"/>
              </a:rPr>
              <a:t>+ Đường chân trời trong tranh là ranh giới giữa bầu trời và mặt đất, mặt biển. Có thể đặt ở cao, thấp hoặc có khi ở ngoài bức tranh.</a:t>
            </a:r>
          </a:p>
        </p:txBody>
      </p:sp>
      <p:pic>
        <p:nvPicPr>
          <p:cNvPr id="8" name="Picture 7">
            <a:extLst>
              <a:ext uri="{FF2B5EF4-FFF2-40B4-BE49-F238E27FC236}">
                <a16:creationId xmlns:a16="http://schemas.microsoft.com/office/drawing/2014/main" id="{3E22FE7A-4697-E46B-71F7-832ECD5CFD0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98341" y="999304"/>
            <a:ext cx="1443186" cy="1443186"/>
          </a:xfrm>
          <a:prstGeom prst="rect">
            <a:avLst/>
          </a:prstGeom>
        </p:spPr>
      </p:pic>
    </p:spTree>
    <p:extLst>
      <p:ext uri="{BB962C8B-B14F-4D97-AF65-F5344CB8AC3E}">
        <p14:creationId xmlns:p14="http://schemas.microsoft.com/office/powerpoint/2010/main" val="41402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p:cTn id="13" dur="500" fill="hold"/>
                                        <p:tgtEl>
                                          <p:spTgt spid="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7">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5" name="Picture 4">
            <a:extLst>
              <a:ext uri="{FF2B5EF4-FFF2-40B4-BE49-F238E27FC236}">
                <a16:creationId xmlns:a16="http://schemas.microsoft.com/office/drawing/2014/main" id="{C55C8789-E83E-91CD-0F6D-474061B257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908" y="2681091"/>
            <a:ext cx="4132643" cy="3400821"/>
          </a:xfrm>
          <a:prstGeom prst="rect">
            <a:avLst/>
          </a:prstGeom>
        </p:spPr>
      </p:pic>
      <p:pic>
        <p:nvPicPr>
          <p:cNvPr id="6" name="Picture 5">
            <a:extLst>
              <a:ext uri="{FF2B5EF4-FFF2-40B4-BE49-F238E27FC236}">
                <a16:creationId xmlns:a16="http://schemas.microsoft.com/office/drawing/2014/main" id="{967E85A9-875D-CEAF-A708-B37818B3A7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43555" y="2681090"/>
            <a:ext cx="5510191" cy="3400821"/>
          </a:xfrm>
          <a:prstGeom prst="rect">
            <a:avLst/>
          </a:prstGeom>
        </p:spPr>
      </p:pic>
      <p:sp>
        <p:nvSpPr>
          <p:cNvPr id="7" name="Rounded Rectangle 4">
            <a:extLst>
              <a:ext uri="{FF2B5EF4-FFF2-40B4-BE49-F238E27FC236}">
                <a16:creationId xmlns:a16="http://schemas.microsoft.com/office/drawing/2014/main" id="{194E263C-828A-F4C3-75EE-E57BE5A2F6E1}"/>
              </a:ext>
            </a:extLst>
          </p:cNvPr>
          <p:cNvSpPr/>
          <p:nvPr/>
        </p:nvSpPr>
        <p:spPr>
          <a:xfrm>
            <a:off x="1352997" y="1761008"/>
            <a:ext cx="9486005" cy="715492"/>
          </a:xfrm>
          <a:prstGeom prst="roundRect">
            <a:avLst/>
          </a:prstGeom>
          <a:solidFill>
            <a:srgbClr val="B2DAB8"/>
          </a:solidFill>
          <a:ln w="25400" cap="flat" cmpd="sng" algn="ctr">
            <a:solidFill>
              <a:srgbClr val="79B58A"/>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mn-cs"/>
              </a:rPr>
              <a:t>Quần</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mn-cs"/>
              </a:rPr>
              <a:t>đảo</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mn-cs"/>
              </a:rPr>
              <a:t>Hoàng</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mn-cs"/>
              </a:rPr>
              <a:t> Sa,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mn-cs"/>
              </a:rPr>
              <a:t>Trường</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mn-cs"/>
              </a:rPr>
              <a:t> Sa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mn-cs"/>
              </a:rPr>
              <a:t>thuộc</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mn-cs"/>
              </a:rPr>
              <a:t>chủ</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mn-cs"/>
              </a:rPr>
              <a:t>quyền</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mn-cs"/>
              </a:rPr>
              <a:t>Việt</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mn-cs"/>
              </a:rPr>
              <a:t> Nam</a:t>
            </a:r>
          </a:p>
        </p:txBody>
      </p:sp>
    </p:spTree>
    <p:extLst>
      <p:ext uri="{BB962C8B-B14F-4D97-AF65-F5344CB8AC3E}">
        <p14:creationId xmlns:p14="http://schemas.microsoft.com/office/powerpoint/2010/main" val="1560906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1">
            <a:extLst>
              <a:ext uri="{FF2B5EF4-FFF2-40B4-BE49-F238E27FC236}">
                <a16:creationId xmlns:a16="http://schemas.microsoft.com/office/drawing/2014/main" id="{AE744FC2-BAE2-ABB4-8D99-998212FE4F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08071" y="2610588"/>
            <a:ext cx="4701057" cy="3262533"/>
          </a:xfrm>
          <a:prstGeom prst="rect">
            <a:avLst/>
          </a:prstGeom>
        </p:spPr>
      </p:pic>
      <p:pic>
        <p:nvPicPr>
          <p:cNvPr id="3" name="Picture 2">
            <a:extLst>
              <a:ext uri="{FF2B5EF4-FFF2-40B4-BE49-F238E27FC236}">
                <a16:creationId xmlns:a16="http://schemas.microsoft.com/office/drawing/2014/main" id="{48B3D81F-F377-D58A-0B60-5930327513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3028" y="2610587"/>
            <a:ext cx="5673972" cy="3262534"/>
          </a:xfrm>
          <a:prstGeom prst="rect">
            <a:avLst/>
          </a:prstGeom>
        </p:spPr>
      </p:pic>
      <p:sp>
        <p:nvSpPr>
          <p:cNvPr id="4" name="TextBox 3">
            <a:extLst>
              <a:ext uri="{FF2B5EF4-FFF2-40B4-BE49-F238E27FC236}">
                <a16:creationId xmlns:a16="http://schemas.microsoft.com/office/drawing/2014/main" id="{0C5BEB7D-A267-0588-E48B-DA3571EDEA07}"/>
              </a:ext>
            </a:extLst>
          </p:cNvPr>
          <p:cNvSpPr txBox="1"/>
          <p:nvPr/>
        </p:nvSpPr>
        <p:spPr>
          <a:xfrm>
            <a:off x="4105689" y="1769718"/>
            <a:ext cx="4793422" cy="461665"/>
          </a:xfrm>
          <a:prstGeom prst="rect">
            <a:avLst/>
          </a:prstGeom>
          <a:solidFill>
            <a:srgbClr val="FFC000"/>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Hình</a:t>
            </a:r>
            <a:r>
              <a:rPr kumimoji="0" lang="en-US" sz="2400" b="0"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ảnh</a:t>
            </a:r>
            <a:r>
              <a:rPr kumimoji="0" lang="en-US" sz="2400" b="0"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đường</a:t>
            </a:r>
            <a:r>
              <a:rPr kumimoji="0" lang="en-US" sz="2400" b="0"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chân</a:t>
            </a:r>
            <a:r>
              <a:rPr kumimoji="0" lang="en-US" sz="2400" b="0"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trời</a:t>
            </a:r>
            <a:endParaRPr kumimoji="0" lang="en-US" sz="2400" b="0"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1779956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anim calcmode="lin" valueType="num">
                                      <p:cBhvr>
                                        <p:cTn id="13" dur="500" fill="hold"/>
                                        <p:tgtEl>
                                          <p:spTgt spid="2"/>
                                        </p:tgtEl>
                                        <p:attrNameLst>
                                          <p:attrName>ppt_x</p:attrName>
                                        </p:attrNameLst>
                                      </p:cBhvr>
                                      <p:tavLst>
                                        <p:tav tm="0">
                                          <p:val>
                                            <p:strVal val="#ppt_x"/>
                                          </p:val>
                                        </p:tav>
                                        <p:tav tm="100000">
                                          <p:val>
                                            <p:strVal val="#ppt_x"/>
                                          </p:val>
                                        </p:tav>
                                      </p:tavLst>
                                    </p:anim>
                                    <p:anim calcmode="lin" valueType="num">
                                      <p:cBhvr>
                                        <p:cTn id="14" dur="5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anim calcmode="lin" valueType="num">
                                      <p:cBhvr>
                                        <p:cTn id="18" dur="500" fill="hold"/>
                                        <p:tgtEl>
                                          <p:spTgt spid="4"/>
                                        </p:tgtEl>
                                        <p:attrNameLst>
                                          <p:attrName>ppt_x</p:attrName>
                                        </p:attrNameLst>
                                      </p:cBhvr>
                                      <p:tavLst>
                                        <p:tav tm="0">
                                          <p:val>
                                            <p:strVal val="#ppt_x"/>
                                          </p:val>
                                        </p:tav>
                                        <p:tav tm="100000">
                                          <p:val>
                                            <p:strVal val="#ppt_x"/>
                                          </p:val>
                                        </p:tav>
                                      </p:tavLst>
                                    </p:anim>
                                    <p:anim calcmode="lin" valueType="num">
                                      <p:cBhvr>
                                        <p:cTn id="1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9346700" y="1322693"/>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969886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7" name="直接连接符 6">
            <a:extLst>
              <a:ext uri="{FF2B5EF4-FFF2-40B4-BE49-F238E27FC236}">
                <a16:creationId xmlns:a16="http://schemas.microsoft.com/office/drawing/2014/main" id="{CC670BF0-2233-ECFC-4FB5-3C89CDEDCD6B}"/>
              </a:ext>
            </a:extLst>
          </p:cNvPr>
          <p:cNvCxnSpPr/>
          <p:nvPr/>
        </p:nvCxnSpPr>
        <p:spPr>
          <a:xfrm>
            <a:off x="5064696" y="3117230"/>
            <a:ext cx="3636404" cy="0"/>
          </a:xfrm>
          <a:prstGeom prst="line">
            <a:avLst/>
          </a:prstGeom>
          <a:noFill/>
          <a:ln w="6350" cap="flat" cmpd="sng" algn="ctr">
            <a:solidFill>
              <a:sysClr val="window" lastClr="FFFFFF">
                <a:lumMod val="50000"/>
              </a:sysClr>
            </a:solidFill>
            <a:prstDash val="sysDash"/>
            <a:miter lim="800000"/>
            <a:headEnd type="oval" w="med" len="med"/>
            <a:tailEnd type="oval" w="med" len="med"/>
          </a:ln>
          <a:effectLst/>
        </p:spPr>
      </p:cxnSp>
      <p:cxnSp>
        <p:nvCxnSpPr>
          <p:cNvPr id="8" name="直接连接符 9">
            <a:extLst>
              <a:ext uri="{FF2B5EF4-FFF2-40B4-BE49-F238E27FC236}">
                <a16:creationId xmlns:a16="http://schemas.microsoft.com/office/drawing/2014/main" id="{D046778F-11D2-A688-89F9-F4D9DC7DD5C1}"/>
              </a:ext>
            </a:extLst>
          </p:cNvPr>
          <p:cNvCxnSpPr/>
          <p:nvPr/>
        </p:nvCxnSpPr>
        <p:spPr>
          <a:xfrm>
            <a:off x="5064696" y="4485382"/>
            <a:ext cx="3636404" cy="0"/>
          </a:xfrm>
          <a:prstGeom prst="line">
            <a:avLst/>
          </a:prstGeom>
          <a:noFill/>
          <a:ln w="6350" cap="flat" cmpd="sng" algn="ctr">
            <a:solidFill>
              <a:sysClr val="window" lastClr="FFFFFF">
                <a:lumMod val="50000"/>
              </a:sysClr>
            </a:solidFill>
            <a:prstDash val="sysDash"/>
            <a:miter lim="800000"/>
            <a:headEnd type="oval" w="med" len="med"/>
            <a:tailEnd type="oval" w="med" len="med"/>
          </a:ln>
          <a:effectLst/>
        </p:spPr>
      </p:cxnSp>
      <p:cxnSp>
        <p:nvCxnSpPr>
          <p:cNvPr id="9" name="直接连接符 12">
            <a:extLst>
              <a:ext uri="{FF2B5EF4-FFF2-40B4-BE49-F238E27FC236}">
                <a16:creationId xmlns:a16="http://schemas.microsoft.com/office/drawing/2014/main" id="{87DEE959-D803-B079-697C-3B23B04D9FFB}"/>
              </a:ext>
            </a:extLst>
          </p:cNvPr>
          <p:cNvCxnSpPr/>
          <p:nvPr/>
        </p:nvCxnSpPr>
        <p:spPr>
          <a:xfrm>
            <a:off x="5064696" y="5925542"/>
            <a:ext cx="3636404" cy="0"/>
          </a:xfrm>
          <a:prstGeom prst="line">
            <a:avLst/>
          </a:prstGeom>
          <a:noFill/>
          <a:ln w="6350" cap="flat" cmpd="sng" algn="ctr">
            <a:solidFill>
              <a:sysClr val="window" lastClr="FFFFFF">
                <a:lumMod val="50000"/>
              </a:sysClr>
            </a:solidFill>
            <a:prstDash val="sysDash"/>
            <a:miter lim="800000"/>
            <a:headEnd type="oval" w="med" len="med"/>
            <a:tailEnd type="oval" w="med" len="med"/>
          </a:ln>
          <a:effectLst/>
        </p:spPr>
      </p:cxnSp>
      <p:sp>
        <p:nvSpPr>
          <p:cNvPr id="10" name="Freeform 5">
            <a:extLst>
              <a:ext uri="{FF2B5EF4-FFF2-40B4-BE49-F238E27FC236}">
                <a16:creationId xmlns:a16="http://schemas.microsoft.com/office/drawing/2014/main" id="{F26C1AD7-854B-CD18-AEEA-3FBEA48E9118}"/>
              </a:ext>
            </a:extLst>
          </p:cNvPr>
          <p:cNvSpPr>
            <a:spLocks/>
          </p:cNvSpPr>
          <p:nvPr/>
        </p:nvSpPr>
        <p:spPr bwMode="auto">
          <a:xfrm rot="1855731">
            <a:off x="4389128" y="2121188"/>
            <a:ext cx="936104" cy="8440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3A4C5"/>
          </a:solidFill>
          <a:ln w="12700"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a:buClrTx/>
              <a:buFontTx/>
              <a:buNone/>
            </a:pPr>
            <a:endParaRPr lang="zh-CN" altLang="en-US" sz="1600" kern="1200">
              <a:solidFill>
                <a:prstClr val="black"/>
              </a:solidFill>
              <a:latin typeface="UTM Avo" panose="02040603050506020204" pitchFamily="18" charset="0"/>
              <a:ea typeface="等线" panose="02010600030101010101" pitchFamily="2" charset="-122"/>
              <a:cs typeface="+mn-cs"/>
            </a:endParaRPr>
          </a:p>
        </p:txBody>
      </p:sp>
      <p:sp>
        <p:nvSpPr>
          <p:cNvPr id="11" name="TextBox 159">
            <a:extLst>
              <a:ext uri="{FF2B5EF4-FFF2-40B4-BE49-F238E27FC236}">
                <a16:creationId xmlns:a16="http://schemas.microsoft.com/office/drawing/2014/main" id="{A194F1CE-A7B3-AF90-7F97-B2DC8EEFACAD}"/>
              </a:ext>
            </a:extLst>
          </p:cNvPr>
          <p:cNvSpPr txBox="1"/>
          <p:nvPr/>
        </p:nvSpPr>
        <p:spPr>
          <a:xfrm>
            <a:off x="4648213" y="2192368"/>
            <a:ext cx="377796" cy="646331"/>
          </a:xfrm>
          <a:prstGeom prst="rect">
            <a:avLst/>
          </a:prstGeom>
          <a:noFill/>
        </p:spPr>
        <p:txBody>
          <a:bodyPr wrap="square" rtlCol="0">
            <a:spAutoFit/>
          </a:bodyPr>
          <a:lstStyle/>
          <a:p>
            <a:pPr>
              <a:buClrTx/>
              <a:buFontTx/>
              <a:buNone/>
            </a:pPr>
            <a:r>
              <a:rPr lang="en-US" altLang="zh-CN" sz="3600" b="1" kern="1200" dirty="0">
                <a:solidFill>
                  <a:prstClr val="white"/>
                </a:solidFill>
                <a:latin typeface="UTM Avo" panose="02040603050506020204" pitchFamily="18" charset="0"/>
                <a:ea typeface="字魂35号-经典雅黑" panose="02000000000000000000" pitchFamily="2" charset="-122"/>
                <a:cs typeface="Arial" panose="020B0604020202020204" pitchFamily="34" charset="0"/>
              </a:rPr>
              <a:t>1</a:t>
            </a:r>
            <a:endParaRPr lang="zh-CN" altLang="en-US" sz="3600" b="1" kern="1200" dirty="0">
              <a:solidFill>
                <a:prstClr val="white"/>
              </a:solidFill>
              <a:latin typeface="UTM Avo" panose="02040603050506020204" pitchFamily="18" charset="0"/>
              <a:ea typeface="字魂35号-经典雅黑" panose="02000000000000000000" pitchFamily="2" charset="-122"/>
              <a:cs typeface="Arial" panose="020B0604020202020204" pitchFamily="34" charset="0"/>
            </a:endParaRPr>
          </a:p>
        </p:txBody>
      </p:sp>
      <p:sp>
        <p:nvSpPr>
          <p:cNvPr id="12" name="Freeform 5">
            <a:extLst>
              <a:ext uri="{FF2B5EF4-FFF2-40B4-BE49-F238E27FC236}">
                <a16:creationId xmlns:a16="http://schemas.microsoft.com/office/drawing/2014/main" id="{6C42A983-5FDD-6C9D-788F-3B9393543AC7}"/>
              </a:ext>
            </a:extLst>
          </p:cNvPr>
          <p:cNvSpPr>
            <a:spLocks/>
          </p:cNvSpPr>
          <p:nvPr/>
        </p:nvSpPr>
        <p:spPr bwMode="auto">
          <a:xfrm rot="1855731">
            <a:off x="4369059" y="3442753"/>
            <a:ext cx="936104" cy="8440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3A4C5"/>
          </a:solidFill>
          <a:ln w="12700"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a:buClrTx/>
              <a:buFontTx/>
              <a:buNone/>
            </a:pPr>
            <a:endParaRPr lang="zh-CN" altLang="en-US" sz="1600" kern="1200">
              <a:solidFill>
                <a:prstClr val="black"/>
              </a:solidFill>
              <a:latin typeface="UTM Avo" panose="02040603050506020204" pitchFamily="18" charset="0"/>
              <a:ea typeface="等线" panose="02010600030101010101" pitchFamily="2" charset="-122"/>
              <a:cs typeface="+mn-cs"/>
            </a:endParaRPr>
          </a:p>
        </p:txBody>
      </p:sp>
      <p:sp>
        <p:nvSpPr>
          <p:cNvPr id="13" name="TextBox 161">
            <a:extLst>
              <a:ext uri="{FF2B5EF4-FFF2-40B4-BE49-F238E27FC236}">
                <a16:creationId xmlns:a16="http://schemas.microsoft.com/office/drawing/2014/main" id="{35BD6DFF-595D-21DB-7BF2-36CF56A91301}"/>
              </a:ext>
            </a:extLst>
          </p:cNvPr>
          <p:cNvSpPr txBox="1"/>
          <p:nvPr/>
        </p:nvSpPr>
        <p:spPr>
          <a:xfrm>
            <a:off x="4628144" y="3513933"/>
            <a:ext cx="377796" cy="646331"/>
          </a:xfrm>
          <a:prstGeom prst="rect">
            <a:avLst/>
          </a:prstGeom>
          <a:noFill/>
        </p:spPr>
        <p:txBody>
          <a:bodyPr wrap="square" rtlCol="0">
            <a:spAutoFit/>
          </a:bodyPr>
          <a:lstStyle/>
          <a:p>
            <a:pPr>
              <a:buClrTx/>
              <a:buFontTx/>
              <a:buNone/>
            </a:pPr>
            <a:r>
              <a:rPr lang="en-US" altLang="zh-CN" sz="3600" b="1" kern="1200" dirty="0">
                <a:solidFill>
                  <a:prstClr val="white"/>
                </a:solidFill>
                <a:latin typeface="UTM Avo" panose="02040603050506020204" pitchFamily="18" charset="0"/>
                <a:ea typeface="字魂35号-经典雅黑" panose="02000000000000000000" pitchFamily="2" charset="-122"/>
                <a:cs typeface="Arial" panose="020B0604020202020204" pitchFamily="34" charset="0"/>
              </a:rPr>
              <a:t>2</a:t>
            </a:r>
            <a:endParaRPr lang="zh-CN" altLang="en-US" sz="3600" b="1" kern="1200" dirty="0">
              <a:solidFill>
                <a:prstClr val="white"/>
              </a:solidFill>
              <a:latin typeface="UTM Avo" panose="02040603050506020204" pitchFamily="18" charset="0"/>
              <a:ea typeface="字魂35号-经典雅黑" panose="02000000000000000000" pitchFamily="2" charset="-122"/>
              <a:cs typeface="Arial" panose="020B0604020202020204" pitchFamily="34" charset="0"/>
            </a:endParaRPr>
          </a:p>
        </p:txBody>
      </p:sp>
      <p:sp>
        <p:nvSpPr>
          <p:cNvPr id="14" name="Freeform 5">
            <a:extLst>
              <a:ext uri="{FF2B5EF4-FFF2-40B4-BE49-F238E27FC236}">
                <a16:creationId xmlns:a16="http://schemas.microsoft.com/office/drawing/2014/main" id="{C6C0CF50-EA08-1C6E-F21D-FA5864B43DA6}"/>
              </a:ext>
            </a:extLst>
          </p:cNvPr>
          <p:cNvSpPr>
            <a:spLocks/>
          </p:cNvSpPr>
          <p:nvPr/>
        </p:nvSpPr>
        <p:spPr bwMode="auto">
          <a:xfrm rot="1855731">
            <a:off x="4361690" y="4875014"/>
            <a:ext cx="936104" cy="8440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3A4C5"/>
          </a:solidFill>
          <a:ln w="12700"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a:buClrTx/>
              <a:buFontTx/>
              <a:buNone/>
            </a:pPr>
            <a:endParaRPr lang="zh-CN" altLang="en-US" sz="1600" kern="1200">
              <a:solidFill>
                <a:prstClr val="black"/>
              </a:solidFill>
              <a:latin typeface="UTM Avo" panose="02040603050506020204" pitchFamily="18" charset="0"/>
              <a:ea typeface="等线" panose="02010600030101010101" pitchFamily="2" charset="-122"/>
              <a:cs typeface="+mn-cs"/>
            </a:endParaRPr>
          </a:p>
        </p:txBody>
      </p:sp>
      <p:sp>
        <p:nvSpPr>
          <p:cNvPr id="15" name="TextBox 163">
            <a:extLst>
              <a:ext uri="{FF2B5EF4-FFF2-40B4-BE49-F238E27FC236}">
                <a16:creationId xmlns:a16="http://schemas.microsoft.com/office/drawing/2014/main" id="{E7DF54CB-CFC3-3234-D277-AB2E8665B19F}"/>
              </a:ext>
            </a:extLst>
          </p:cNvPr>
          <p:cNvSpPr txBox="1"/>
          <p:nvPr/>
        </p:nvSpPr>
        <p:spPr>
          <a:xfrm>
            <a:off x="4620775" y="4946194"/>
            <a:ext cx="377796" cy="646331"/>
          </a:xfrm>
          <a:prstGeom prst="rect">
            <a:avLst/>
          </a:prstGeom>
          <a:noFill/>
        </p:spPr>
        <p:txBody>
          <a:bodyPr wrap="square" rtlCol="0">
            <a:spAutoFit/>
          </a:bodyPr>
          <a:lstStyle/>
          <a:p>
            <a:pPr>
              <a:buClrTx/>
              <a:buFontTx/>
              <a:buNone/>
            </a:pPr>
            <a:r>
              <a:rPr lang="en-US" altLang="zh-CN" sz="3600" b="1" kern="1200" dirty="0">
                <a:solidFill>
                  <a:prstClr val="white"/>
                </a:solidFill>
                <a:latin typeface="UTM Avo" panose="02040603050506020204" pitchFamily="18" charset="0"/>
                <a:ea typeface="字魂35号-经典雅黑" panose="02000000000000000000" pitchFamily="2" charset="-122"/>
                <a:cs typeface="Arial" panose="020B0604020202020204" pitchFamily="34" charset="0"/>
              </a:rPr>
              <a:t>3</a:t>
            </a:r>
            <a:endParaRPr lang="zh-CN" altLang="en-US" sz="3600" b="1" kern="1200" dirty="0">
              <a:solidFill>
                <a:prstClr val="white"/>
              </a:solidFill>
              <a:latin typeface="UTM Avo" panose="02040603050506020204" pitchFamily="18" charset="0"/>
              <a:ea typeface="字魂35号-经典雅黑" panose="02000000000000000000" pitchFamily="2" charset="-122"/>
              <a:cs typeface="Arial" panose="020B0604020202020204" pitchFamily="34" charset="0"/>
            </a:endParaRPr>
          </a:p>
        </p:txBody>
      </p:sp>
      <p:grpSp>
        <p:nvGrpSpPr>
          <p:cNvPr id="16" name="组合 21">
            <a:extLst>
              <a:ext uri="{FF2B5EF4-FFF2-40B4-BE49-F238E27FC236}">
                <a16:creationId xmlns:a16="http://schemas.microsoft.com/office/drawing/2014/main" id="{B4D18E8A-E039-3DF0-308E-DDC355B7C968}"/>
              </a:ext>
            </a:extLst>
          </p:cNvPr>
          <p:cNvGrpSpPr/>
          <p:nvPr/>
        </p:nvGrpSpPr>
        <p:grpSpPr>
          <a:xfrm>
            <a:off x="546984" y="1863981"/>
            <a:ext cx="2736504" cy="4188000"/>
            <a:chOff x="7709409" y="2230168"/>
            <a:chExt cx="2522469" cy="4006494"/>
          </a:xfrm>
          <a:solidFill>
            <a:srgbClr val="43A4C5"/>
          </a:solidFill>
        </p:grpSpPr>
        <p:sp>
          <p:nvSpPr>
            <p:cNvPr id="17" name="Freeform 5">
              <a:extLst>
                <a:ext uri="{FF2B5EF4-FFF2-40B4-BE49-F238E27FC236}">
                  <a16:creationId xmlns:a16="http://schemas.microsoft.com/office/drawing/2014/main" id="{28AAC835-60DD-5CB4-E31D-8F125B5582E8}"/>
                </a:ext>
              </a:extLst>
            </p:cNvPr>
            <p:cNvSpPr/>
            <p:nvPr/>
          </p:nvSpPr>
          <p:spPr bwMode="auto">
            <a:xfrm>
              <a:off x="7709409" y="3277843"/>
              <a:ext cx="506412" cy="1024650"/>
            </a:xfrm>
            <a:custGeom>
              <a:avLst/>
              <a:gdLst>
                <a:gd name="T0" fmla="*/ 8 w 112"/>
                <a:gd name="T1" fmla="*/ 0 h 226"/>
                <a:gd name="T2" fmla="*/ 15 w 112"/>
                <a:gd name="T3" fmla="*/ 126 h 226"/>
                <a:gd name="T4" fmla="*/ 61 w 112"/>
                <a:gd name="T5" fmla="*/ 226 h 226"/>
                <a:gd name="T6" fmla="*/ 112 w 112"/>
                <a:gd name="T7" fmla="*/ 226 h 226"/>
                <a:gd name="T8" fmla="*/ 71 w 112"/>
                <a:gd name="T9" fmla="*/ 145 h 226"/>
                <a:gd name="T10" fmla="*/ 56 w 112"/>
                <a:gd name="T11" fmla="*/ 0 h 226"/>
                <a:gd name="T12" fmla="*/ 8 w 112"/>
                <a:gd name="T13" fmla="*/ 0 h 226"/>
              </a:gdLst>
              <a:ahLst/>
              <a:cxnLst>
                <a:cxn ang="0">
                  <a:pos x="T0" y="T1"/>
                </a:cxn>
                <a:cxn ang="0">
                  <a:pos x="T2" y="T3"/>
                </a:cxn>
                <a:cxn ang="0">
                  <a:pos x="T4" y="T5"/>
                </a:cxn>
                <a:cxn ang="0">
                  <a:pos x="T6" y="T7"/>
                </a:cxn>
                <a:cxn ang="0">
                  <a:pos x="T8" y="T9"/>
                </a:cxn>
                <a:cxn ang="0">
                  <a:pos x="T10" y="T11"/>
                </a:cxn>
                <a:cxn ang="0">
                  <a:pos x="T12" y="T13"/>
                </a:cxn>
              </a:cxnLst>
              <a:rect l="0" t="0" r="r" b="b"/>
              <a:pathLst>
                <a:path w="112" h="226">
                  <a:moveTo>
                    <a:pt x="8" y="0"/>
                  </a:moveTo>
                  <a:cubicBezTo>
                    <a:pt x="0" y="51"/>
                    <a:pt x="8" y="96"/>
                    <a:pt x="15" y="126"/>
                  </a:cubicBezTo>
                  <a:cubicBezTo>
                    <a:pt x="22" y="153"/>
                    <a:pt x="41" y="191"/>
                    <a:pt x="61" y="226"/>
                  </a:cubicBezTo>
                  <a:cubicBezTo>
                    <a:pt x="112" y="226"/>
                    <a:pt x="112" y="226"/>
                    <a:pt x="112" y="226"/>
                  </a:cubicBezTo>
                  <a:cubicBezTo>
                    <a:pt x="99" y="203"/>
                    <a:pt x="84" y="176"/>
                    <a:pt x="71" y="145"/>
                  </a:cubicBezTo>
                  <a:cubicBezTo>
                    <a:pt x="56" y="107"/>
                    <a:pt x="47" y="54"/>
                    <a:pt x="56" y="0"/>
                  </a:cubicBezTo>
                  <a:lnTo>
                    <a:pt x="8" y="0"/>
                  </a:lnTo>
                  <a:close/>
                </a:path>
              </a:pathLst>
            </a:custGeom>
            <a:grpFill/>
            <a:ln>
              <a:noFill/>
            </a:ln>
          </p:spPr>
          <p:txBody>
            <a:bodyPr vert="horz" wrap="square" lIns="91440" tIns="45720" rIns="91440" bIns="45720" numCol="1" anchor="t" anchorCtr="0" compatLnSpc="1"/>
            <a:lstStyle/>
            <a:p>
              <a:pPr>
                <a:buClrTx/>
                <a:buFontTx/>
                <a:buNone/>
              </a:pPr>
              <a:endParaRPr lang="zh-CN" altLang="en-US" sz="2800" kern="1200">
                <a:solidFill>
                  <a:prstClr val="white">
                    <a:lumMod val="50000"/>
                  </a:prstClr>
                </a:solidFill>
                <a:latin typeface="UTM Avo" panose="02040603050506020204" pitchFamily="18" charset="0"/>
                <a:ea typeface="等线" panose="02010600030101010101" pitchFamily="2" charset="-122"/>
                <a:cs typeface="+mn-cs"/>
              </a:endParaRPr>
            </a:p>
          </p:txBody>
        </p:sp>
        <p:sp>
          <p:nvSpPr>
            <p:cNvPr id="18" name="Freeform 6">
              <a:extLst>
                <a:ext uri="{FF2B5EF4-FFF2-40B4-BE49-F238E27FC236}">
                  <a16:creationId xmlns:a16="http://schemas.microsoft.com/office/drawing/2014/main" id="{F6FAB0B7-4DDF-79A2-7481-BD9D3EE8503F}"/>
                </a:ext>
              </a:extLst>
            </p:cNvPr>
            <p:cNvSpPr/>
            <p:nvPr/>
          </p:nvSpPr>
          <p:spPr bwMode="auto">
            <a:xfrm>
              <a:off x="7745856" y="2230168"/>
              <a:ext cx="1218075" cy="1034244"/>
            </a:xfrm>
            <a:custGeom>
              <a:avLst/>
              <a:gdLst>
                <a:gd name="T0" fmla="*/ 48 w 269"/>
                <a:gd name="T1" fmla="*/ 228 h 228"/>
                <a:gd name="T2" fmla="*/ 91 w 269"/>
                <a:gd name="T3" fmla="*/ 130 h 228"/>
                <a:gd name="T4" fmla="*/ 269 w 269"/>
                <a:gd name="T5" fmla="*/ 46 h 228"/>
                <a:gd name="T6" fmla="*/ 269 w 269"/>
                <a:gd name="T7" fmla="*/ 0 h 228"/>
                <a:gd name="T8" fmla="*/ 50 w 269"/>
                <a:gd name="T9" fmla="*/ 110 h 228"/>
                <a:gd name="T10" fmla="*/ 0 w 269"/>
                <a:gd name="T11" fmla="*/ 228 h 228"/>
                <a:gd name="T12" fmla="*/ 48 w 269"/>
                <a:gd name="T13" fmla="*/ 228 h 228"/>
              </a:gdLst>
              <a:ahLst/>
              <a:cxnLst>
                <a:cxn ang="0">
                  <a:pos x="T0" y="T1"/>
                </a:cxn>
                <a:cxn ang="0">
                  <a:pos x="T2" y="T3"/>
                </a:cxn>
                <a:cxn ang="0">
                  <a:pos x="T4" y="T5"/>
                </a:cxn>
                <a:cxn ang="0">
                  <a:pos x="T6" y="T7"/>
                </a:cxn>
                <a:cxn ang="0">
                  <a:pos x="T8" y="T9"/>
                </a:cxn>
                <a:cxn ang="0">
                  <a:pos x="T10" y="T11"/>
                </a:cxn>
                <a:cxn ang="0">
                  <a:pos x="T12" y="T13"/>
                </a:cxn>
              </a:cxnLst>
              <a:rect l="0" t="0" r="r" b="b"/>
              <a:pathLst>
                <a:path w="269" h="228">
                  <a:moveTo>
                    <a:pt x="48" y="228"/>
                  </a:moveTo>
                  <a:cubicBezTo>
                    <a:pt x="54" y="194"/>
                    <a:pt x="67" y="160"/>
                    <a:pt x="91" y="130"/>
                  </a:cubicBezTo>
                  <a:cubicBezTo>
                    <a:pt x="153" y="50"/>
                    <a:pt x="246" y="46"/>
                    <a:pt x="269" y="46"/>
                  </a:cubicBezTo>
                  <a:cubicBezTo>
                    <a:pt x="269" y="0"/>
                    <a:pt x="269" y="0"/>
                    <a:pt x="269" y="0"/>
                  </a:cubicBezTo>
                  <a:cubicBezTo>
                    <a:pt x="226" y="0"/>
                    <a:pt x="123" y="10"/>
                    <a:pt x="50" y="110"/>
                  </a:cubicBezTo>
                  <a:cubicBezTo>
                    <a:pt x="21" y="150"/>
                    <a:pt x="6" y="190"/>
                    <a:pt x="0" y="228"/>
                  </a:cubicBezTo>
                  <a:lnTo>
                    <a:pt x="48" y="228"/>
                  </a:lnTo>
                  <a:close/>
                </a:path>
              </a:pathLst>
            </a:custGeom>
            <a:grpFill/>
            <a:ln>
              <a:noFill/>
            </a:ln>
          </p:spPr>
          <p:txBody>
            <a:bodyPr vert="horz" wrap="square" lIns="91440" tIns="45720" rIns="91440" bIns="45720" numCol="1" anchor="t" anchorCtr="0" compatLnSpc="1"/>
            <a:lstStyle/>
            <a:p>
              <a:pPr>
                <a:buClrTx/>
                <a:buFontTx/>
                <a:buNone/>
              </a:pPr>
              <a:endParaRPr lang="zh-CN" altLang="en-US" sz="2800" kern="1200">
                <a:solidFill>
                  <a:prstClr val="white">
                    <a:lumMod val="50000"/>
                  </a:prstClr>
                </a:solidFill>
                <a:latin typeface="UTM Avo" panose="02040603050506020204" pitchFamily="18" charset="0"/>
                <a:ea typeface="等线" panose="02010600030101010101" pitchFamily="2" charset="-122"/>
                <a:cs typeface="+mn-cs"/>
              </a:endParaRPr>
            </a:p>
          </p:txBody>
        </p:sp>
        <p:sp>
          <p:nvSpPr>
            <p:cNvPr id="19" name="Freeform 7">
              <a:extLst>
                <a:ext uri="{FF2B5EF4-FFF2-40B4-BE49-F238E27FC236}">
                  <a16:creationId xmlns:a16="http://schemas.microsoft.com/office/drawing/2014/main" id="{5A76F248-6B96-BC2B-EC10-B4B7FC36FFCA}"/>
                </a:ext>
              </a:extLst>
            </p:cNvPr>
            <p:cNvSpPr/>
            <p:nvPr/>
          </p:nvSpPr>
          <p:spPr bwMode="auto">
            <a:xfrm>
              <a:off x="7993305" y="4315925"/>
              <a:ext cx="970623" cy="1028488"/>
            </a:xfrm>
            <a:custGeom>
              <a:avLst/>
              <a:gdLst>
                <a:gd name="T0" fmla="*/ 108 w 214"/>
                <a:gd name="T1" fmla="*/ 146 h 227"/>
                <a:gd name="T2" fmla="*/ 82 w 214"/>
                <a:gd name="T3" fmla="*/ 51 h 227"/>
                <a:gd name="T4" fmla="*/ 51 w 214"/>
                <a:gd name="T5" fmla="*/ 0 h 227"/>
                <a:gd name="T6" fmla="*/ 0 w 214"/>
                <a:gd name="T7" fmla="*/ 0 h 227"/>
                <a:gd name="T8" fmla="*/ 47 w 214"/>
                <a:gd name="T9" fmla="*/ 82 h 227"/>
                <a:gd name="T10" fmla="*/ 65 w 214"/>
                <a:gd name="T11" fmla="*/ 158 h 227"/>
                <a:gd name="T12" fmla="*/ 85 w 214"/>
                <a:gd name="T13" fmla="*/ 205 h 227"/>
                <a:gd name="T14" fmla="*/ 109 w 214"/>
                <a:gd name="T15" fmla="*/ 227 h 227"/>
                <a:gd name="T16" fmla="*/ 214 w 214"/>
                <a:gd name="T17" fmla="*/ 227 h 227"/>
                <a:gd name="T18" fmla="*/ 214 w 214"/>
                <a:gd name="T19" fmla="*/ 184 h 227"/>
                <a:gd name="T20" fmla="*/ 126 w 214"/>
                <a:gd name="T21" fmla="*/ 184 h 227"/>
                <a:gd name="T22" fmla="*/ 108 w 214"/>
                <a:gd name="T23" fmla="*/ 14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4" h="227">
                  <a:moveTo>
                    <a:pt x="108" y="146"/>
                  </a:moveTo>
                  <a:cubicBezTo>
                    <a:pt x="108" y="127"/>
                    <a:pt x="98" y="80"/>
                    <a:pt x="82" y="51"/>
                  </a:cubicBezTo>
                  <a:cubicBezTo>
                    <a:pt x="74" y="37"/>
                    <a:pt x="63" y="20"/>
                    <a:pt x="51" y="0"/>
                  </a:cubicBezTo>
                  <a:cubicBezTo>
                    <a:pt x="0" y="0"/>
                    <a:pt x="0" y="0"/>
                    <a:pt x="0" y="0"/>
                  </a:cubicBezTo>
                  <a:cubicBezTo>
                    <a:pt x="20" y="36"/>
                    <a:pt x="40" y="68"/>
                    <a:pt x="47" y="82"/>
                  </a:cubicBezTo>
                  <a:cubicBezTo>
                    <a:pt x="59" y="107"/>
                    <a:pt x="65" y="146"/>
                    <a:pt x="65" y="158"/>
                  </a:cubicBezTo>
                  <a:cubicBezTo>
                    <a:pt x="66" y="171"/>
                    <a:pt x="72" y="190"/>
                    <a:pt x="85" y="205"/>
                  </a:cubicBezTo>
                  <a:cubicBezTo>
                    <a:pt x="99" y="220"/>
                    <a:pt x="109" y="227"/>
                    <a:pt x="109" y="227"/>
                  </a:cubicBezTo>
                  <a:cubicBezTo>
                    <a:pt x="214" y="227"/>
                    <a:pt x="214" y="227"/>
                    <a:pt x="214" y="227"/>
                  </a:cubicBezTo>
                  <a:cubicBezTo>
                    <a:pt x="214" y="184"/>
                    <a:pt x="214" y="184"/>
                    <a:pt x="214" y="184"/>
                  </a:cubicBezTo>
                  <a:cubicBezTo>
                    <a:pt x="126" y="184"/>
                    <a:pt x="126" y="184"/>
                    <a:pt x="126" y="184"/>
                  </a:cubicBezTo>
                  <a:cubicBezTo>
                    <a:pt x="123" y="183"/>
                    <a:pt x="108" y="174"/>
                    <a:pt x="108" y="146"/>
                  </a:cubicBezTo>
                  <a:close/>
                </a:path>
              </a:pathLst>
            </a:custGeom>
            <a:grpFill/>
            <a:ln>
              <a:noFill/>
            </a:ln>
          </p:spPr>
          <p:txBody>
            <a:bodyPr vert="horz" wrap="square" lIns="91440" tIns="45720" rIns="91440" bIns="45720" numCol="1" anchor="t" anchorCtr="0" compatLnSpc="1"/>
            <a:lstStyle/>
            <a:p>
              <a:pPr>
                <a:buClrTx/>
                <a:buFontTx/>
                <a:buNone/>
              </a:pPr>
              <a:endParaRPr lang="zh-CN" altLang="en-US" sz="2800" kern="1200">
                <a:solidFill>
                  <a:prstClr val="white">
                    <a:lumMod val="50000"/>
                  </a:prstClr>
                </a:solidFill>
                <a:latin typeface="UTM Avo" panose="02040603050506020204" pitchFamily="18" charset="0"/>
                <a:ea typeface="等线" panose="02010600030101010101" pitchFamily="2" charset="-122"/>
                <a:cs typeface="+mn-cs"/>
              </a:endParaRPr>
            </a:p>
          </p:txBody>
        </p:sp>
        <p:sp>
          <p:nvSpPr>
            <p:cNvPr id="20" name="Freeform 8">
              <a:extLst>
                <a:ext uri="{FF2B5EF4-FFF2-40B4-BE49-F238E27FC236}">
                  <a16:creationId xmlns:a16="http://schemas.microsoft.com/office/drawing/2014/main" id="{B6EA3D2B-7D97-CECD-DA5F-27CA661DEEB7}"/>
                </a:ext>
              </a:extLst>
            </p:cNvPr>
            <p:cNvSpPr/>
            <p:nvPr/>
          </p:nvSpPr>
          <p:spPr bwMode="auto">
            <a:xfrm>
              <a:off x="9725466" y="3277843"/>
              <a:ext cx="506412" cy="1024650"/>
            </a:xfrm>
            <a:custGeom>
              <a:avLst/>
              <a:gdLst>
                <a:gd name="T0" fmla="*/ 104 w 112"/>
                <a:gd name="T1" fmla="*/ 0 h 226"/>
                <a:gd name="T2" fmla="*/ 97 w 112"/>
                <a:gd name="T3" fmla="*/ 126 h 226"/>
                <a:gd name="T4" fmla="*/ 51 w 112"/>
                <a:gd name="T5" fmla="*/ 226 h 226"/>
                <a:gd name="T6" fmla="*/ 0 w 112"/>
                <a:gd name="T7" fmla="*/ 226 h 226"/>
                <a:gd name="T8" fmla="*/ 41 w 112"/>
                <a:gd name="T9" fmla="*/ 145 h 226"/>
                <a:gd name="T10" fmla="*/ 57 w 112"/>
                <a:gd name="T11" fmla="*/ 0 h 226"/>
                <a:gd name="T12" fmla="*/ 104 w 112"/>
                <a:gd name="T13" fmla="*/ 0 h 226"/>
              </a:gdLst>
              <a:ahLst/>
              <a:cxnLst>
                <a:cxn ang="0">
                  <a:pos x="T0" y="T1"/>
                </a:cxn>
                <a:cxn ang="0">
                  <a:pos x="T2" y="T3"/>
                </a:cxn>
                <a:cxn ang="0">
                  <a:pos x="T4" y="T5"/>
                </a:cxn>
                <a:cxn ang="0">
                  <a:pos x="T6" y="T7"/>
                </a:cxn>
                <a:cxn ang="0">
                  <a:pos x="T8" y="T9"/>
                </a:cxn>
                <a:cxn ang="0">
                  <a:pos x="T10" y="T11"/>
                </a:cxn>
                <a:cxn ang="0">
                  <a:pos x="T12" y="T13"/>
                </a:cxn>
              </a:cxnLst>
              <a:rect l="0" t="0" r="r" b="b"/>
              <a:pathLst>
                <a:path w="112" h="226">
                  <a:moveTo>
                    <a:pt x="104" y="0"/>
                  </a:moveTo>
                  <a:cubicBezTo>
                    <a:pt x="112" y="51"/>
                    <a:pt x="104" y="96"/>
                    <a:pt x="97" y="126"/>
                  </a:cubicBezTo>
                  <a:cubicBezTo>
                    <a:pt x="90" y="153"/>
                    <a:pt x="71" y="191"/>
                    <a:pt x="51" y="226"/>
                  </a:cubicBezTo>
                  <a:cubicBezTo>
                    <a:pt x="0" y="226"/>
                    <a:pt x="0" y="226"/>
                    <a:pt x="0" y="226"/>
                  </a:cubicBezTo>
                  <a:cubicBezTo>
                    <a:pt x="14" y="203"/>
                    <a:pt x="28" y="176"/>
                    <a:pt x="41" y="145"/>
                  </a:cubicBezTo>
                  <a:cubicBezTo>
                    <a:pt x="56" y="107"/>
                    <a:pt x="65" y="54"/>
                    <a:pt x="57" y="0"/>
                  </a:cubicBezTo>
                  <a:lnTo>
                    <a:pt x="104" y="0"/>
                  </a:lnTo>
                  <a:close/>
                </a:path>
              </a:pathLst>
            </a:custGeom>
            <a:grpFill/>
            <a:ln>
              <a:noFill/>
            </a:ln>
          </p:spPr>
          <p:txBody>
            <a:bodyPr vert="horz" wrap="square" lIns="91440" tIns="45720" rIns="91440" bIns="45720" numCol="1" anchor="t" anchorCtr="0" compatLnSpc="1"/>
            <a:lstStyle/>
            <a:p>
              <a:pPr>
                <a:buClrTx/>
                <a:buFontTx/>
                <a:buNone/>
              </a:pPr>
              <a:endParaRPr lang="zh-CN" altLang="en-US" sz="2800" kern="1200">
                <a:solidFill>
                  <a:prstClr val="white">
                    <a:lumMod val="50000"/>
                  </a:prstClr>
                </a:solidFill>
                <a:latin typeface="UTM Avo" panose="02040603050506020204" pitchFamily="18" charset="0"/>
                <a:ea typeface="等线" panose="02010600030101010101" pitchFamily="2" charset="-122"/>
                <a:cs typeface="+mn-cs"/>
              </a:endParaRPr>
            </a:p>
          </p:txBody>
        </p:sp>
        <p:sp>
          <p:nvSpPr>
            <p:cNvPr id="21" name="Freeform 9">
              <a:extLst>
                <a:ext uri="{FF2B5EF4-FFF2-40B4-BE49-F238E27FC236}">
                  <a16:creationId xmlns:a16="http://schemas.microsoft.com/office/drawing/2014/main" id="{BEB63677-B569-EB52-1D2D-68833A7B722C}"/>
                </a:ext>
              </a:extLst>
            </p:cNvPr>
            <p:cNvSpPr/>
            <p:nvPr/>
          </p:nvSpPr>
          <p:spPr bwMode="auto">
            <a:xfrm>
              <a:off x="8977358" y="2230168"/>
              <a:ext cx="1218075" cy="1034244"/>
            </a:xfrm>
            <a:custGeom>
              <a:avLst/>
              <a:gdLst>
                <a:gd name="T0" fmla="*/ 221 w 269"/>
                <a:gd name="T1" fmla="*/ 228 h 228"/>
                <a:gd name="T2" fmla="*/ 178 w 269"/>
                <a:gd name="T3" fmla="*/ 130 h 228"/>
                <a:gd name="T4" fmla="*/ 0 w 269"/>
                <a:gd name="T5" fmla="*/ 46 h 228"/>
                <a:gd name="T6" fmla="*/ 0 w 269"/>
                <a:gd name="T7" fmla="*/ 0 h 228"/>
                <a:gd name="T8" fmla="*/ 219 w 269"/>
                <a:gd name="T9" fmla="*/ 110 h 228"/>
                <a:gd name="T10" fmla="*/ 269 w 269"/>
                <a:gd name="T11" fmla="*/ 228 h 228"/>
                <a:gd name="T12" fmla="*/ 221 w 269"/>
                <a:gd name="T13" fmla="*/ 228 h 228"/>
              </a:gdLst>
              <a:ahLst/>
              <a:cxnLst>
                <a:cxn ang="0">
                  <a:pos x="T0" y="T1"/>
                </a:cxn>
                <a:cxn ang="0">
                  <a:pos x="T2" y="T3"/>
                </a:cxn>
                <a:cxn ang="0">
                  <a:pos x="T4" y="T5"/>
                </a:cxn>
                <a:cxn ang="0">
                  <a:pos x="T6" y="T7"/>
                </a:cxn>
                <a:cxn ang="0">
                  <a:pos x="T8" y="T9"/>
                </a:cxn>
                <a:cxn ang="0">
                  <a:pos x="T10" y="T11"/>
                </a:cxn>
                <a:cxn ang="0">
                  <a:pos x="T12" y="T13"/>
                </a:cxn>
              </a:cxnLst>
              <a:rect l="0" t="0" r="r" b="b"/>
              <a:pathLst>
                <a:path w="269" h="228">
                  <a:moveTo>
                    <a:pt x="221" y="228"/>
                  </a:moveTo>
                  <a:cubicBezTo>
                    <a:pt x="215" y="194"/>
                    <a:pt x="202" y="160"/>
                    <a:pt x="178" y="130"/>
                  </a:cubicBezTo>
                  <a:cubicBezTo>
                    <a:pt x="116" y="50"/>
                    <a:pt x="23" y="46"/>
                    <a:pt x="0" y="46"/>
                  </a:cubicBezTo>
                  <a:cubicBezTo>
                    <a:pt x="0" y="0"/>
                    <a:pt x="0" y="0"/>
                    <a:pt x="0" y="0"/>
                  </a:cubicBezTo>
                  <a:cubicBezTo>
                    <a:pt x="43" y="0"/>
                    <a:pt x="147" y="10"/>
                    <a:pt x="219" y="110"/>
                  </a:cubicBezTo>
                  <a:cubicBezTo>
                    <a:pt x="248" y="150"/>
                    <a:pt x="263" y="190"/>
                    <a:pt x="269" y="228"/>
                  </a:cubicBezTo>
                  <a:lnTo>
                    <a:pt x="221" y="228"/>
                  </a:lnTo>
                  <a:close/>
                </a:path>
              </a:pathLst>
            </a:custGeom>
            <a:grpFill/>
            <a:ln>
              <a:noFill/>
            </a:ln>
          </p:spPr>
          <p:txBody>
            <a:bodyPr vert="horz" wrap="square" lIns="91440" tIns="45720" rIns="91440" bIns="45720" numCol="1" anchor="t" anchorCtr="0" compatLnSpc="1"/>
            <a:lstStyle/>
            <a:p>
              <a:pPr>
                <a:buClrTx/>
                <a:buFontTx/>
                <a:buNone/>
              </a:pPr>
              <a:endParaRPr lang="zh-CN" altLang="en-US" sz="2800" kern="1200">
                <a:solidFill>
                  <a:prstClr val="white">
                    <a:lumMod val="50000"/>
                  </a:prstClr>
                </a:solidFill>
                <a:latin typeface="UTM Avo" panose="02040603050506020204" pitchFamily="18" charset="0"/>
                <a:ea typeface="等线" panose="02010600030101010101" pitchFamily="2" charset="-122"/>
                <a:cs typeface="+mn-cs"/>
              </a:endParaRPr>
            </a:p>
          </p:txBody>
        </p:sp>
        <p:sp>
          <p:nvSpPr>
            <p:cNvPr id="22" name="Freeform 10">
              <a:extLst>
                <a:ext uri="{FF2B5EF4-FFF2-40B4-BE49-F238E27FC236}">
                  <a16:creationId xmlns:a16="http://schemas.microsoft.com/office/drawing/2014/main" id="{D628D832-1193-F77E-D785-F4FD2F465B0A}"/>
                </a:ext>
              </a:extLst>
            </p:cNvPr>
            <p:cNvSpPr/>
            <p:nvPr/>
          </p:nvSpPr>
          <p:spPr bwMode="auto">
            <a:xfrm>
              <a:off x="8977356" y="4315925"/>
              <a:ext cx="974460" cy="1028488"/>
            </a:xfrm>
            <a:custGeom>
              <a:avLst/>
              <a:gdLst>
                <a:gd name="T0" fmla="*/ 106 w 215"/>
                <a:gd name="T1" fmla="*/ 146 h 227"/>
                <a:gd name="T2" fmla="*/ 132 w 215"/>
                <a:gd name="T3" fmla="*/ 51 h 227"/>
                <a:gd name="T4" fmla="*/ 163 w 215"/>
                <a:gd name="T5" fmla="*/ 0 h 227"/>
                <a:gd name="T6" fmla="*/ 215 w 215"/>
                <a:gd name="T7" fmla="*/ 0 h 227"/>
                <a:gd name="T8" fmla="*/ 167 w 215"/>
                <a:gd name="T9" fmla="*/ 82 h 227"/>
                <a:gd name="T10" fmla="*/ 149 w 215"/>
                <a:gd name="T11" fmla="*/ 158 h 227"/>
                <a:gd name="T12" fmla="*/ 129 w 215"/>
                <a:gd name="T13" fmla="*/ 205 h 227"/>
                <a:gd name="T14" fmla="*/ 106 w 215"/>
                <a:gd name="T15" fmla="*/ 227 h 227"/>
                <a:gd name="T16" fmla="*/ 0 w 215"/>
                <a:gd name="T17" fmla="*/ 227 h 227"/>
                <a:gd name="T18" fmla="*/ 0 w 215"/>
                <a:gd name="T19" fmla="*/ 184 h 227"/>
                <a:gd name="T20" fmla="*/ 88 w 215"/>
                <a:gd name="T21" fmla="*/ 184 h 227"/>
                <a:gd name="T22" fmla="*/ 106 w 215"/>
                <a:gd name="T23" fmla="*/ 14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5" h="227">
                  <a:moveTo>
                    <a:pt x="106" y="146"/>
                  </a:moveTo>
                  <a:cubicBezTo>
                    <a:pt x="106" y="127"/>
                    <a:pt x="116" y="80"/>
                    <a:pt x="132" y="51"/>
                  </a:cubicBezTo>
                  <a:cubicBezTo>
                    <a:pt x="140" y="37"/>
                    <a:pt x="151" y="20"/>
                    <a:pt x="163" y="0"/>
                  </a:cubicBezTo>
                  <a:cubicBezTo>
                    <a:pt x="215" y="0"/>
                    <a:pt x="215" y="0"/>
                    <a:pt x="215" y="0"/>
                  </a:cubicBezTo>
                  <a:cubicBezTo>
                    <a:pt x="194" y="36"/>
                    <a:pt x="174" y="68"/>
                    <a:pt x="167" y="82"/>
                  </a:cubicBezTo>
                  <a:cubicBezTo>
                    <a:pt x="155" y="107"/>
                    <a:pt x="149" y="146"/>
                    <a:pt x="149" y="158"/>
                  </a:cubicBezTo>
                  <a:cubicBezTo>
                    <a:pt x="149" y="171"/>
                    <a:pt x="143" y="190"/>
                    <a:pt x="129" y="205"/>
                  </a:cubicBezTo>
                  <a:cubicBezTo>
                    <a:pt x="115" y="220"/>
                    <a:pt x="106" y="227"/>
                    <a:pt x="106" y="227"/>
                  </a:cubicBezTo>
                  <a:cubicBezTo>
                    <a:pt x="0" y="227"/>
                    <a:pt x="0" y="227"/>
                    <a:pt x="0" y="227"/>
                  </a:cubicBezTo>
                  <a:cubicBezTo>
                    <a:pt x="0" y="184"/>
                    <a:pt x="0" y="184"/>
                    <a:pt x="0" y="184"/>
                  </a:cubicBezTo>
                  <a:cubicBezTo>
                    <a:pt x="88" y="184"/>
                    <a:pt x="88" y="184"/>
                    <a:pt x="88" y="184"/>
                  </a:cubicBezTo>
                  <a:cubicBezTo>
                    <a:pt x="91" y="183"/>
                    <a:pt x="106" y="174"/>
                    <a:pt x="106" y="146"/>
                  </a:cubicBezTo>
                  <a:close/>
                </a:path>
              </a:pathLst>
            </a:custGeom>
            <a:grpFill/>
            <a:ln>
              <a:noFill/>
            </a:ln>
          </p:spPr>
          <p:txBody>
            <a:bodyPr vert="horz" wrap="square" lIns="91440" tIns="45720" rIns="91440" bIns="45720" numCol="1" anchor="t" anchorCtr="0" compatLnSpc="1"/>
            <a:lstStyle/>
            <a:p>
              <a:pPr>
                <a:buClrTx/>
                <a:buFontTx/>
                <a:buNone/>
              </a:pPr>
              <a:endParaRPr lang="zh-CN" altLang="en-US" sz="2800" kern="1200">
                <a:solidFill>
                  <a:prstClr val="white">
                    <a:lumMod val="50000"/>
                  </a:prstClr>
                </a:solidFill>
                <a:latin typeface="UTM Avo" panose="02040603050506020204" pitchFamily="18" charset="0"/>
                <a:ea typeface="等线" panose="02010600030101010101" pitchFamily="2" charset="-122"/>
                <a:cs typeface="+mn-cs"/>
              </a:endParaRPr>
            </a:p>
          </p:txBody>
        </p:sp>
        <p:sp>
          <p:nvSpPr>
            <p:cNvPr id="23" name="Rectangle 11">
              <a:extLst>
                <a:ext uri="{FF2B5EF4-FFF2-40B4-BE49-F238E27FC236}">
                  <a16:creationId xmlns:a16="http://schemas.microsoft.com/office/drawing/2014/main" id="{C9F5C68B-439E-D4B6-F2F2-08824A731938}"/>
                </a:ext>
              </a:extLst>
            </p:cNvPr>
            <p:cNvSpPr>
              <a:spLocks noChangeArrowheads="1"/>
            </p:cNvSpPr>
            <p:nvPr/>
          </p:nvSpPr>
          <p:spPr bwMode="auto">
            <a:xfrm>
              <a:off x="8275285" y="3485075"/>
              <a:ext cx="230187" cy="59484"/>
            </a:xfrm>
            <a:prstGeom prst="rect">
              <a:avLst/>
            </a:prstGeom>
            <a:grpFill/>
            <a:ln>
              <a:noFill/>
            </a:ln>
          </p:spPr>
          <p:txBody>
            <a:bodyPr vert="horz" wrap="square" lIns="91440" tIns="45720" rIns="91440" bIns="45720" numCol="1" anchor="t" anchorCtr="0" compatLnSpc="1"/>
            <a:lstStyle/>
            <a:p>
              <a:pPr>
                <a:buClrTx/>
                <a:buFontTx/>
                <a:buNone/>
              </a:pPr>
              <a:endParaRPr lang="zh-CN" altLang="en-US" sz="2800" kern="1200">
                <a:solidFill>
                  <a:prstClr val="white">
                    <a:lumMod val="50000"/>
                  </a:prstClr>
                </a:solidFill>
                <a:latin typeface="UTM Avo" panose="02040603050506020204" pitchFamily="18" charset="0"/>
                <a:ea typeface="等线" panose="02010600030101010101" pitchFamily="2" charset="-122"/>
                <a:cs typeface="+mn-cs"/>
              </a:endParaRPr>
            </a:p>
          </p:txBody>
        </p:sp>
        <p:sp>
          <p:nvSpPr>
            <p:cNvPr id="24" name="Rectangle 12">
              <a:extLst>
                <a:ext uri="{FF2B5EF4-FFF2-40B4-BE49-F238E27FC236}">
                  <a16:creationId xmlns:a16="http://schemas.microsoft.com/office/drawing/2014/main" id="{B1D77BBD-BB8C-273C-550C-C60B22CE48F3}"/>
                </a:ext>
              </a:extLst>
            </p:cNvPr>
            <p:cNvSpPr>
              <a:spLocks noChangeArrowheads="1"/>
            </p:cNvSpPr>
            <p:nvPr/>
          </p:nvSpPr>
          <p:spPr bwMode="auto">
            <a:xfrm>
              <a:off x="8505473" y="3485075"/>
              <a:ext cx="232106" cy="59484"/>
            </a:xfrm>
            <a:prstGeom prst="rect">
              <a:avLst/>
            </a:prstGeom>
            <a:grpFill/>
            <a:ln>
              <a:noFill/>
            </a:ln>
          </p:spPr>
          <p:txBody>
            <a:bodyPr vert="horz" wrap="square" lIns="91440" tIns="45720" rIns="91440" bIns="45720" numCol="1" anchor="t" anchorCtr="0" compatLnSpc="1"/>
            <a:lstStyle/>
            <a:p>
              <a:pPr>
                <a:buClrTx/>
                <a:buFontTx/>
                <a:buNone/>
              </a:pPr>
              <a:endParaRPr lang="zh-CN" altLang="en-US" sz="2800" kern="1200">
                <a:solidFill>
                  <a:prstClr val="white">
                    <a:lumMod val="50000"/>
                  </a:prstClr>
                </a:solidFill>
                <a:latin typeface="UTM Avo" panose="02040603050506020204" pitchFamily="18" charset="0"/>
                <a:ea typeface="等线" panose="02010600030101010101" pitchFamily="2" charset="-122"/>
                <a:cs typeface="+mn-cs"/>
              </a:endParaRPr>
            </a:p>
          </p:txBody>
        </p:sp>
        <p:sp>
          <p:nvSpPr>
            <p:cNvPr id="25" name="Rectangle 13">
              <a:extLst>
                <a:ext uri="{FF2B5EF4-FFF2-40B4-BE49-F238E27FC236}">
                  <a16:creationId xmlns:a16="http://schemas.microsoft.com/office/drawing/2014/main" id="{7D993545-FCFB-0DD6-7EC6-DC8762F4BE96}"/>
                </a:ext>
              </a:extLst>
            </p:cNvPr>
            <p:cNvSpPr>
              <a:spLocks noChangeArrowheads="1"/>
            </p:cNvSpPr>
            <p:nvPr/>
          </p:nvSpPr>
          <p:spPr bwMode="auto">
            <a:xfrm>
              <a:off x="8737578" y="3485075"/>
              <a:ext cx="235943" cy="59484"/>
            </a:xfrm>
            <a:prstGeom prst="rect">
              <a:avLst/>
            </a:prstGeom>
            <a:grpFill/>
            <a:ln>
              <a:noFill/>
            </a:ln>
          </p:spPr>
          <p:txBody>
            <a:bodyPr vert="horz" wrap="square" lIns="91440" tIns="45720" rIns="91440" bIns="45720" numCol="1" anchor="t" anchorCtr="0" compatLnSpc="1"/>
            <a:lstStyle/>
            <a:p>
              <a:pPr>
                <a:buClrTx/>
                <a:buFontTx/>
                <a:buNone/>
              </a:pPr>
              <a:endParaRPr lang="zh-CN" altLang="en-US" sz="2800" kern="1200">
                <a:solidFill>
                  <a:prstClr val="white">
                    <a:lumMod val="50000"/>
                  </a:prstClr>
                </a:solidFill>
                <a:latin typeface="UTM Avo" panose="02040603050506020204" pitchFamily="18" charset="0"/>
                <a:ea typeface="等线" panose="02010600030101010101" pitchFamily="2" charset="-122"/>
                <a:cs typeface="+mn-cs"/>
              </a:endParaRPr>
            </a:p>
          </p:txBody>
        </p:sp>
        <p:sp>
          <p:nvSpPr>
            <p:cNvPr id="26" name="Rectangle 14">
              <a:extLst>
                <a:ext uri="{FF2B5EF4-FFF2-40B4-BE49-F238E27FC236}">
                  <a16:creationId xmlns:a16="http://schemas.microsoft.com/office/drawing/2014/main" id="{EDB6BCA4-1F31-4573-32EB-C3CEE72267BB}"/>
                </a:ext>
              </a:extLst>
            </p:cNvPr>
            <p:cNvSpPr>
              <a:spLocks noChangeArrowheads="1"/>
            </p:cNvSpPr>
            <p:nvPr/>
          </p:nvSpPr>
          <p:spPr bwMode="auto">
            <a:xfrm>
              <a:off x="8973520" y="3485075"/>
              <a:ext cx="230187" cy="59484"/>
            </a:xfrm>
            <a:prstGeom prst="rect">
              <a:avLst/>
            </a:prstGeom>
            <a:grpFill/>
            <a:ln>
              <a:noFill/>
            </a:ln>
          </p:spPr>
          <p:txBody>
            <a:bodyPr vert="horz" wrap="square" lIns="91440" tIns="45720" rIns="91440" bIns="45720" numCol="1" anchor="t" anchorCtr="0" compatLnSpc="1"/>
            <a:lstStyle/>
            <a:p>
              <a:pPr>
                <a:buClrTx/>
                <a:buFontTx/>
                <a:buNone/>
              </a:pPr>
              <a:endParaRPr lang="zh-CN" altLang="en-US" sz="2800" kern="1200">
                <a:solidFill>
                  <a:prstClr val="white">
                    <a:lumMod val="50000"/>
                  </a:prstClr>
                </a:solidFill>
                <a:latin typeface="UTM Avo" panose="02040603050506020204" pitchFamily="18" charset="0"/>
                <a:ea typeface="等线" panose="02010600030101010101" pitchFamily="2" charset="-122"/>
                <a:cs typeface="+mn-cs"/>
              </a:endParaRPr>
            </a:p>
          </p:txBody>
        </p:sp>
        <p:sp>
          <p:nvSpPr>
            <p:cNvPr id="27" name="Rectangle 15">
              <a:extLst>
                <a:ext uri="{FF2B5EF4-FFF2-40B4-BE49-F238E27FC236}">
                  <a16:creationId xmlns:a16="http://schemas.microsoft.com/office/drawing/2014/main" id="{699EB67F-1F92-D01A-F1AB-13EC9EE3CC64}"/>
                </a:ext>
              </a:extLst>
            </p:cNvPr>
            <p:cNvSpPr>
              <a:spLocks noChangeArrowheads="1"/>
            </p:cNvSpPr>
            <p:nvPr/>
          </p:nvSpPr>
          <p:spPr bwMode="auto">
            <a:xfrm>
              <a:off x="9203706" y="3485075"/>
              <a:ext cx="232106" cy="59484"/>
            </a:xfrm>
            <a:prstGeom prst="rect">
              <a:avLst/>
            </a:prstGeom>
            <a:grpFill/>
            <a:ln>
              <a:noFill/>
            </a:ln>
          </p:spPr>
          <p:txBody>
            <a:bodyPr vert="horz" wrap="square" lIns="91440" tIns="45720" rIns="91440" bIns="45720" numCol="1" anchor="t" anchorCtr="0" compatLnSpc="1"/>
            <a:lstStyle/>
            <a:p>
              <a:pPr>
                <a:buClrTx/>
                <a:buFontTx/>
                <a:buNone/>
              </a:pPr>
              <a:endParaRPr lang="zh-CN" altLang="en-US" sz="2800" kern="1200">
                <a:solidFill>
                  <a:prstClr val="white">
                    <a:lumMod val="50000"/>
                  </a:prstClr>
                </a:solidFill>
                <a:latin typeface="UTM Avo" panose="02040603050506020204" pitchFamily="18" charset="0"/>
                <a:ea typeface="等线" panose="02010600030101010101" pitchFamily="2" charset="-122"/>
                <a:cs typeface="+mn-cs"/>
              </a:endParaRPr>
            </a:p>
          </p:txBody>
        </p:sp>
        <p:sp>
          <p:nvSpPr>
            <p:cNvPr id="28" name="Rectangle 16">
              <a:extLst>
                <a:ext uri="{FF2B5EF4-FFF2-40B4-BE49-F238E27FC236}">
                  <a16:creationId xmlns:a16="http://schemas.microsoft.com/office/drawing/2014/main" id="{36CD9B9B-AD24-F8E5-2B52-3FA637E46A68}"/>
                </a:ext>
              </a:extLst>
            </p:cNvPr>
            <p:cNvSpPr>
              <a:spLocks noChangeArrowheads="1"/>
            </p:cNvSpPr>
            <p:nvPr/>
          </p:nvSpPr>
          <p:spPr bwMode="auto">
            <a:xfrm>
              <a:off x="9435812" y="3485075"/>
              <a:ext cx="234023" cy="59484"/>
            </a:xfrm>
            <a:prstGeom prst="rect">
              <a:avLst/>
            </a:prstGeom>
            <a:grpFill/>
            <a:ln>
              <a:noFill/>
            </a:ln>
          </p:spPr>
          <p:txBody>
            <a:bodyPr vert="horz" wrap="square" lIns="91440" tIns="45720" rIns="91440" bIns="45720" numCol="1" anchor="t" anchorCtr="0" compatLnSpc="1"/>
            <a:lstStyle/>
            <a:p>
              <a:pPr>
                <a:buClrTx/>
                <a:buFontTx/>
                <a:buNone/>
              </a:pPr>
              <a:endParaRPr lang="zh-CN" altLang="en-US" sz="2800" kern="1200">
                <a:solidFill>
                  <a:prstClr val="white">
                    <a:lumMod val="50000"/>
                  </a:prstClr>
                </a:solidFill>
                <a:latin typeface="UTM Avo" panose="02040603050506020204" pitchFamily="18" charset="0"/>
                <a:ea typeface="等线" panose="02010600030101010101" pitchFamily="2" charset="-122"/>
                <a:cs typeface="+mn-cs"/>
              </a:endParaRPr>
            </a:p>
          </p:txBody>
        </p:sp>
        <p:sp>
          <p:nvSpPr>
            <p:cNvPr id="29" name="Freeform 17">
              <a:extLst>
                <a:ext uri="{FF2B5EF4-FFF2-40B4-BE49-F238E27FC236}">
                  <a16:creationId xmlns:a16="http://schemas.microsoft.com/office/drawing/2014/main" id="{418517E5-9599-A473-8D7D-416BFE4DE112}"/>
                </a:ext>
              </a:extLst>
            </p:cNvPr>
            <p:cNvSpPr/>
            <p:nvPr/>
          </p:nvSpPr>
          <p:spPr bwMode="auto">
            <a:xfrm>
              <a:off x="8424908" y="5461460"/>
              <a:ext cx="1091472" cy="90184"/>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4"/>
                    <a:pt x="0" y="10"/>
                  </a:cubicBezTo>
                  <a:cubicBezTo>
                    <a:pt x="0" y="15"/>
                    <a:pt x="4" y="20"/>
                    <a:pt x="10" y="20"/>
                  </a:cubicBezTo>
                  <a:cubicBezTo>
                    <a:pt x="231" y="20"/>
                    <a:pt x="231" y="20"/>
                    <a:pt x="231" y="20"/>
                  </a:cubicBezTo>
                  <a:cubicBezTo>
                    <a:pt x="237" y="20"/>
                    <a:pt x="241" y="15"/>
                    <a:pt x="241" y="10"/>
                  </a:cubicBezTo>
                  <a:cubicBezTo>
                    <a:pt x="241" y="4"/>
                    <a:pt x="237" y="0"/>
                    <a:pt x="231" y="0"/>
                  </a:cubicBezTo>
                  <a:close/>
                </a:path>
              </a:pathLst>
            </a:custGeom>
            <a:grpFill/>
            <a:ln>
              <a:noFill/>
            </a:ln>
          </p:spPr>
          <p:txBody>
            <a:bodyPr vert="horz" wrap="square" lIns="91440" tIns="45720" rIns="91440" bIns="45720" numCol="1" anchor="t" anchorCtr="0" compatLnSpc="1"/>
            <a:lstStyle/>
            <a:p>
              <a:pPr>
                <a:buClrTx/>
                <a:buFontTx/>
                <a:buNone/>
              </a:pPr>
              <a:endParaRPr lang="zh-CN" altLang="en-US" sz="2800" kern="1200">
                <a:solidFill>
                  <a:prstClr val="white">
                    <a:lumMod val="50000"/>
                  </a:prstClr>
                </a:solidFill>
                <a:latin typeface="UTM Avo" panose="02040603050506020204" pitchFamily="18" charset="0"/>
                <a:ea typeface="等线" panose="02010600030101010101" pitchFamily="2" charset="-122"/>
                <a:cs typeface="+mn-cs"/>
              </a:endParaRPr>
            </a:p>
          </p:txBody>
        </p:sp>
        <p:sp>
          <p:nvSpPr>
            <p:cNvPr id="30" name="Freeform 18">
              <a:extLst>
                <a:ext uri="{FF2B5EF4-FFF2-40B4-BE49-F238E27FC236}">
                  <a16:creationId xmlns:a16="http://schemas.microsoft.com/office/drawing/2014/main" id="{F22E9472-53B1-689E-0ED4-CF24C1F0FD94}"/>
                </a:ext>
              </a:extLst>
            </p:cNvPr>
            <p:cNvSpPr/>
            <p:nvPr/>
          </p:nvSpPr>
          <p:spPr bwMode="auto">
            <a:xfrm>
              <a:off x="8424908" y="5611127"/>
              <a:ext cx="1091472" cy="90184"/>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5"/>
                    <a:pt x="0" y="10"/>
                  </a:cubicBezTo>
                  <a:cubicBezTo>
                    <a:pt x="0" y="16"/>
                    <a:pt x="4" y="20"/>
                    <a:pt x="10" y="20"/>
                  </a:cubicBezTo>
                  <a:cubicBezTo>
                    <a:pt x="231" y="20"/>
                    <a:pt x="231" y="20"/>
                    <a:pt x="231" y="20"/>
                  </a:cubicBezTo>
                  <a:cubicBezTo>
                    <a:pt x="237" y="20"/>
                    <a:pt x="241" y="16"/>
                    <a:pt x="241" y="10"/>
                  </a:cubicBezTo>
                  <a:cubicBezTo>
                    <a:pt x="241" y="5"/>
                    <a:pt x="237" y="0"/>
                    <a:pt x="231" y="0"/>
                  </a:cubicBezTo>
                  <a:close/>
                </a:path>
              </a:pathLst>
            </a:custGeom>
            <a:grpFill/>
            <a:ln>
              <a:noFill/>
            </a:ln>
          </p:spPr>
          <p:txBody>
            <a:bodyPr vert="horz" wrap="square" lIns="91440" tIns="45720" rIns="91440" bIns="45720" numCol="1" anchor="t" anchorCtr="0" compatLnSpc="1"/>
            <a:lstStyle/>
            <a:p>
              <a:pPr>
                <a:buClrTx/>
                <a:buFontTx/>
                <a:buNone/>
              </a:pPr>
              <a:endParaRPr lang="zh-CN" altLang="en-US" sz="2800" kern="1200">
                <a:solidFill>
                  <a:prstClr val="white">
                    <a:lumMod val="50000"/>
                  </a:prstClr>
                </a:solidFill>
                <a:latin typeface="UTM Avo" panose="02040603050506020204" pitchFamily="18" charset="0"/>
                <a:ea typeface="等线" panose="02010600030101010101" pitchFamily="2" charset="-122"/>
                <a:cs typeface="+mn-cs"/>
              </a:endParaRPr>
            </a:p>
          </p:txBody>
        </p:sp>
        <p:sp>
          <p:nvSpPr>
            <p:cNvPr id="31" name="Freeform 19">
              <a:extLst>
                <a:ext uri="{FF2B5EF4-FFF2-40B4-BE49-F238E27FC236}">
                  <a16:creationId xmlns:a16="http://schemas.microsoft.com/office/drawing/2014/main" id="{61DD6DB7-DB81-2690-8D92-CA17571F73C2}"/>
                </a:ext>
              </a:extLst>
            </p:cNvPr>
            <p:cNvSpPr/>
            <p:nvPr/>
          </p:nvSpPr>
          <p:spPr bwMode="auto">
            <a:xfrm>
              <a:off x="8424908" y="5764633"/>
              <a:ext cx="1091472" cy="92103"/>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4"/>
                    <a:pt x="0" y="10"/>
                  </a:cubicBezTo>
                  <a:cubicBezTo>
                    <a:pt x="0" y="15"/>
                    <a:pt x="4" y="20"/>
                    <a:pt x="10" y="20"/>
                  </a:cubicBezTo>
                  <a:cubicBezTo>
                    <a:pt x="231" y="20"/>
                    <a:pt x="231" y="20"/>
                    <a:pt x="231" y="20"/>
                  </a:cubicBezTo>
                  <a:cubicBezTo>
                    <a:pt x="237" y="20"/>
                    <a:pt x="241" y="15"/>
                    <a:pt x="241" y="10"/>
                  </a:cubicBezTo>
                  <a:cubicBezTo>
                    <a:pt x="241" y="4"/>
                    <a:pt x="237" y="0"/>
                    <a:pt x="231" y="0"/>
                  </a:cubicBezTo>
                  <a:close/>
                </a:path>
              </a:pathLst>
            </a:custGeom>
            <a:grpFill/>
            <a:ln>
              <a:noFill/>
            </a:ln>
          </p:spPr>
          <p:txBody>
            <a:bodyPr vert="horz" wrap="square" lIns="91440" tIns="45720" rIns="91440" bIns="45720" numCol="1" anchor="t" anchorCtr="0" compatLnSpc="1"/>
            <a:lstStyle/>
            <a:p>
              <a:pPr>
                <a:buClrTx/>
                <a:buFontTx/>
                <a:buNone/>
              </a:pPr>
              <a:endParaRPr lang="zh-CN" altLang="en-US" sz="2800" kern="1200">
                <a:solidFill>
                  <a:prstClr val="white">
                    <a:lumMod val="50000"/>
                  </a:prstClr>
                </a:solidFill>
                <a:latin typeface="UTM Avo" panose="02040603050506020204" pitchFamily="18" charset="0"/>
                <a:ea typeface="等线" panose="02010600030101010101" pitchFamily="2" charset="-122"/>
                <a:cs typeface="+mn-cs"/>
              </a:endParaRPr>
            </a:p>
          </p:txBody>
        </p:sp>
        <p:sp>
          <p:nvSpPr>
            <p:cNvPr id="32" name="Freeform 20">
              <a:extLst>
                <a:ext uri="{FF2B5EF4-FFF2-40B4-BE49-F238E27FC236}">
                  <a16:creationId xmlns:a16="http://schemas.microsoft.com/office/drawing/2014/main" id="{BF877C34-29BA-A99C-74DE-19F4EB9FD8B3}"/>
                </a:ext>
              </a:extLst>
            </p:cNvPr>
            <p:cNvSpPr/>
            <p:nvPr/>
          </p:nvSpPr>
          <p:spPr bwMode="auto">
            <a:xfrm>
              <a:off x="8424908" y="5914301"/>
              <a:ext cx="1091472" cy="322361"/>
            </a:xfrm>
            <a:custGeom>
              <a:avLst/>
              <a:gdLst>
                <a:gd name="T0" fmla="*/ 231 w 241"/>
                <a:gd name="T1" fmla="*/ 0 h 71"/>
                <a:gd name="T2" fmla="*/ 10 w 241"/>
                <a:gd name="T3" fmla="*/ 0 h 71"/>
                <a:gd name="T4" fmla="*/ 0 w 241"/>
                <a:gd name="T5" fmla="*/ 10 h 71"/>
                <a:gd name="T6" fmla="*/ 10 w 241"/>
                <a:gd name="T7" fmla="*/ 20 h 71"/>
                <a:gd name="T8" fmla="*/ 53 w 241"/>
                <a:gd name="T9" fmla="*/ 61 h 71"/>
                <a:gd name="T10" fmla="*/ 63 w 241"/>
                <a:gd name="T11" fmla="*/ 71 h 71"/>
                <a:gd name="T12" fmla="*/ 178 w 241"/>
                <a:gd name="T13" fmla="*/ 71 h 71"/>
                <a:gd name="T14" fmla="*/ 189 w 241"/>
                <a:gd name="T15" fmla="*/ 61 h 71"/>
                <a:gd name="T16" fmla="*/ 231 w 241"/>
                <a:gd name="T17" fmla="*/ 20 h 71"/>
                <a:gd name="T18" fmla="*/ 241 w 241"/>
                <a:gd name="T19" fmla="*/ 10 h 71"/>
                <a:gd name="T20" fmla="*/ 231 w 241"/>
                <a:gd name="T2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1" h="71">
                  <a:moveTo>
                    <a:pt x="231" y="0"/>
                  </a:moveTo>
                  <a:cubicBezTo>
                    <a:pt x="10" y="0"/>
                    <a:pt x="10" y="0"/>
                    <a:pt x="10" y="0"/>
                  </a:cubicBezTo>
                  <a:cubicBezTo>
                    <a:pt x="4" y="0"/>
                    <a:pt x="0" y="5"/>
                    <a:pt x="0" y="10"/>
                  </a:cubicBezTo>
                  <a:cubicBezTo>
                    <a:pt x="0" y="16"/>
                    <a:pt x="4" y="20"/>
                    <a:pt x="10" y="20"/>
                  </a:cubicBezTo>
                  <a:cubicBezTo>
                    <a:pt x="53" y="61"/>
                    <a:pt x="53" y="61"/>
                    <a:pt x="53" y="61"/>
                  </a:cubicBezTo>
                  <a:cubicBezTo>
                    <a:pt x="53" y="67"/>
                    <a:pt x="57" y="71"/>
                    <a:pt x="63" y="71"/>
                  </a:cubicBezTo>
                  <a:cubicBezTo>
                    <a:pt x="178" y="71"/>
                    <a:pt x="178" y="71"/>
                    <a:pt x="178" y="71"/>
                  </a:cubicBezTo>
                  <a:cubicBezTo>
                    <a:pt x="184" y="71"/>
                    <a:pt x="189" y="67"/>
                    <a:pt x="189" y="61"/>
                  </a:cubicBezTo>
                  <a:cubicBezTo>
                    <a:pt x="231" y="20"/>
                    <a:pt x="231" y="20"/>
                    <a:pt x="231" y="20"/>
                  </a:cubicBezTo>
                  <a:cubicBezTo>
                    <a:pt x="237" y="20"/>
                    <a:pt x="241" y="16"/>
                    <a:pt x="241" y="10"/>
                  </a:cubicBezTo>
                  <a:cubicBezTo>
                    <a:pt x="241" y="5"/>
                    <a:pt x="237" y="0"/>
                    <a:pt x="231" y="0"/>
                  </a:cubicBezTo>
                  <a:close/>
                </a:path>
              </a:pathLst>
            </a:custGeom>
            <a:grpFill/>
            <a:ln>
              <a:noFill/>
            </a:ln>
          </p:spPr>
          <p:txBody>
            <a:bodyPr vert="horz" wrap="square" lIns="91440" tIns="45720" rIns="91440" bIns="45720" numCol="1" anchor="t" anchorCtr="0" compatLnSpc="1"/>
            <a:lstStyle/>
            <a:p>
              <a:pPr>
                <a:buClrTx/>
                <a:buFontTx/>
                <a:buNone/>
              </a:pPr>
              <a:endParaRPr lang="zh-CN" altLang="en-US" sz="2800" kern="1200">
                <a:solidFill>
                  <a:prstClr val="white">
                    <a:lumMod val="50000"/>
                  </a:prstClr>
                </a:solidFill>
                <a:latin typeface="UTM Avo" panose="02040603050506020204" pitchFamily="18" charset="0"/>
                <a:ea typeface="等线" panose="02010600030101010101" pitchFamily="2" charset="-122"/>
                <a:cs typeface="+mn-cs"/>
              </a:endParaRPr>
            </a:p>
          </p:txBody>
        </p:sp>
      </p:grpSp>
      <p:sp>
        <p:nvSpPr>
          <p:cNvPr id="34" name="TextBox 33">
            <a:extLst>
              <a:ext uri="{FF2B5EF4-FFF2-40B4-BE49-F238E27FC236}">
                <a16:creationId xmlns:a16="http://schemas.microsoft.com/office/drawing/2014/main" id="{AEF184BA-8439-38A2-E5C1-F9F88B92453A}"/>
              </a:ext>
            </a:extLst>
          </p:cNvPr>
          <p:cNvSpPr txBox="1"/>
          <p:nvPr/>
        </p:nvSpPr>
        <p:spPr>
          <a:xfrm>
            <a:off x="895204" y="2652519"/>
            <a:ext cx="2625511" cy="523220"/>
          </a:xfrm>
          <a:prstGeom prst="rect">
            <a:avLst/>
          </a:prstGeom>
          <a:noFill/>
        </p:spPr>
        <p:txBody>
          <a:bodyPr wrap="square" rtlCol="0">
            <a:spAutoFit/>
          </a:bodyPr>
          <a:lstStyle/>
          <a:p>
            <a:pPr>
              <a:buClrTx/>
              <a:buFontTx/>
              <a:buNone/>
            </a:pPr>
            <a:r>
              <a:rPr lang="en-US" sz="2800" kern="1200" dirty="0" err="1">
                <a:solidFill>
                  <a:prstClr val="black"/>
                </a:solidFill>
                <a:latin typeface="UTM Avo" panose="02040603050506020204" pitchFamily="18" charset="0"/>
                <a:ea typeface="+mn-ea"/>
                <a:cs typeface="Arial" panose="020B0604020202020204" pitchFamily="34" charset="0"/>
              </a:rPr>
              <a:t>Tìm</a:t>
            </a:r>
            <a:r>
              <a:rPr lang="en-US" sz="2800" kern="1200" dirty="0">
                <a:solidFill>
                  <a:prstClr val="black"/>
                </a:solidFill>
                <a:latin typeface="UTM Avo" panose="02040603050506020204" pitchFamily="18" charset="0"/>
                <a:ea typeface="+mn-ea"/>
                <a:cs typeface="Arial" panose="020B0604020202020204" pitchFamily="34" charset="0"/>
              </a:rPr>
              <a:t> ý </a:t>
            </a:r>
            <a:r>
              <a:rPr lang="en-US" sz="2800" kern="1200" dirty="0" err="1">
                <a:solidFill>
                  <a:prstClr val="black"/>
                </a:solidFill>
                <a:latin typeface="UTM Avo" panose="02040603050506020204" pitchFamily="18" charset="0"/>
                <a:ea typeface="+mn-ea"/>
                <a:cs typeface="Arial" panose="020B0604020202020204" pitchFamily="34" charset="0"/>
              </a:rPr>
              <a:t>tưởng</a:t>
            </a:r>
            <a:endParaRPr lang="en-US" sz="2800" kern="1200" dirty="0">
              <a:solidFill>
                <a:prstClr val="black"/>
              </a:solidFill>
              <a:latin typeface="UTM Avo" panose="02040603050506020204" pitchFamily="18" charset="0"/>
              <a:ea typeface="+mn-ea"/>
              <a:cs typeface="Arial" panose="020B0604020202020204" pitchFamily="34" charset="0"/>
            </a:endParaRPr>
          </a:p>
        </p:txBody>
      </p:sp>
      <p:sp>
        <p:nvSpPr>
          <p:cNvPr id="35" name="TextBox 34">
            <a:extLst>
              <a:ext uri="{FF2B5EF4-FFF2-40B4-BE49-F238E27FC236}">
                <a16:creationId xmlns:a16="http://schemas.microsoft.com/office/drawing/2014/main" id="{35A28ACB-B247-8F9C-56ED-41A6BD25AD12}"/>
              </a:ext>
            </a:extLst>
          </p:cNvPr>
          <p:cNvSpPr txBox="1"/>
          <p:nvPr/>
        </p:nvSpPr>
        <p:spPr>
          <a:xfrm>
            <a:off x="5513752" y="1888379"/>
            <a:ext cx="3498575" cy="1121846"/>
          </a:xfrm>
          <a:prstGeom prst="rect">
            <a:avLst/>
          </a:prstGeom>
          <a:noFill/>
        </p:spPr>
        <p:txBody>
          <a:bodyPr wrap="square" rtlCol="0">
            <a:spAutoFit/>
          </a:bodyPr>
          <a:lstStyle/>
          <a:p>
            <a:pPr>
              <a:lnSpc>
                <a:spcPct val="150000"/>
              </a:lnSpc>
              <a:buClrTx/>
              <a:buFontTx/>
              <a:buNone/>
            </a:pPr>
            <a:r>
              <a:rPr lang="en-US" sz="2400" kern="1200" dirty="0" err="1">
                <a:solidFill>
                  <a:prstClr val="black"/>
                </a:solidFill>
                <a:latin typeface="UTM Avo" panose="02040603050506020204" pitchFamily="18" charset="0"/>
                <a:ea typeface="+mn-ea"/>
                <a:cs typeface="Arial" panose="020B0604020202020204" pitchFamily="34" charset="0"/>
              </a:rPr>
              <a:t>Xác</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định</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nội</a:t>
            </a:r>
            <a:r>
              <a:rPr lang="en-US" sz="2400" kern="1200" dirty="0">
                <a:solidFill>
                  <a:prstClr val="black"/>
                </a:solidFill>
                <a:latin typeface="UTM Avo" panose="02040603050506020204" pitchFamily="18" charset="0"/>
                <a:ea typeface="+mn-ea"/>
                <a:cs typeface="Arial" panose="020B0604020202020204" pitchFamily="34" charset="0"/>
              </a:rPr>
              <a:t> dung </a:t>
            </a:r>
            <a:r>
              <a:rPr lang="en-US" sz="2400" kern="1200" dirty="0" err="1">
                <a:solidFill>
                  <a:prstClr val="black"/>
                </a:solidFill>
                <a:latin typeface="UTM Avo" panose="02040603050506020204" pitchFamily="18" charset="0"/>
                <a:ea typeface="+mn-ea"/>
                <a:cs typeface="Arial" panose="020B0604020202020204" pitchFamily="34" charset="0"/>
              </a:rPr>
              <a:t>vẽ</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biển</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đảo</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quê</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hương</a:t>
            </a:r>
            <a:r>
              <a:rPr lang="en-US" sz="2400" kern="1200" dirty="0">
                <a:solidFill>
                  <a:prstClr val="black"/>
                </a:solidFill>
                <a:latin typeface="UTM Avo" panose="02040603050506020204" pitchFamily="18" charset="0"/>
                <a:ea typeface="+mn-ea"/>
                <a:cs typeface="Arial" panose="020B0604020202020204" pitchFamily="34" charset="0"/>
              </a:rPr>
              <a:t>.</a:t>
            </a:r>
          </a:p>
        </p:txBody>
      </p:sp>
      <p:sp>
        <p:nvSpPr>
          <p:cNvPr id="36" name="TextBox 35">
            <a:extLst>
              <a:ext uri="{FF2B5EF4-FFF2-40B4-BE49-F238E27FC236}">
                <a16:creationId xmlns:a16="http://schemas.microsoft.com/office/drawing/2014/main" id="{3436B94B-8AB3-93A2-25F5-3E87BE644502}"/>
              </a:ext>
            </a:extLst>
          </p:cNvPr>
          <p:cNvSpPr txBox="1"/>
          <p:nvPr/>
        </p:nvSpPr>
        <p:spPr>
          <a:xfrm>
            <a:off x="5290426" y="3737615"/>
            <a:ext cx="4353337" cy="567848"/>
          </a:xfrm>
          <a:prstGeom prst="rect">
            <a:avLst/>
          </a:prstGeom>
          <a:noFill/>
        </p:spPr>
        <p:txBody>
          <a:bodyPr wrap="square" rtlCol="0">
            <a:spAutoFit/>
          </a:bodyPr>
          <a:lstStyle/>
          <a:p>
            <a:pPr>
              <a:lnSpc>
                <a:spcPct val="150000"/>
              </a:lnSpc>
              <a:buClrTx/>
              <a:buFontTx/>
              <a:buNone/>
            </a:pPr>
            <a:r>
              <a:rPr lang="en-US" sz="2400" kern="1200" dirty="0" err="1">
                <a:solidFill>
                  <a:prstClr val="black"/>
                </a:solidFill>
                <a:latin typeface="UTM Avo" panose="02040603050506020204" pitchFamily="18" charset="0"/>
                <a:ea typeface="+mn-ea"/>
                <a:cs typeface="Arial" panose="020B0604020202020204" pitchFamily="34" charset="0"/>
              </a:rPr>
              <a:t>Chọn</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hình</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tượng</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điển</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hình</a:t>
            </a:r>
            <a:r>
              <a:rPr lang="en-US" sz="2400" kern="1200" dirty="0">
                <a:solidFill>
                  <a:prstClr val="black"/>
                </a:solidFill>
                <a:latin typeface="UTM Avo" panose="02040603050506020204" pitchFamily="18" charset="0"/>
                <a:ea typeface="+mn-ea"/>
                <a:cs typeface="Arial" panose="020B0604020202020204" pitchFamily="34" charset="0"/>
              </a:rPr>
              <a:t>.</a:t>
            </a:r>
          </a:p>
        </p:txBody>
      </p:sp>
      <p:sp>
        <p:nvSpPr>
          <p:cNvPr id="37" name="TextBox 36">
            <a:extLst>
              <a:ext uri="{FF2B5EF4-FFF2-40B4-BE49-F238E27FC236}">
                <a16:creationId xmlns:a16="http://schemas.microsoft.com/office/drawing/2014/main" id="{3483D3B9-8C94-8146-C753-8E85F9C9830E}"/>
              </a:ext>
            </a:extLst>
          </p:cNvPr>
          <p:cNvSpPr txBox="1"/>
          <p:nvPr/>
        </p:nvSpPr>
        <p:spPr>
          <a:xfrm>
            <a:off x="5402917" y="5199233"/>
            <a:ext cx="3498575" cy="567848"/>
          </a:xfrm>
          <a:prstGeom prst="rect">
            <a:avLst/>
          </a:prstGeom>
          <a:noFill/>
        </p:spPr>
        <p:txBody>
          <a:bodyPr wrap="square" rtlCol="0">
            <a:spAutoFit/>
          </a:bodyPr>
          <a:lstStyle/>
          <a:p>
            <a:pPr>
              <a:lnSpc>
                <a:spcPct val="150000"/>
              </a:lnSpc>
              <a:buClrTx/>
              <a:buFontTx/>
              <a:buNone/>
            </a:pPr>
            <a:r>
              <a:rPr lang="en-US" sz="2400" kern="1200" dirty="0" err="1">
                <a:solidFill>
                  <a:prstClr val="black"/>
                </a:solidFill>
                <a:latin typeface="UTM Avo" panose="02040603050506020204" pitchFamily="18" charset="0"/>
                <a:ea typeface="+mn-ea"/>
                <a:cs typeface="Arial" panose="020B0604020202020204" pitchFamily="34" charset="0"/>
              </a:rPr>
              <a:t>Thực</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hành</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vẽ</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tranh</a:t>
            </a:r>
            <a:r>
              <a:rPr lang="en-US" sz="2400" kern="1200" dirty="0">
                <a:solidFill>
                  <a:prstClr val="black"/>
                </a:solidFill>
                <a:latin typeface="UTM Avo" panose="02040603050506020204" pitchFamily="18" charset="0"/>
                <a:ea typeface="+mn-ea"/>
                <a:cs typeface="Arial" panose="020B0604020202020204" pitchFamily="34" charset="0"/>
              </a:rPr>
              <a:t>.</a:t>
            </a:r>
          </a:p>
        </p:txBody>
      </p:sp>
    </p:spTree>
    <p:extLst>
      <p:ext uri="{BB962C8B-B14F-4D97-AF65-F5344CB8AC3E}">
        <p14:creationId xmlns:p14="http://schemas.microsoft.com/office/powerpoint/2010/main" val="3139935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500"/>
                                        <p:tgtEl>
                                          <p:spTgt spid="3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wipe(left)">
                                      <p:cBhvr>
                                        <p:cTn id="18" dur="500"/>
                                        <p:tgtEl>
                                          <p:spTgt spid="35"/>
                                        </p:tgtEl>
                                      </p:cBhvr>
                                    </p:animEffect>
                                  </p:childTnLst>
                                </p:cTn>
                              </p:par>
                              <p:par>
                                <p:cTn id="19" presetID="22" presetClass="entr" presetSubtype="8"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wipe(left)">
                                      <p:cBhvr>
                                        <p:cTn id="32" dur="500"/>
                                        <p:tgtEl>
                                          <p:spTgt spid="36"/>
                                        </p:tgtEl>
                                      </p:cBhvr>
                                    </p:animEffect>
                                  </p:childTnLst>
                                </p:cTn>
                              </p:par>
                              <p:par>
                                <p:cTn id="33" presetID="22" presetClass="entr" presetSubtype="8" fill="hold"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left)">
                                      <p:cBhvr>
                                        <p:cTn id="38" dur="500"/>
                                        <p:tgtEl>
                                          <p:spTgt spid="13"/>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left)">
                                      <p:cBhvr>
                                        <p:cTn id="43" dur="500"/>
                                        <p:tgtEl>
                                          <p:spTgt spid="14"/>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wipe(left)">
                                      <p:cBhvr>
                                        <p:cTn id="46" dur="500"/>
                                        <p:tgtEl>
                                          <p:spTgt spid="37"/>
                                        </p:tgtEl>
                                      </p:cBhvr>
                                    </p:animEffect>
                                  </p:childTnLst>
                                </p:cTn>
                              </p:par>
                              <p:par>
                                <p:cTn id="47" presetID="22" presetClass="entr" presetSubtype="8"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wipe(left)">
                                      <p:cBhvr>
                                        <p:cTn id="49" dur="500"/>
                                        <p:tgtEl>
                                          <p:spTgt spid="9"/>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wipe(left)">
                                      <p:cBhvr>
                                        <p:cTn id="5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animBg="1"/>
      <p:bldP spid="13" grpId="0"/>
      <p:bldP spid="14" grpId="0" animBg="1"/>
      <p:bldP spid="15" grpId="0"/>
      <p:bldP spid="34" grpId="0"/>
      <p:bldP spid="35" grpId="0"/>
      <p:bldP spid="36" grpId="0"/>
      <p:bldP spid="37"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Line Callout 1 (Border and Accent Bar) 2">
            <a:extLst>
              <a:ext uri="{FF2B5EF4-FFF2-40B4-BE49-F238E27FC236}">
                <a16:creationId xmlns:a16="http://schemas.microsoft.com/office/drawing/2014/main" id="{A1C88D10-6561-42AE-09E2-7EEBB53A9EF9}"/>
              </a:ext>
            </a:extLst>
          </p:cNvPr>
          <p:cNvSpPr/>
          <p:nvPr/>
        </p:nvSpPr>
        <p:spPr>
          <a:xfrm>
            <a:off x="852831" y="2516528"/>
            <a:ext cx="1931831" cy="661179"/>
          </a:xfrm>
          <a:prstGeom prst="accentBorderCallout1">
            <a:avLst>
              <a:gd name="adj1" fmla="val 18750"/>
              <a:gd name="adj2" fmla="val -8333"/>
              <a:gd name="adj3" fmla="val 18382"/>
              <a:gd name="adj4" fmla="val -45000"/>
            </a:avLst>
          </a:prstGeom>
          <a:solidFill>
            <a:srgbClr val="91C29F"/>
          </a:solidFill>
          <a:ln w="25400" cap="flat" cmpd="sng" algn="ctr">
            <a:solidFill>
              <a:srgbClr val="00545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FFFFFF"/>
                </a:solidFill>
                <a:effectLst/>
                <a:uLnTx/>
                <a:uFillTx/>
                <a:latin typeface="UTM Avo" panose="02040603050506020204" pitchFamily="18" charset="0"/>
                <a:ea typeface="+mn-ea"/>
                <a:cs typeface="+mn-cs"/>
              </a:rPr>
              <a:t>Cách</a:t>
            </a:r>
            <a:r>
              <a:rPr kumimoji="0" lang="en-US" sz="2800" b="1" i="0" u="none" strike="noStrike" kern="1200" cap="none" spc="0" normalizeH="0" baseline="0" noProof="0" dirty="0">
                <a:ln>
                  <a:noFill/>
                </a:ln>
                <a:solidFill>
                  <a:srgbClr val="FFFFFF"/>
                </a:solidFill>
                <a:effectLst/>
                <a:uLnTx/>
                <a:uFillTx/>
                <a:latin typeface="UTM Avo" panose="02040603050506020204" pitchFamily="18" charset="0"/>
                <a:ea typeface="+mn-ea"/>
                <a:cs typeface="+mn-cs"/>
              </a:rPr>
              <a:t> 1:</a:t>
            </a:r>
          </a:p>
        </p:txBody>
      </p:sp>
      <p:sp>
        <p:nvSpPr>
          <p:cNvPr id="6" name="Title 1">
            <a:extLst>
              <a:ext uri="{FF2B5EF4-FFF2-40B4-BE49-F238E27FC236}">
                <a16:creationId xmlns:a16="http://schemas.microsoft.com/office/drawing/2014/main" id="{C406DA70-A379-4242-2C24-515433808B65}"/>
              </a:ext>
            </a:extLst>
          </p:cNvPr>
          <p:cNvSpPr txBox="1">
            <a:spLocks/>
          </p:cNvSpPr>
          <p:nvPr/>
        </p:nvSpPr>
        <p:spPr>
          <a:xfrm>
            <a:off x="4496244" y="1855349"/>
            <a:ext cx="3199511" cy="661179"/>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1"/>
              </a:buClr>
              <a:buSzPts val="4200"/>
              <a:buFont typeface="Handlee"/>
              <a:buNone/>
              <a:defRPr sz="6667" b="0" i="0" u="none" strike="noStrike" cap="none">
                <a:solidFill>
                  <a:schemeClr val="accent1"/>
                </a:solidFill>
                <a:latin typeface="Manrope ExtraLight"/>
                <a:ea typeface="Manrope ExtraLight"/>
                <a:cs typeface="Manrope ExtraLight"/>
                <a:sym typeface="Manrope ExtraLight"/>
              </a:defRPr>
            </a:lvl1pPr>
            <a:lvl2pPr marR="0" lvl="1" algn="ctr" rtl="0">
              <a:lnSpc>
                <a:spcPct val="100000"/>
              </a:lnSpc>
              <a:spcBef>
                <a:spcPts val="0"/>
              </a:spcBef>
              <a:spcAft>
                <a:spcPts val="0"/>
              </a:spcAft>
              <a:buClr>
                <a:schemeClr val="accent1"/>
              </a:buClr>
              <a:buSzPts val="4200"/>
              <a:buFont typeface="Architects Daughter"/>
              <a:buNone/>
              <a:defRPr sz="5600" b="1" i="0" u="none" strike="noStrike" cap="none">
                <a:solidFill>
                  <a:schemeClr val="accent1"/>
                </a:solidFill>
                <a:latin typeface="Architects Daughter"/>
                <a:ea typeface="Architects Daughter"/>
                <a:cs typeface="Architects Daughter"/>
                <a:sym typeface="Architects Daughter"/>
              </a:defRPr>
            </a:lvl2pPr>
            <a:lvl3pPr marR="0" lvl="2" algn="ctr" rtl="0">
              <a:lnSpc>
                <a:spcPct val="100000"/>
              </a:lnSpc>
              <a:spcBef>
                <a:spcPts val="0"/>
              </a:spcBef>
              <a:spcAft>
                <a:spcPts val="0"/>
              </a:spcAft>
              <a:buClr>
                <a:schemeClr val="accent1"/>
              </a:buClr>
              <a:buSzPts val="4200"/>
              <a:buFont typeface="Architects Daughter"/>
              <a:buNone/>
              <a:defRPr sz="5600" b="1" i="0" u="none" strike="noStrike" cap="none">
                <a:solidFill>
                  <a:schemeClr val="accent1"/>
                </a:solidFill>
                <a:latin typeface="Architects Daughter"/>
                <a:ea typeface="Architects Daughter"/>
                <a:cs typeface="Architects Daughter"/>
                <a:sym typeface="Architects Daughter"/>
              </a:defRPr>
            </a:lvl3pPr>
            <a:lvl4pPr marR="0" lvl="3" algn="ctr" rtl="0">
              <a:lnSpc>
                <a:spcPct val="100000"/>
              </a:lnSpc>
              <a:spcBef>
                <a:spcPts val="0"/>
              </a:spcBef>
              <a:spcAft>
                <a:spcPts val="0"/>
              </a:spcAft>
              <a:buClr>
                <a:schemeClr val="accent1"/>
              </a:buClr>
              <a:buSzPts val="4200"/>
              <a:buFont typeface="Architects Daughter"/>
              <a:buNone/>
              <a:defRPr sz="5600" b="1" i="0" u="none" strike="noStrike" cap="none">
                <a:solidFill>
                  <a:schemeClr val="accent1"/>
                </a:solidFill>
                <a:latin typeface="Architects Daughter"/>
                <a:ea typeface="Architects Daughter"/>
                <a:cs typeface="Architects Daughter"/>
                <a:sym typeface="Architects Daughter"/>
              </a:defRPr>
            </a:lvl4pPr>
            <a:lvl5pPr marR="0" lvl="4" algn="ctr" rtl="0">
              <a:lnSpc>
                <a:spcPct val="100000"/>
              </a:lnSpc>
              <a:spcBef>
                <a:spcPts val="0"/>
              </a:spcBef>
              <a:spcAft>
                <a:spcPts val="0"/>
              </a:spcAft>
              <a:buClr>
                <a:schemeClr val="accent1"/>
              </a:buClr>
              <a:buSzPts val="4200"/>
              <a:buFont typeface="Architects Daughter"/>
              <a:buNone/>
              <a:defRPr sz="5600" b="1" i="0" u="none" strike="noStrike" cap="none">
                <a:solidFill>
                  <a:schemeClr val="accent1"/>
                </a:solidFill>
                <a:latin typeface="Architects Daughter"/>
                <a:ea typeface="Architects Daughter"/>
                <a:cs typeface="Architects Daughter"/>
                <a:sym typeface="Architects Daughter"/>
              </a:defRPr>
            </a:lvl5pPr>
            <a:lvl6pPr marR="0" lvl="5" algn="ctr" rtl="0">
              <a:lnSpc>
                <a:spcPct val="100000"/>
              </a:lnSpc>
              <a:spcBef>
                <a:spcPts val="0"/>
              </a:spcBef>
              <a:spcAft>
                <a:spcPts val="0"/>
              </a:spcAft>
              <a:buClr>
                <a:schemeClr val="accent1"/>
              </a:buClr>
              <a:buSzPts val="4200"/>
              <a:buFont typeface="Architects Daughter"/>
              <a:buNone/>
              <a:defRPr sz="5600" b="1" i="0" u="none" strike="noStrike" cap="none">
                <a:solidFill>
                  <a:schemeClr val="accent1"/>
                </a:solidFill>
                <a:latin typeface="Architects Daughter"/>
                <a:ea typeface="Architects Daughter"/>
                <a:cs typeface="Architects Daughter"/>
                <a:sym typeface="Architects Daughter"/>
              </a:defRPr>
            </a:lvl6pPr>
            <a:lvl7pPr marR="0" lvl="6" algn="ctr" rtl="0">
              <a:lnSpc>
                <a:spcPct val="100000"/>
              </a:lnSpc>
              <a:spcBef>
                <a:spcPts val="0"/>
              </a:spcBef>
              <a:spcAft>
                <a:spcPts val="0"/>
              </a:spcAft>
              <a:buClr>
                <a:schemeClr val="accent1"/>
              </a:buClr>
              <a:buSzPts val="4200"/>
              <a:buFont typeface="Architects Daughter"/>
              <a:buNone/>
              <a:defRPr sz="5600" b="1" i="0" u="none" strike="noStrike" cap="none">
                <a:solidFill>
                  <a:schemeClr val="accent1"/>
                </a:solidFill>
                <a:latin typeface="Architects Daughter"/>
                <a:ea typeface="Architects Daughter"/>
                <a:cs typeface="Architects Daughter"/>
                <a:sym typeface="Architects Daughter"/>
              </a:defRPr>
            </a:lvl7pPr>
            <a:lvl8pPr marR="0" lvl="7" algn="ctr" rtl="0">
              <a:lnSpc>
                <a:spcPct val="100000"/>
              </a:lnSpc>
              <a:spcBef>
                <a:spcPts val="0"/>
              </a:spcBef>
              <a:spcAft>
                <a:spcPts val="0"/>
              </a:spcAft>
              <a:buClr>
                <a:schemeClr val="accent1"/>
              </a:buClr>
              <a:buSzPts val="4200"/>
              <a:buFont typeface="Architects Daughter"/>
              <a:buNone/>
              <a:defRPr sz="5600" b="1" i="0" u="none" strike="noStrike" cap="none">
                <a:solidFill>
                  <a:schemeClr val="accent1"/>
                </a:solidFill>
                <a:latin typeface="Architects Daughter"/>
                <a:ea typeface="Architects Daughter"/>
                <a:cs typeface="Architects Daughter"/>
                <a:sym typeface="Architects Daughter"/>
              </a:defRPr>
            </a:lvl8pPr>
            <a:lvl9pPr marR="0" lvl="8" algn="ctr" rtl="0">
              <a:lnSpc>
                <a:spcPct val="100000"/>
              </a:lnSpc>
              <a:spcBef>
                <a:spcPts val="0"/>
              </a:spcBef>
              <a:spcAft>
                <a:spcPts val="0"/>
              </a:spcAft>
              <a:buClr>
                <a:schemeClr val="accent1"/>
              </a:buClr>
              <a:buSzPts val="4200"/>
              <a:buFont typeface="Architects Daughter"/>
              <a:buNone/>
              <a:defRPr sz="5600" b="1" i="0" u="none" strike="noStrike" cap="none">
                <a:solidFill>
                  <a:schemeClr val="accent1"/>
                </a:solidFill>
                <a:latin typeface="Architects Daughter"/>
                <a:ea typeface="Architects Daughter"/>
                <a:cs typeface="Architects Daughter"/>
                <a:sym typeface="Architects Daughter"/>
              </a:defRPr>
            </a:lvl9pPr>
          </a:lstStyle>
          <a:p>
            <a:pPr>
              <a:buClr>
                <a:srgbClr val="00545D"/>
              </a:buClr>
            </a:pPr>
            <a:r>
              <a:rPr lang="en-US" sz="3200" b="1" dirty="0" err="1">
                <a:solidFill>
                  <a:srgbClr val="00545D"/>
                </a:solidFill>
                <a:latin typeface="UTM Avo" panose="02040603050506020204" pitchFamily="18" charset="0"/>
                <a:cs typeface="Arial" panose="020B0604020202020204" pitchFamily="34" charset="0"/>
              </a:rPr>
              <a:t>Thực</a:t>
            </a:r>
            <a:r>
              <a:rPr lang="en-US" sz="3200" b="1" dirty="0">
                <a:solidFill>
                  <a:srgbClr val="00545D"/>
                </a:solidFill>
                <a:latin typeface="UTM Avo" panose="02040603050506020204" pitchFamily="18" charset="0"/>
                <a:cs typeface="Arial" panose="020B0604020202020204" pitchFamily="34" charset="0"/>
              </a:rPr>
              <a:t> </a:t>
            </a:r>
            <a:r>
              <a:rPr lang="en-US" sz="3200" b="1" dirty="0" err="1">
                <a:solidFill>
                  <a:srgbClr val="00545D"/>
                </a:solidFill>
                <a:latin typeface="UTM Avo" panose="02040603050506020204" pitchFamily="18" charset="0"/>
                <a:cs typeface="Arial" panose="020B0604020202020204" pitchFamily="34" charset="0"/>
              </a:rPr>
              <a:t>hành</a:t>
            </a:r>
            <a:endParaRPr lang="en-US" sz="3200" b="1" dirty="0">
              <a:solidFill>
                <a:srgbClr val="00545D"/>
              </a:solidFill>
              <a:latin typeface="UTM Avo" panose="02040603050506020204" pitchFamily="18" charset="0"/>
              <a:cs typeface="Arial" panose="020B0604020202020204" pitchFamily="34" charset="0"/>
            </a:endParaRPr>
          </a:p>
        </p:txBody>
      </p:sp>
      <p:pic>
        <p:nvPicPr>
          <p:cNvPr id="8" name="Picture 7">
            <a:hlinkClick r:id="rId3"/>
            <a:extLst>
              <a:ext uri="{FF2B5EF4-FFF2-40B4-BE49-F238E27FC236}">
                <a16:creationId xmlns:a16="http://schemas.microsoft.com/office/drawing/2014/main" id="{6CCB5CD1-96D5-3FA1-2C2A-10DAB9DBD547}"/>
              </a:ext>
            </a:extLst>
          </p:cNvPr>
          <p:cNvPicPr>
            <a:picLocks noChangeAspect="1"/>
          </p:cNvPicPr>
          <p:nvPr/>
        </p:nvPicPr>
        <p:blipFill rotWithShape="1">
          <a:blip r:embed="rId4"/>
          <a:srcRect l="5417" t="27189" r="6250" b="3289"/>
          <a:stretch/>
        </p:blipFill>
        <p:spPr>
          <a:xfrm>
            <a:off x="103202" y="3314699"/>
            <a:ext cx="12088798" cy="3543301"/>
          </a:xfrm>
          <a:prstGeom prst="rect">
            <a:avLst/>
          </a:prstGeom>
        </p:spPr>
      </p:pic>
      <p:grpSp>
        <p:nvGrpSpPr>
          <p:cNvPr id="5" name="Group 4">
            <a:extLst>
              <a:ext uri="{FF2B5EF4-FFF2-40B4-BE49-F238E27FC236}">
                <a16:creationId xmlns:a16="http://schemas.microsoft.com/office/drawing/2014/main" id="{31B235BE-71F1-3CAF-4DC8-773BC641B1A0}"/>
              </a:ext>
            </a:extLst>
          </p:cNvPr>
          <p:cNvGrpSpPr/>
          <p:nvPr/>
        </p:nvGrpSpPr>
        <p:grpSpPr>
          <a:xfrm>
            <a:off x="10023930" y="781384"/>
            <a:ext cx="2052286" cy="2065733"/>
            <a:chOff x="6734456" y="1026165"/>
            <a:chExt cx="2052286" cy="1905000"/>
          </a:xfrm>
        </p:grpSpPr>
        <p:pic>
          <p:nvPicPr>
            <p:cNvPr id="7" name="Picture 6" descr="Youtube PNG Free Images with Transparent Background - (410 Free Downloads)">
              <a:hlinkClick r:id="rId3"/>
              <a:extLst>
                <a:ext uri="{FF2B5EF4-FFF2-40B4-BE49-F238E27FC236}">
                  <a16:creationId xmlns:a16="http://schemas.microsoft.com/office/drawing/2014/main" id="{40B7008B-C644-5999-4817-F0C037A411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30C3381-A1BF-FF01-883E-D497F2624524}"/>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spTree>
    <p:extLst>
      <p:ext uri="{BB962C8B-B14F-4D97-AF65-F5344CB8AC3E}">
        <p14:creationId xmlns:p14="http://schemas.microsoft.com/office/powerpoint/2010/main" val="2759070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0E1E40A8-C2B1-CB64-4377-DDFCD96F9625}"/>
              </a:ext>
            </a:extLst>
          </p:cNvPr>
          <p:cNvPicPr>
            <a:picLocks noChangeAspect="1"/>
          </p:cNvPicPr>
          <p:nvPr/>
        </p:nvPicPr>
        <p:blipFill rotWithShape="1">
          <a:blip r:embed="rId4"/>
          <a:srcRect l="36387" b="-1750"/>
          <a:stretch/>
        </p:blipFill>
        <p:spPr>
          <a:xfrm>
            <a:off x="5780690" y="2166604"/>
            <a:ext cx="6411310" cy="4805695"/>
          </a:xfrm>
          <a:prstGeom prst="rect">
            <a:avLst/>
          </a:prstGeom>
        </p:spPr>
      </p:pic>
      <p:sp>
        <p:nvSpPr>
          <p:cNvPr id="8" name="TextBox 7">
            <a:extLst>
              <a:ext uri="{FF2B5EF4-FFF2-40B4-BE49-F238E27FC236}">
                <a16:creationId xmlns:a16="http://schemas.microsoft.com/office/drawing/2014/main" id="{D2EF17BD-67FC-FFC0-E2DF-8FD7AE0122EB}"/>
              </a:ext>
            </a:extLst>
          </p:cNvPr>
          <p:cNvSpPr txBox="1"/>
          <p:nvPr/>
        </p:nvSpPr>
        <p:spPr>
          <a:xfrm>
            <a:off x="4708399" y="1552405"/>
            <a:ext cx="2775201" cy="523220"/>
          </a:xfrm>
          <a:prstGeom prst="rect">
            <a:avLst/>
          </a:prstGeom>
          <a:noFill/>
        </p:spPr>
        <p:txBody>
          <a:bodyPr wrap="square" rtlCol="0">
            <a:spAutoFit/>
          </a:bodyPr>
          <a:lstStyle/>
          <a:p>
            <a:pPr algn="ctr">
              <a:buClrTx/>
              <a:buFontTx/>
              <a:buNone/>
            </a:pPr>
            <a:r>
              <a:rPr lang="en-US" sz="2800" b="1" kern="1200" dirty="0" err="1">
                <a:solidFill>
                  <a:srgbClr val="4472C4">
                    <a:lumMod val="75000"/>
                  </a:srgbClr>
                </a:solidFill>
                <a:latin typeface="UTM Avo" panose="02040603050506020204" pitchFamily="18" charset="0"/>
                <a:ea typeface="+mn-ea"/>
                <a:cs typeface="Arial" panose="020B0604020202020204" pitchFamily="34" charset="0"/>
              </a:rPr>
              <a:t>Cách</a:t>
            </a:r>
            <a:r>
              <a:rPr lang="en-US" sz="2800" b="1" kern="1200" dirty="0">
                <a:solidFill>
                  <a:srgbClr val="4472C4">
                    <a:lumMod val="75000"/>
                  </a:srgbClr>
                </a:solidFill>
                <a:latin typeface="UTM Avo" panose="02040603050506020204" pitchFamily="18" charset="0"/>
                <a:ea typeface="+mn-ea"/>
                <a:cs typeface="Arial" panose="020B0604020202020204" pitchFamily="34" charset="0"/>
              </a:rPr>
              <a:t> 2</a:t>
            </a:r>
            <a:endParaRPr lang="en-US" sz="1800" kern="1200" dirty="0">
              <a:solidFill>
                <a:srgbClr val="4472C4">
                  <a:lumMod val="75000"/>
                </a:srgbClr>
              </a:solidFill>
              <a:latin typeface="UTM Avo" panose="02040603050506020204" pitchFamily="18" charset="0"/>
              <a:ea typeface="+mn-ea"/>
              <a:cs typeface="Arial" panose="020B0604020202020204" pitchFamily="34" charset="0"/>
            </a:endParaRPr>
          </a:p>
        </p:txBody>
      </p:sp>
      <p:sp>
        <p:nvSpPr>
          <p:cNvPr id="9" name="Rectangle 8">
            <a:extLst>
              <a:ext uri="{FF2B5EF4-FFF2-40B4-BE49-F238E27FC236}">
                <a16:creationId xmlns:a16="http://schemas.microsoft.com/office/drawing/2014/main" id="{DCE4ED46-79E4-D6F3-EB4B-6E906891C9FE}"/>
              </a:ext>
            </a:extLst>
          </p:cNvPr>
          <p:cNvSpPr/>
          <p:nvPr/>
        </p:nvSpPr>
        <p:spPr>
          <a:xfrm>
            <a:off x="300833" y="3163738"/>
            <a:ext cx="4742741" cy="2801473"/>
          </a:xfrm>
          <a:prstGeom prst="rect">
            <a:avLst/>
          </a:prstGeom>
        </p:spPr>
        <p:txBody>
          <a:bodyPr wrap="square">
            <a:spAutoFit/>
          </a:bodyPr>
          <a:lstStyle/>
          <a:p>
            <a:pPr algn="just">
              <a:lnSpc>
                <a:spcPct val="150000"/>
              </a:lnSpc>
              <a:spcBef>
                <a:spcPts val="600"/>
              </a:spcBef>
              <a:spcAft>
                <a:spcPts val="600"/>
              </a:spcAft>
              <a:buClrTx/>
              <a:buFontTx/>
              <a:buNone/>
            </a:pPr>
            <a:r>
              <a:rPr lang="nl-NL" sz="2000" kern="1200" dirty="0">
                <a:latin typeface="UTM Avo" panose="02040603050506020204" pitchFamily="18" charset="0"/>
                <a:ea typeface="Calibri" panose="020F0502020204030204" pitchFamily="34" charset="0"/>
                <a:cs typeface="Arial" panose="020B0604020202020204" pitchFamily="34" charset="0"/>
              </a:rPr>
              <a:t>+ </a:t>
            </a:r>
            <a:r>
              <a:rPr lang="nl-NL" sz="2000" b="1" kern="1200" dirty="0">
                <a:latin typeface="UTM Avo" panose="02040603050506020204" pitchFamily="18" charset="0"/>
                <a:ea typeface="Calibri" panose="020F0502020204030204" pitchFamily="34" charset="0"/>
                <a:cs typeface="Arial" panose="020B0604020202020204" pitchFamily="34" charset="0"/>
              </a:rPr>
              <a:t>Bước 1: </a:t>
            </a:r>
            <a:r>
              <a:rPr lang="nl-NL" sz="2000" kern="1200" dirty="0">
                <a:latin typeface="UTM Avo" panose="02040603050506020204" pitchFamily="18" charset="0"/>
                <a:ea typeface="Calibri" panose="020F0502020204030204" pitchFamily="34" charset="0"/>
                <a:cs typeface="Arial" panose="020B0604020202020204" pitchFamily="34" charset="0"/>
              </a:rPr>
              <a:t>Vẽ khái quát hình chính và bố cục</a:t>
            </a:r>
            <a:endPar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endParaRPr>
          </a:p>
          <a:p>
            <a:pPr algn="just">
              <a:lnSpc>
                <a:spcPct val="150000"/>
              </a:lnSpc>
              <a:spcBef>
                <a:spcPts val="600"/>
              </a:spcBef>
              <a:spcAft>
                <a:spcPts val="600"/>
              </a:spcAft>
              <a:buClrTx/>
              <a:buFontTx/>
              <a:buNone/>
            </a:pPr>
            <a:r>
              <a:rPr lang="nl-NL" sz="2000" kern="1200" dirty="0">
                <a:latin typeface="UTM Avo" panose="02040603050506020204" pitchFamily="18" charset="0"/>
                <a:ea typeface="Calibri" panose="020F0502020204030204" pitchFamily="34" charset="0"/>
                <a:cs typeface="Arial" panose="020B0604020202020204" pitchFamily="34" charset="0"/>
              </a:rPr>
              <a:t>+ </a:t>
            </a:r>
            <a:r>
              <a:rPr lang="nl-NL" sz="2000" b="1" kern="1200" dirty="0">
                <a:latin typeface="UTM Avo" panose="02040603050506020204" pitchFamily="18" charset="0"/>
                <a:ea typeface="Calibri" panose="020F0502020204030204" pitchFamily="34" charset="0"/>
                <a:cs typeface="Arial" panose="020B0604020202020204" pitchFamily="34" charset="0"/>
              </a:rPr>
              <a:t>Bước 2: </a:t>
            </a:r>
            <a:r>
              <a:rPr lang="nl-NL" sz="2000" kern="1200" dirty="0">
                <a:latin typeface="UTM Avo" panose="02040603050506020204" pitchFamily="18" charset="0"/>
                <a:ea typeface="Calibri" panose="020F0502020204030204" pitchFamily="34" charset="0"/>
                <a:cs typeface="Arial" panose="020B0604020202020204" pitchFamily="34" charset="0"/>
              </a:rPr>
              <a:t>Vẽ các mảng màu lớn</a:t>
            </a:r>
            <a:endPar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endParaRPr>
          </a:p>
          <a:p>
            <a:pPr algn="just">
              <a:lnSpc>
                <a:spcPct val="150000"/>
              </a:lnSpc>
              <a:spcBef>
                <a:spcPts val="600"/>
              </a:spcBef>
              <a:spcAft>
                <a:spcPts val="600"/>
              </a:spcAft>
              <a:buClrTx/>
              <a:buFontTx/>
              <a:buNone/>
            </a:pPr>
            <a:r>
              <a:rPr lang="nl-NL" sz="2000" kern="1200" dirty="0">
                <a:latin typeface="UTM Avo" panose="02040603050506020204" pitchFamily="18" charset="0"/>
                <a:ea typeface="Calibri" panose="020F0502020204030204" pitchFamily="34" charset="0"/>
                <a:cs typeface="Arial" panose="020B0604020202020204" pitchFamily="34" charset="0"/>
              </a:rPr>
              <a:t>+ </a:t>
            </a:r>
            <a:r>
              <a:rPr lang="nl-NL" sz="2000" b="1" kern="1200" dirty="0">
                <a:latin typeface="UTM Avo" panose="02040603050506020204" pitchFamily="18" charset="0"/>
                <a:ea typeface="Calibri" panose="020F0502020204030204" pitchFamily="34" charset="0"/>
                <a:cs typeface="Arial" panose="020B0604020202020204" pitchFamily="34" charset="0"/>
              </a:rPr>
              <a:t>Bước 3: </a:t>
            </a:r>
            <a:r>
              <a:rPr lang="nl-NL" sz="2000" kern="1200" dirty="0">
                <a:latin typeface="UTM Avo" panose="02040603050506020204" pitchFamily="18" charset="0"/>
                <a:ea typeface="Calibri" panose="020F0502020204030204" pitchFamily="34" charset="0"/>
                <a:cs typeface="Arial" panose="020B0604020202020204" pitchFamily="34" charset="0"/>
              </a:rPr>
              <a:t>Vẽ màu và diễn tả</a:t>
            </a:r>
            <a:endPar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endParaRPr>
          </a:p>
          <a:p>
            <a:pPr algn="just">
              <a:lnSpc>
                <a:spcPct val="150000"/>
              </a:lnSpc>
              <a:spcBef>
                <a:spcPts val="600"/>
              </a:spcBef>
              <a:spcAft>
                <a:spcPts val="600"/>
              </a:spcAft>
              <a:buClrTx/>
              <a:buFontTx/>
              <a:buNone/>
            </a:pPr>
            <a:r>
              <a:rPr lang="nl-NL" sz="2000" kern="1200" dirty="0">
                <a:latin typeface="UTM Avo" panose="02040603050506020204" pitchFamily="18" charset="0"/>
                <a:ea typeface="Calibri" panose="020F0502020204030204" pitchFamily="34" charset="0"/>
                <a:cs typeface="Arial" panose="020B0604020202020204" pitchFamily="34" charset="0"/>
              </a:rPr>
              <a:t>+ </a:t>
            </a:r>
            <a:r>
              <a:rPr lang="nl-NL" sz="2000" b="1" kern="1200" dirty="0">
                <a:latin typeface="UTM Avo" panose="02040603050506020204" pitchFamily="18" charset="0"/>
                <a:ea typeface="Calibri" panose="020F0502020204030204" pitchFamily="34" charset="0"/>
                <a:cs typeface="Arial" panose="020B0604020202020204" pitchFamily="34" charset="0"/>
              </a:rPr>
              <a:t>Bước 4: </a:t>
            </a:r>
            <a:r>
              <a:rPr lang="nl-NL" sz="2000" kern="1200" dirty="0">
                <a:latin typeface="UTM Avo" panose="02040603050506020204" pitchFamily="18" charset="0"/>
                <a:ea typeface="Calibri" panose="020F0502020204030204" pitchFamily="34" charset="0"/>
                <a:cs typeface="Arial" panose="020B0604020202020204" pitchFamily="34" charset="0"/>
              </a:rPr>
              <a:t>Vẽ chi tiết và hoàn thiện</a:t>
            </a:r>
            <a:endParaRPr lang="en-US" sz="2000" kern="1200"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p:pic>
        <p:nvPicPr>
          <p:cNvPr id="14" name="Picture 13">
            <a:extLst>
              <a:ext uri="{FF2B5EF4-FFF2-40B4-BE49-F238E27FC236}">
                <a16:creationId xmlns:a16="http://schemas.microsoft.com/office/drawing/2014/main" id="{584BA709-2698-CAAB-DD4E-8864AB0807D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81588" y="1288710"/>
            <a:ext cx="853621" cy="877894"/>
          </a:xfrm>
          <a:prstGeom prst="rect">
            <a:avLst/>
          </a:prstGeom>
        </p:spPr>
      </p:pic>
      <p:grpSp>
        <p:nvGrpSpPr>
          <p:cNvPr id="6" name="Group 5">
            <a:extLst>
              <a:ext uri="{FF2B5EF4-FFF2-40B4-BE49-F238E27FC236}">
                <a16:creationId xmlns:a16="http://schemas.microsoft.com/office/drawing/2014/main" id="{31B235BE-71F1-3CAF-4DC8-773BC641B1A0}"/>
              </a:ext>
            </a:extLst>
          </p:cNvPr>
          <p:cNvGrpSpPr/>
          <p:nvPr/>
        </p:nvGrpSpPr>
        <p:grpSpPr>
          <a:xfrm>
            <a:off x="10139714" y="519538"/>
            <a:ext cx="2052286" cy="2065733"/>
            <a:chOff x="6734456" y="1026165"/>
            <a:chExt cx="2052286" cy="1905000"/>
          </a:xfrm>
        </p:grpSpPr>
        <p:pic>
          <p:nvPicPr>
            <p:cNvPr id="7" name="Picture 6" descr="Youtube PNG Free Images with Transparent Background - (410 Free Downloads)">
              <a:hlinkClick r:id="rId3"/>
              <a:extLst>
                <a:ext uri="{FF2B5EF4-FFF2-40B4-BE49-F238E27FC236}">
                  <a16:creationId xmlns:a16="http://schemas.microsoft.com/office/drawing/2014/main" id="{40B7008B-C644-5999-4817-F0C037A411B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630C3381-A1BF-FF01-883E-D497F2624524}"/>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spTree>
    <p:extLst>
      <p:ext uri="{BB962C8B-B14F-4D97-AF65-F5344CB8AC3E}">
        <p14:creationId xmlns:p14="http://schemas.microsoft.com/office/powerpoint/2010/main" val="2602304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17FEA3F-99BF-1EE0-53E3-A0EC4145F0B4}"/>
              </a:ext>
            </a:extLst>
          </p:cNvPr>
          <p:cNvPicPr>
            <a:picLocks noChangeAspect="1"/>
          </p:cNvPicPr>
          <p:nvPr/>
        </p:nvPicPr>
        <p:blipFill rotWithShape="1">
          <a:blip r:embed="rId3">
            <a:extLst>
              <a:ext uri="{28A0092B-C50C-407E-A947-70E740481C1C}">
                <a14:useLocalDpi xmlns:a14="http://schemas.microsoft.com/office/drawing/2010/main" val="0"/>
              </a:ext>
            </a:extLst>
          </a:blip>
          <a:srcRect t="16447"/>
          <a:stretch/>
        </p:blipFill>
        <p:spPr>
          <a:xfrm>
            <a:off x="809450" y="2238704"/>
            <a:ext cx="8181922" cy="3588425"/>
          </a:xfrm>
          <a:prstGeom prst="rect">
            <a:avLst/>
          </a:prstGeom>
        </p:spPr>
      </p:pic>
      <p:sp>
        <p:nvSpPr>
          <p:cNvPr id="5" name="Rectangle 4">
            <a:extLst>
              <a:ext uri="{FF2B5EF4-FFF2-40B4-BE49-F238E27FC236}">
                <a16:creationId xmlns:a16="http://schemas.microsoft.com/office/drawing/2014/main" id="{227F4B87-8DC9-3882-1017-668B1FC602B5}"/>
              </a:ext>
            </a:extLst>
          </p:cNvPr>
          <p:cNvSpPr/>
          <p:nvPr/>
        </p:nvSpPr>
        <p:spPr>
          <a:xfrm>
            <a:off x="1455454" y="2469146"/>
            <a:ext cx="7236448" cy="2889317"/>
          </a:xfrm>
          <a:prstGeom prst="rect">
            <a:avLst/>
          </a:prstGeom>
        </p:spPr>
        <p:txBody>
          <a:bodyPr wrap="square">
            <a:spAutoFit/>
          </a:bodyPr>
          <a:lstStyle/>
          <a:p>
            <a:pPr algn="just">
              <a:lnSpc>
                <a:spcPct val="150000"/>
              </a:lnSpc>
              <a:buClrTx/>
              <a:buFontTx/>
              <a:buNone/>
            </a:pPr>
            <a:r>
              <a:rPr lang="en-US" sz="2400" b="1" u="sng" kern="1200" dirty="0" err="1">
                <a:solidFill>
                  <a:srgbClr val="C00000"/>
                </a:solidFill>
                <a:latin typeface="UTM Avo" panose="02040603050506020204" pitchFamily="18" charset="0"/>
                <a:ea typeface="+mn-ea"/>
                <a:cs typeface="Arial" panose="020B0604020202020204" pitchFamily="34" charset="0"/>
              </a:rPr>
              <a:t>Lưu</a:t>
            </a:r>
            <a:r>
              <a:rPr lang="en-US" sz="2400" b="1" u="sng" kern="1200" dirty="0">
                <a:solidFill>
                  <a:srgbClr val="C00000"/>
                </a:solidFill>
                <a:latin typeface="UTM Avo" panose="02040603050506020204" pitchFamily="18" charset="0"/>
                <a:ea typeface="+mn-ea"/>
                <a:cs typeface="Arial" panose="020B0604020202020204" pitchFamily="34" charset="0"/>
              </a:rPr>
              <a:t> ý:</a:t>
            </a:r>
          </a:p>
          <a:p>
            <a:pPr marL="342900" indent="-342900" algn="just">
              <a:lnSpc>
                <a:spcPct val="150000"/>
              </a:lnSpc>
              <a:buClrTx/>
              <a:buFont typeface="Arial" panose="020B0604020202020204" pitchFamily="34" charset="0"/>
              <a:buChar char="•"/>
            </a:pPr>
            <a:r>
              <a:rPr lang="vi-VN" sz="2000" kern="1200" dirty="0">
                <a:solidFill>
                  <a:schemeClr val="tx1"/>
                </a:solidFill>
                <a:latin typeface="UTM Avo" panose="02040603050506020204" pitchFamily="18" charset="0"/>
                <a:ea typeface="+mn-ea"/>
                <a:cs typeface="Arial" panose="020B0604020202020204" pitchFamily="34" charset="0"/>
              </a:rPr>
              <a:t>Xác định đường chân trời trước khi vẽ các vật khác như con thuyền, hòn đá.</a:t>
            </a:r>
          </a:p>
          <a:p>
            <a:pPr marL="342900" indent="-342900" algn="just">
              <a:lnSpc>
                <a:spcPct val="150000"/>
              </a:lnSpc>
              <a:buClrTx/>
              <a:buFont typeface="Arial" panose="020B0604020202020204" pitchFamily="34" charset="0"/>
              <a:buChar char="•"/>
            </a:pPr>
            <a:r>
              <a:rPr lang="vi-VN" sz="2000" kern="1200" dirty="0">
                <a:solidFill>
                  <a:schemeClr val="tx1"/>
                </a:solidFill>
                <a:latin typeface="UTM Avo" panose="02040603050506020204" pitchFamily="18" charset="0"/>
                <a:ea typeface="+mn-ea"/>
                <a:cs typeface="Arial" panose="020B0604020202020204" pitchFamily="34" charset="0"/>
              </a:rPr>
              <a:t>Hình vẽ có thể diễn tả tình cảm vui, buồn nên khi vẽ cần chú ý hơn đến cách tạo bình nhân vật.</a:t>
            </a:r>
          </a:p>
          <a:p>
            <a:pPr marL="342900" indent="-342900" algn="just">
              <a:lnSpc>
                <a:spcPct val="150000"/>
              </a:lnSpc>
              <a:buClrTx/>
              <a:buFont typeface="Arial" panose="020B0604020202020204" pitchFamily="34" charset="0"/>
              <a:buChar char="•"/>
            </a:pPr>
            <a:r>
              <a:rPr lang="vi-VN" sz="2000" kern="1200" dirty="0">
                <a:solidFill>
                  <a:schemeClr val="tx1"/>
                </a:solidFill>
                <a:latin typeface="UTM Avo" panose="02040603050506020204" pitchFamily="18" charset="0"/>
                <a:ea typeface="+mn-ea"/>
                <a:cs typeface="Arial" panose="020B0604020202020204" pitchFamily="34" charset="0"/>
              </a:rPr>
              <a:t>Em có thể vẽ chồng màu để bức tranh đẹp hơn.</a:t>
            </a:r>
          </a:p>
        </p:txBody>
      </p:sp>
      <p:pic>
        <p:nvPicPr>
          <p:cNvPr id="10" name="Picture 9">
            <a:extLst>
              <a:ext uri="{FF2B5EF4-FFF2-40B4-BE49-F238E27FC236}">
                <a16:creationId xmlns:a16="http://schemas.microsoft.com/office/drawing/2014/main" id="{29BF108E-B756-4BB0-012D-3D9FDBB869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91404" y="1760712"/>
            <a:ext cx="2418014" cy="1186426"/>
          </a:xfrm>
          <a:prstGeom prst="rect">
            <a:avLst/>
          </a:prstGeom>
        </p:spPr>
      </p:pic>
    </p:spTree>
    <p:extLst>
      <p:ext uri="{BB962C8B-B14F-4D97-AF65-F5344CB8AC3E}">
        <p14:creationId xmlns:p14="http://schemas.microsoft.com/office/powerpoint/2010/main" val="1478610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321E25-972D-4C7D-7618-53FA2F7D74D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29381" b="7965"/>
          <a:stretch/>
        </p:blipFill>
        <p:spPr>
          <a:xfrm>
            <a:off x="3229874" y="1363794"/>
            <a:ext cx="7103165" cy="4782930"/>
          </a:xfrm>
          <a:prstGeom prst="ellipse">
            <a:avLst/>
          </a:prstGeom>
          <a:ln>
            <a:noFill/>
          </a:ln>
          <a:effectLst>
            <a:softEdge rad="112500"/>
          </a:effectLst>
        </p:spPr>
      </p:pic>
      <p:sp>
        <p:nvSpPr>
          <p:cNvPr id="4" name="Rectangle 3">
            <a:extLst>
              <a:ext uri="{FF2B5EF4-FFF2-40B4-BE49-F238E27FC236}">
                <a16:creationId xmlns:a16="http://schemas.microsoft.com/office/drawing/2014/main" id="{AD95D8E3-61CD-E553-3930-0FB75BA2EABC}"/>
              </a:ext>
            </a:extLst>
          </p:cNvPr>
          <p:cNvSpPr/>
          <p:nvPr/>
        </p:nvSpPr>
        <p:spPr>
          <a:xfrm>
            <a:off x="4132393" y="2500451"/>
            <a:ext cx="5453042" cy="2335319"/>
          </a:xfrm>
          <a:prstGeom prst="rect">
            <a:avLst/>
          </a:prstGeom>
        </p:spPr>
        <p:txBody>
          <a:bodyPr wrap="square">
            <a:spAutoFit/>
          </a:bodyPr>
          <a:lstStyle/>
          <a:p>
            <a:pPr>
              <a:lnSpc>
                <a:spcPct val="150000"/>
              </a:lnSpc>
              <a:buClrTx/>
              <a:buFontTx/>
              <a:buNone/>
            </a:pPr>
            <a:r>
              <a:rPr lang="vi-VN" sz="2000" i="1" kern="1200" dirty="0">
                <a:solidFill>
                  <a:prstClr val="black"/>
                </a:solidFill>
                <a:latin typeface="UTM Avo" panose="02040603050506020204" pitchFamily="18" charset="0"/>
                <a:ea typeface="+mn-ea"/>
                <a:cs typeface="Arial" panose="020B0604020202020204" pitchFamily="34" charset="0"/>
              </a:rPr>
              <a:t>Vẽ tranh về chủ đề biển đảo với yêu cầu:</a:t>
            </a:r>
          </a:p>
          <a:p>
            <a:pPr>
              <a:lnSpc>
                <a:spcPct val="150000"/>
              </a:lnSpc>
              <a:buClrTx/>
              <a:buFontTx/>
              <a:buNone/>
            </a:pPr>
            <a:r>
              <a:rPr lang="vi-VN" sz="2000" kern="1200" dirty="0">
                <a:solidFill>
                  <a:prstClr val="black"/>
                </a:solidFill>
                <a:latin typeface="UTM Avo" panose="02040603050506020204" pitchFamily="18" charset="0"/>
                <a:ea typeface="+mn-ea"/>
                <a:cs typeface="Arial" panose="020B0604020202020204" pitchFamily="34" charset="0"/>
              </a:rPr>
              <a:t>+ Trong tranh có đường chân trời.</a:t>
            </a:r>
          </a:p>
          <a:p>
            <a:pPr>
              <a:lnSpc>
                <a:spcPct val="150000"/>
              </a:lnSpc>
              <a:buClrTx/>
              <a:buFontTx/>
              <a:buNone/>
            </a:pPr>
            <a:r>
              <a:rPr lang="vi-VN" sz="2000" kern="1200" dirty="0">
                <a:solidFill>
                  <a:prstClr val="black"/>
                </a:solidFill>
                <a:latin typeface="UTM Avo" panose="02040603050506020204" pitchFamily="18" charset="0"/>
                <a:ea typeface="+mn-ea"/>
                <a:cs typeface="Arial" panose="020B0604020202020204" pitchFamily="34" charset="0"/>
              </a:rPr>
              <a:t>+ </a:t>
            </a:r>
            <a:r>
              <a:rPr lang="vi-VN" sz="2000" kern="1200">
                <a:solidFill>
                  <a:prstClr val="black"/>
                </a:solidFill>
                <a:latin typeface="UTM Avo" panose="02040603050506020204" pitchFamily="18" charset="0"/>
                <a:ea typeface="+mn-ea"/>
                <a:cs typeface="Arial" panose="020B0604020202020204" pitchFamily="34" charset="0"/>
              </a:rPr>
              <a:t>Hình </a:t>
            </a:r>
            <a:r>
              <a:rPr lang="en-US" sz="2000" kern="1200">
                <a:solidFill>
                  <a:prstClr val="black"/>
                </a:solidFill>
                <a:latin typeface="UTM Avo" panose="02040603050506020204" pitchFamily="18" charset="0"/>
                <a:ea typeface="+mn-ea"/>
                <a:cs typeface="Arial" panose="020B0604020202020204" pitchFamily="34" charset="0"/>
              </a:rPr>
              <a:t>ản</a:t>
            </a:r>
            <a:r>
              <a:rPr lang="vi-VN" sz="2000" kern="1200">
                <a:solidFill>
                  <a:prstClr val="black"/>
                </a:solidFill>
                <a:latin typeface="UTM Avo" panose="02040603050506020204" pitchFamily="18" charset="0"/>
                <a:ea typeface="+mn-ea"/>
                <a:cs typeface="Arial" panose="020B0604020202020204" pitchFamily="34" charset="0"/>
              </a:rPr>
              <a:t>h </a:t>
            </a:r>
            <a:r>
              <a:rPr lang="vi-VN" sz="2000" kern="1200" dirty="0">
                <a:solidFill>
                  <a:prstClr val="black"/>
                </a:solidFill>
                <a:latin typeface="UTM Avo" panose="02040603050506020204" pitchFamily="18" charset="0"/>
                <a:ea typeface="+mn-ea"/>
                <a:cs typeface="Arial" panose="020B0604020202020204" pitchFamily="34" charset="0"/>
              </a:rPr>
              <a:t>thể hiện được đặc trưng về biển đảo Việt Nam.</a:t>
            </a:r>
          </a:p>
          <a:p>
            <a:pPr>
              <a:lnSpc>
                <a:spcPct val="150000"/>
              </a:lnSpc>
              <a:buClrTx/>
              <a:buFontTx/>
              <a:buNone/>
            </a:pPr>
            <a:r>
              <a:rPr lang="vi-VN" sz="2000" kern="1200" dirty="0">
                <a:solidFill>
                  <a:prstClr val="black"/>
                </a:solidFill>
                <a:latin typeface="UTM Avo" panose="02040603050506020204" pitchFamily="18" charset="0"/>
                <a:ea typeface="+mn-ea"/>
                <a:cs typeface="Arial" panose="020B0604020202020204" pitchFamily="34" charset="0"/>
              </a:rPr>
              <a:t>+ Trình bày ý nghĩa của bức tranh.</a:t>
            </a:r>
          </a:p>
        </p:txBody>
      </p:sp>
      <p:sp>
        <p:nvSpPr>
          <p:cNvPr id="5" name="Rounded Rectangle 9">
            <a:extLst>
              <a:ext uri="{FF2B5EF4-FFF2-40B4-BE49-F238E27FC236}">
                <a16:creationId xmlns:a16="http://schemas.microsoft.com/office/drawing/2014/main" id="{9E992A80-71DB-4B63-D986-052A44B02C10}"/>
              </a:ext>
            </a:extLst>
          </p:cNvPr>
          <p:cNvSpPr/>
          <p:nvPr/>
        </p:nvSpPr>
        <p:spPr>
          <a:xfrm>
            <a:off x="1551873" y="3668110"/>
            <a:ext cx="2331926" cy="591131"/>
          </a:xfrm>
          <a:prstGeom prst="roundRect">
            <a:avLst/>
          </a:prstGeom>
          <a:solidFill>
            <a:srgbClr val="4472C4">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LUYỆN TẬP</a:t>
            </a:r>
          </a:p>
        </p:txBody>
      </p:sp>
    </p:spTree>
    <p:extLst>
      <p:ext uri="{BB962C8B-B14F-4D97-AF65-F5344CB8AC3E}">
        <p14:creationId xmlns:p14="http://schemas.microsoft.com/office/powerpoint/2010/main" val="2579178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BD3605-7A80-1055-0D5A-E5A68788ED7C}"/>
              </a:ext>
            </a:extLst>
          </p:cNvPr>
          <p:cNvSpPr txBox="1"/>
          <p:nvPr/>
        </p:nvSpPr>
        <p:spPr>
          <a:xfrm>
            <a:off x="3093948" y="1806408"/>
            <a:ext cx="6400800"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Một</a:t>
            </a:r>
            <a:r>
              <a:rPr kumimoji="0" lang="en-US" sz="2400" b="1"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 </a:t>
            </a:r>
            <a:r>
              <a:rPr kumimoji="0" lang="en-US" sz="2400" b="1"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số</a:t>
            </a:r>
            <a:r>
              <a:rPr kumimoji="0" lang="en-US" sz="2400" b="1"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 </a:t>
            </a:r>
            <a:r>
              <a:rPr kumimoji="0" lang="en-US" sz="2400" b="1"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tranh</a:t>
            </a:r>
            <a:r>
              <a:rPr kumimoji="0" lang="en-US" sz="2400" b="1"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 </a:t>
            </a:r>
            <a:r>
              <a:rPr kumimoji="0" lang="en-US" sz="2400" b="1"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tham</a:t>
            </a:r>
            <a:r>
              <a:rPr kumimoji="0" lang="en-US" sz="2400" b="1"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 </a:t>
            </a:r>
            <a:r>
              <a:rPr kumimoji="0" lang="en-US" sz="2400" b="1"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khảo</a:t>
            </a:r>
            <a:endParaRPr kumimoji="0" lang="en-US" sz="2400" b="1"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endParaRPr>
          </a:p>
        </p:txBody>
      </p:sp>
      <p:pic>
        <p:nvPicPr>
          <p:cNvPr id="5" name="Picture 4">
            <a:extLst>
              <a:ext uri="{FF2B5EF4-FFF2-40B4-BE49-F238E27FC236}">
                <a16:creationId xmlns:a16="http://schemas.microsoft.com/office/drawing/2014/main" id="{57FEDD56-D49D-1A4C-62C1-E517D860D9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3308" y="2783313"/>
            <a:ext cx="4612692" cy="3386259"/>
          </a:xfrm>
          <a:prstGeom prst="rect">
            <a:avLst/>
          </a:prstGeom>
          <a:ln>
            <a:noFill/>
          </a:ln>
          <a:effectLst>
            <a:outerShdw blurRad="190500" algn="tl" rotWithShape="0">
              <a:srgbClr val="000000">
                <a:alpha val="70000"/>
              </a:srgbClr>
            </a:outerShdw>
          </a:effectLst>
        </p:spPr>
      </p:pic>
      <p:pic>
        <p:nvPicPr>
          <p:cNvPr id="6" name="Picture 5">
            <a:extLst>
              <a:ext uri="{FF2B5EF4-FFF2-40B4-BE49-F238E27FC236}">
                <a16:creationId xmlns:a16="http://schemas.microsoft.com/office/drawing/2014/main" id="{94B65069-22E9-D2E5-F0C7-29A878FE4FE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25908" y="2783313"/>
            <a:ext cx="4646877" cy="340236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32807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8BD3605-7A80-1055-0D5A-E5A68788ED7C}"/>
              </a:ext>
            </a:extLst>
          </p:cNvPr>
          <p:cNvSpPr txBox="1"/>
          <p:nvPr/>
        </p:nvSpPr>
        <p:spPr>
          <a:xfrm>
            <a:off x="3093948" y="1806408"/>
            <a:ext cx="6400800"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Một</a:t>
            </a:r>
            <a:r>
              <a:rPr kumimoji="0" lang="en-US" sz="2400" b="1"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 </a:t>
            </a:r>
            <a:r>
              <a:rPr kumimoji="0" lang="en-US" sz="2400" b="1"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số</a:t>
            </a:r>
            <a:r>
              <a:rPr kumimoji="0" lang="en-US" sz="2400" b="1"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 </a:t>
            </a:r>
            <a:r>
              <a:rPr kumimoji="0" lang="en-US" sz="2400" b="1"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tranh</a:t>
            </a:r>
            <a:r>
              <a:rPr kumimoji="0" lang="en-US" sz="2400" b="1"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 </a:t>
            </a:r>
            <a:r>
              <a:rPr kumimoji="0" lang="en-US" sz="2400" b="1"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tham</a:t>
            </a:r>
            <a:r>
              <a:rPr kumimoji="0" lang="en-US" sz="2400" b="1"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rPr>
              <a:t> </a:t>
            </a:r>
            <a:r>
              <a:rPr kumimoji="0" lang="en-US" sz="2400" b="1" i="0" u="none" strike="noStrike" kern="1200" cap="none" spc="0" normalizeH="0" baseline="0" noProof="0" dirty="0" err="1">
                <a:ln>
                  <a:noFill/>
                </a:ln>
                <a:solidFill>
                  <a:sysClr val="windowText" lastClr="000000"/>
                </a:solidFill>
                <a:effectLst/>
                <a:uLnTx/>
                <a:uFillTx/>
                <a:latin typeface="UTM Avo" panose="02040603050506020204" pitchFamily="18" charset="0"/>
                <a:ea typeface="+mn-ea"/>
                <a:cs typeface="+mn-cs"/>
              </a:rPr>
              <a:t>khảo</a:t>
            </a:r>
            <a:endParaRPr kumimoji="0" lang="en-US" sz="2400" b="1"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mn-cs"/>
            </a:endParaRPr>
          </a:p>
        </p:txBody>
      </p:sp>
      <p:pic>
        <p:nvPicPr>
          <p:cNvPr id="2" name="Picture 1">
            <a:extLst>
              <a:ext uri="{FF2B5EF4-FFF2-40B4-BE49-F238E27FC236}">
                <a16:creationId xmlns:a16="http://schemas.microsoft.com/office/drawing/2014/main" id="{FE6282D1-E396-7058-3804-63E347530199}"/>
              </a:ext>
            </a:extLst>
          </p:cNvPr>
          <p:cNvPicPr>
            <a:picLocks noChangeAspect="1"/>
          </p:cNvPicPr>
          <p:nvPr/>
        </p:nvPicPr>
        <p:blipFill rotWithShape="1">
          <a:blip r:embed="rId3">
            <a:extLst>
              <a:ext uri="{28A0092B-C50C-407E-A947-70E740481C1C}">
                <a14:useLocalDpi xmlns:a14="http://schemas.microsoft.com/office/drawing/2010/main" val="0"/>
              </a:ext>
            </a:extLst>
          </a:blip>
          <a:srcRect l="-1" r="1138"/>
          <a:stretch/>
        </p:blipFill>
        <p:spPr>
          <a:xfrm>
            <a:off x="1087116" y="2820886"/>
            <a:ext cx="5085719" cy="2893650"/>
          </a:xfrm>
          <a:prstGeom prst="rect">
            <a:avLst/>
          </a:prstGeom>
          <a:ln>
            <a:noFill/>
          </a:ln>
          <a:effectLst>
            <a:outerShdw blurRad="190500" algn="tl" rotWithShape="0">
              <a:srgbClr val="000000">
                <a:alpha val="70000"/>
              </a:srgbClr>
            </a:outerShdw>
          </a:effectLst>
        </p:spPr>
      </p:pic>
      <p:pic>
        <p:nvPicPr>
          <p:cNvPr id="3" name="Picture 2">
            <a:extLst>
              <a:ext uri="{FF2B5EF4-FFF2-40B4-BE49-F238E27FC236}">
                <a16:creationId xmlns:a16="http://schemas.microsoft.com/office/drawing/2014/main" id="{0D314B1C-8E6B-1EF5-5CC8-7C74511727A4}"/>
              </a:ext>
            </a:extLst>
          </p:cNvPr>
          <p:cNvPicPr>
            <a:picLocks noChangeAspect="1"/>
          </p:cNvPicPr>
          <p:nvPr/>
        </p:nvPicPr>
        <p:blipFill rotWithShape="1">
          <a:blip r:embed="rId4">
            <a:extLst>
              <a:ext uri="{28A0092B-C50C-407E-A947-70E740481C1C}">
                <a14:useLocalDpi xmlns:a14="http://schemas.microsoft.com/office/drawing/2010/main" val="0"/>
              </a:ext>
            </a:extLst>
          </a:blip>
          <a:srcRect l="4200" t="6597" r="3125" b="5920"/>
          <a:stretch/>
        </p:blipFill>
        <p:spPr>
          <a:xfrm>
            <a:off x="6484885" y="2820886"/>
            <a:ext cx="4087138" cy="28936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37981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5"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9455457" y="1268904"/>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979889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loud Callout 10">
            <a:extLst>
              <a:ext uri="{FF2B5EF4-FFF2-40B4-BE49-F238E27FC236}">
                <a16:creationId xmlns:a16="http://schemas.microsoft.com/office/drawing/2014/main" id="{C5EFC63C-824B-6BFC-7382-E379BAFD49B9}"/>
              </a:ext>
            </a:extLst>
          </p:cNvPr>
          <p:cNvSpPr/>
          <p:nvPr/>
        </p:nvSpPr>
        <p:spPr>
          <a:xfrm>
            <a:off x="882869" y="1755632"/>
            <a:ext cx="6806003" cy="3835871"/>
          </a:xfrm>
          <a:prstGeom prst="cloudCallout">
            <a:avLst>
              <a:gd name="adj1" fmla="val 63809"/>
              <a:gd name="adj2" fmla="val -24192"/>
            </a:avLst>
          </a:prstGeom>
          <a:solidFill>
            <a:srgbClr val="F49F0A">
              <a:lumMod val="20000"/>
              <a:lumOff val="80000"/>
            </a:srgbClr>
          </a:solidFill>
          <a:ln w="25400" cap="flat" cmpd="sng" algn="ctr">
            <a:solidFill>
              <a:srgbClr val="F49F0A">
                <a:lumMod val="75000"/>
              </a:srgbClr>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mn-cs"/>
              </a:rPr>
              <a:t>Trưng</a:t>
            </a:r>
            <a:r>
              <a:rPr kumimoji="0" lang="en-US" sz="2000" b="0" i="0" u="none" strike="noStrike" kern="120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mn-cs"/>
              </a:rPr>
              <a:t>bày</a:t>
            </a:r>
            <a:r>
              <a:rPr kumimoji="0" lang="en-US" sz="2000" b="0" i="0" u="none" strike="noStrike" kern="120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mn-cs"/>
              </a:rPr>
              <a:t>sản</a:t>
            </a:r>
            <a:r>
              <a:rPr kumimoji="0" lang="en-US" sz="2000" b="0" i="0" u="none" strike="noStrike" kern="120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mn-cs"/>
              </a:rPr>
              <a:t>phẩm</a:t>
            </a:r>
            <a:r>
              <a:rPr kumimoji="0" lang="en-US" sz="2000" b="0" i="0" u="none" strike="noStrike" kern="120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mn-cs"/>
              </a:rPr>
              <a:t>và</a:t>
            </a:r>
            <a:r>
              <a:rPr kumimoji="0" lang="en-US" sz="2000" b="0" i="0" u="none" strike="noStrike" kern="1200" cap="none" spc="0" normalizeH="0" baseline="0" noProof="0" dirty="0">
                <a:ln>
                  <a:noFill/>
                </a:ln>
                <a:solidFill>
                  <a:srgbClr val="002060"/>
                </a:solidFill>
                <a:effectLst/>
                <a:uLnTx/>
                <a:uFillTx/>
                <a:latin typeface="UTM Avo" panose="02040603050506020204" pitchFamily="18" charset="0"/>
                <a:ea typeface="+mn-ea"/>
                <a:cs typeface="+mn-cs"/>
              </a:rPr>
              <a:t> chia </a:t>
            </a:r>
            <a:r>
              <a:rPr kumimoji="0" lang="en-US" sz="20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mn-cs"/>
              </a:rPr>
              <a:t>sẻ</a:t>
            </a:r>
            <a:r>
              <a:rPr kumimoji="0" lang="en-US" sz="2000" b="0" i="0" u="none" strike="noStrike" kern="120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mn-cs"/>
              </a:rPr>
              <a:t>bức</a:t>
            </a:r>
            <a:r>
              <a:rPr kumimoji="0" lang="en-US" sz="2000" b="0" i="0" u="none" strike="noStrike" kern="120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mn-cs"/>
              </a:rPr>
              <a:t>tranh</a:t>
            </a:r>
            <a:r>
              <a:rPr kumimoji="0" lang="en-US" sz="2000" b="0" i="0" u="none" strike="noStrike" kern="120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mn-cs"/>
              </a:rPr>
              <a:t>của</a:t>
            </a:r>
            <a:r>
              <a:rPr kumimoji="0" lang="en-US" sz="2000" b="0" i="0" u="none" strike="noStrike" kern="120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mn-cs"/>
              </a:rPr>
              <a:t>mình</a:t>
            </a:r>
            <a:r>
              <a:rPr kumimoji="0" lang="en-US" sz="2000" b="0" i="0" u="none" strike="noStrike" kern="120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mn-cs"/>
              </a:rPr>
              <a:t>về</a:t>
            </a:r>
            <a:r>
              <a:rPr kumimoji="0" lang="en-US" sz="2000" b="0" i="0" u="none" strike="noStrike" kern="120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mn-cs"/>
              </a:rPr>
              <a:t>nội</a:t>
            </a:r>
            <a:r>
              <a:rPr kumimoji="0" lang="en-US" sz="2000" b="0" i="0" u="none" strike="noStrike" kern="1200" cap="none" spc="0" normalizeH="0" baseline="0" noProof="0" dirty="0">
                <a:ln>
                  <a:noFill/>
                </a:ln>
                <a:solidFill>
                  <a:srgbClr val="002060"/>
                </a:solidFill>
                <a:effectLst/>
                <a:uLnTx/>
                <a:uFillTx/>
                <a:latin typeface="UTM Avo" panose="02040603050506020204" pitchFamily="18" charset="0"/>
                <a:ea typeface="+mn-ea"/>
                <a:cs typeface="+mn-cs"/>
              </a:rPr>
              <a:t> dung, </a:t>
            </a:r>
            <a:r>
              <a:rPr kumimoji="0" lang="en-US" sz="20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mn-cs"/>
              </a:rPr>
              <a:t>hình</a:t>
            </a:r>
            <a:r>
              <a:rPr kumimoji="0" lang="en-US" sz="2000" b="0" i="0" u="none" strike="noStrike" kern="120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mn-cs"/>
              </a:rPr>
              <a:t>thức</a:t>
            </a:r>
            <a:r>
              <a:rPr kumimoji="0" lang="en-US" sz="2000" b="0" i="0" u="none" strike="noStrike" kern="120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mn-cs"/>
              </a:rPr>
              <a:t>và</a:t>
            </a:r>
            <a:r>
              <a:rPr kumimoji="0" lang="en-US" sz="2000" b="0" i="0" u="none" strike="noStrike" kern="120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mn-cs"/>
              </a:rPr>
              <a:t>lựa</a:t>
            </a:r>
            <a:r>
              <a:rPr kumimoji="0" lang="en-US" sz="2000" b="0" i="0" u="none" strike="noStrike" kern="120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mn-cs"/>
              </a:rPr>
              <a:t>chọn</a:t>
            </a:r>
            <a:r>
              <a:rPr kumimoji="0" lang="en-US" sz="2000" b="0" i="0" u="none" strike="noStrike" kern="120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mn-cs"/>
              </a:rPr>
              <a:t>bức</a:t>
            </a:r>
            <a:r>
              <a:rPr kumimoji="0" lang="en-US" sz="2000" b="0" i="0" u="none" strike="noStrike" kern="120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mn-cs"/>
              </a:rPr>
              <a:t>tranh</a:t>
            </a:r>
            <a:r>
              <a:rPr kumimoji="0" lang="en-US" sz="2000" b="0" i="0" u="none" strike="noStrike" kern="120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mn-cs"/>
              </a:rPr>
              <a:t>em</a:t>
            </a:r>
            <a:r>
              <a:rPr kumimoji="0" lang="en-US" sz="2000" b="0" i="0" u="none" strike="noStrike" kern="120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mn-cs"/>
              </a:rPr>
              <a:t>yêu</a:t>
            </a:r>
            <a:r>
              <a:rPr kumimoji="0" lang="en-US" sz="2000" b="0" i="0" u="none" strike="noStrike" kern="1200" cap="none" spc="0" normalizeH="0" baseline="0" noProof="0" dirty="0">
                <a:ln>
                  <a:noFill/>
                </a:ln>
                <a:solidFill>
                  <a:srgbClr val="002060"/>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mn-cs"/>
              </a:rPr>
              <a:t>thích</a:t>
            </a:r>
            <a:r>
              <a:rPr kumimoji="0" lang="en-US" sz="2000" b="0" i="0" u="none" strike="noStrike" kern="1200" cap="none" spc="0" normalizeH="0" baseline="0" noProof="0" dirty="0">
                <a:ln>
                  <a:noFill/>
                </a:ln>
                <a:solidFill>
                  <a:srgbClr val="002060"/>
                </a:solidFill>
                <a:effectLst/>
                <a:uLnTx/>
                <a:uFillTx/>
                <a:latin typeface="UTM Avo" panose="02040603050506020204" pitchFamily="18" charset="0"/>
                <a:ea typeface="+mn-ea"/>
                <a:cs typeface="+mn-cs"/>
              </a:rPr>
              <a:t>.</a:t>
            </a:r>
          </a:p>
        </p:txBody>
      </p:sp>
      <p:pic>
        <p:nvPicPr>
          <p:cNvPr id="10" name="Picture 9">
            <a:extLst>
              <a:ext uri="{FF2B5EF4-FFF2-40B4-BE49-F238E27FC236}">
                <a16:creationId xmlns:a16="http://schemas.microsoft.com/office/drawing/2014/main" id="{47179F81-23F5-DD3D-AE95-1E77175229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3621" y="1259245"/>
            <a:ext cx="4828643" cy="482864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845946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9455457" y="1268904"/>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grpSp>
        <p:nvGrpSpPr>
          <p:cNvPr id="9" name="组合 6">
            <a:extLst>
              <a:ext uri="{FF2B5EF4-FFF2-40B4-BE49-F238E27FC236}">
                <a16:creationId xmlns:a16="http://schemas.microsoft.com/office/drawing/2014/main" id="{D6845569-2558-650D-DF9E-63B2F92ADF33}"/>
              </a:ext>
            </a:extLst>
          </p:cNvPr>
          <p:cNvGrpSpPr/>
          <p:nvPr/>
        </p:nvGrpSpPr>
        <p:grpSpPr>
          <a:xfrm>
            <a:off x="482852" y="1911707"/>
            <a:ext cx="3948564" cy="3942828"/>
            <a:chOff x="1965261" y="1992702"/>
            <a:chExt cx="3963510" cy="4132263"/>
          </a:xfrm>
        </p:grpSpPr>
        <p:sp>
          <p:nvSpPr>
            <p:cNvPr id="10" name="AutoShape 7">
              <a:extLst>
                <a:ext uri="{FF2B5EF4-FFF2-40B4-BE49-F238E27FC236}">
                  <a16:creationId xmlns:a16="http://schemas.microsoft.com/office/drawing/2014/main" id="{4BC1A9F5-F313-D389-7B39-162A051B6979}"/>
                </a:ext>
              </a:extLst>
            </p:cNvPr>
            <p:cNvSpPr>
              <a:spLocks noChangeArrowheads="1"/>
            </p:cNvSpPr>
            <p:nvPr/>
          </p:nvSpPr>
          <p:spPr bwMode="auto">
            <a:xfrm>
              <a:off x="4410325" y="4080265"/>
              <a:ext cx="1516860" cy="1323975"/>
            </a:xfrm>
            <a:prstGeom prst="hexagon">
              <a:avLst>
                <a:gd name="adj" fmla="val 28652"/>
                <a:gd name="vf" fmla="val 115470"/>
              </a:avLst>
            </a:prstGeom>
            <a:solidFill>
              <a:srgbClr val="43A4C5"/>
            </a:solidFill>
            <a:ln>
              <a:noFill/>
            </a:ln>
          </p:spPr>
          <p:txBody>
            <a:bodyPr vert="horz" wrap="square" lIns="91440" tIns="45720" rIns="91440" bIns="45720" numCol="1" anchor="t" anchorCtr="0" compatLnSpc="1"/>
            <a:lstStyle/>
            <a:p>
              <a:pPr lvl="2"/>
              <a:r>
                <a:rPr lang="en-US" sz="1600" dirty="0">
                  <a:solidFill>
                    <a:schemeClr val="tx1">
                      <a:lumMod val="50000"/>
                      <a:lumOff val="50000"/>
                    </a:schemeClr>
                  </a:solidFill>
                  <a:latin typeface="UTM Avo" panose="02040603050506020204" pitchFamily="18" charset="0"/>
                  <a:ea typeface="字魂35号-经典雅黑" panose="02000000000000000000" pitchFamily="2" charset="-122"/>
                  <a:sym typeface="微软雅黑" panose="020B0503020204020204" pitchFamily="34" charset="-122"/>
                </a:rPr>
                <a:t> </a:t>
              </a:r>
              <a:endParaRPr lang="zh-CN" altLang="en-US" sz="1600" dirty="0">
                <a:solidFill>
                  <a:schemeClr val="tx1">
                    <a:lumMod val="50000"/>
                    <a:lumOff val="50000"/>
                  </a:schemeClr>
                </a:solidFill>
                <a:latin typeface="UTM Avo" panose="02040603050506020204" pitchFamily="18" charset="0"/>
                <a:ea typeface="字魂35号-经典雅黑" panose="02000000000000000000" pitchFamily="2" charset="-122"/>
              </a:endParaRPr>
            </a:p>
          </p:txBody>
        </p:sp>
        <p:sp>
          <p:nvSpPr>
            <p:cNvPr id="11" name="AutoShape 1">
              <a:extLst>
                <a:ext uri="{FF2B5EF4-FFF2-40B4-BE49-F238E27FC236}">
                  <a16:creationId xmlns:a16="http://schemas.microsoft.com/office/drawing/2014/main" id="{A59F2B6E-26AC-E151-FDD3-0EAEACF352A4}"/>
                </a:ext>
              </a:extLst>
            </p:cNvPr>
            <p:cNvSpPr>
              <a:spLocks noChangeArrowheads="1"/>
            </p:cNvSpPr>
            <p:nvPr/>
          </p:nvSpPr>
          <p:spPr bwMode="auto">
            <a:xfrm>
              <a:off x="3188587" y="1992702"/>
              <a:ext cx="1516860" cy="1323975"/>
            </a:xfrm>
            <a:prstGeom prst="hexagon">
              <a:avLst>
                <a:gd name="adj" fmla="val 28652"/>
                <a:gd name="vf" fmla="val 115470"/>
              </a:avLst>
            </a:prstGeom>
            <a:noFill/>
            <a:ln w="25400" cap="flat" cmpd="sng">
              <a:solidFill>
                <a:srgbClr val="43A4C5"/>
              </a:solidFill>
              <a:bevel/>
            </a:ln>
            <a:extLst>
              <a:ext uri="{909E8E84-426E-40DD-AFC4-6F175D3DCCD1}">
                <a14:hiddenFill xmlns:a14="http://schemas.microsoft.com/office/drawing/2010/main">
                  <a:solidFill>
                    <a:srgbClr val="FFFFFF"/>
                  </a:solidFill>
                </a14:hiddenFill>
              </a:ext>
            </a:extLst>
          </p:spPr>
          <p:txBody>
            <a:bodyPr anchor="ctr"/>
            <a:lstStyle/>
            <a:p>
              <a:pPr algn="ctr" defTabSz="-635" fontAlgn="ctr">
                <a:buClr>
                  <a:srgbClr val="FF0000"/>
                </a:buClr>
                <a:buSzPct val="70000"/>
                <a:buFont typeface="Wingdings" panose="05000000000000000000" pitchFamily="2" charset="2"/>
                <a:buChar char="u"/>
                <a:tabLst>
                  <a:tab pos="723900" algn="l"/>
                  <a:tab pos="1447800" algn="l"/>
                </a:tabLst>
              </a:pPr>
              <a:endParaRPr lang="zh-CN" altLang="zh-CN" sz="1400" dirty="0">
                <a:solidFill>
                  <a:schemeClr val="tx1">
                    <a:lumMod val="50000"/>
                    <a:lumOff val="50000"/>
                  </a:schemeClr>
                </a:solidFill>
                <a:latin typeface="UTM Avo" panose="02040603050506020204" pitchFamily="18" charset="0"/>
                <a:ea typeface="字魂35号-经典雅黑" panose="02000000000000000000" pitchFamily="2" charset="-122"/>
                <a:sym typeface="微软雅黑" panose="020B0503020204020204" pitchFamily="34" charset="-122"/>
              </a:endParaRPr>
            </a:p>
          </p:txBody>
        </p:sp>
        <p:sp>
          <p:nvSpPr>
            <p:cNvPr id="12" name="AutoShape 4">
              <a:extLst>
                <a:ext uri="{FF2B5EF4-FFF2-40B4-BE49-F238E27FC236}">
                  <a16:creationId xmlns:a16="http://schemas.microsoft.com/office/drawing/2014/main" id="{F182615C-1E27-5618-8B6A-B76D4DAE8924}"/>
                </a:ext>
              </a:extLst>
            </p:cNvPr>
            <p:cNvSpPr>
              <a:spLocks noChangeArrowheads="1"/>
            </p:cNvSpPr>
            <p:nvPr/>
          </p:nvSpPr>
          <p:spPr bwMode="auto">
            <a:xfrm>
              <a:off x="4411911" y="2676915"/>
              <a:ext cx="1516860" cy="1323975"/>
            </a:xfrm>
            <a:prstGeom prst="hexagon">
              <a:avLst>
                <a:gd name="adj" fmla="val 28652"/>
                <a:gd name="vf" fmla="val 115470"/>
              </a:avLst>
            </a:prstGeom>
            <a:noFill/>
            <a:ln w="25400" cap="flat" cmpd="sng">
              <a:solidFill>
                <a:srgbClr val="43A4C5"/>
              </a:solidFill>
              <a:bevel/>
            </a:ln>
            <a:extLst>
              <a:ext uri="{909E8E84-426E-40DD-AFC4-6F175D3DCCD1}">
                <a14:hiddenFill xmlns:a14="http://schemas.microsoft.com/office/drawing/2010/main">
                  <a:solidFill>
                    <a:srgbClr val="FFFFFF"/>
                  </a:solidFill>
                </a14:hiddenFill>
              </a:ext>
            </a:extLst>
          </p:spPr>
          <p:txBody>
            <a:bodyPr anchor="ctr"/>
            <a:lstStyle/>
            <a:p>
              <a:pPr algn="ctr" defTabSz="-635" fontAlgn="ctr">
                <a:buClr>
                  <a:srgbClr val="FF0000"/>
                </a:buClr>
                <a:buSzPct val="70000"/>
                <a:buFont typeface="Wingdings" panose="05000000000000000000" pitchFamily="2" charset="2"/>
                <a:buChar char="u"/>
                <a:tabLst>
                  <a:tab pos="723900" algn="l"/>
                  <a:tab pos="1447800" algn="l"/>
                </a:tabLst>
              </a:pPr>
              <a:endParaRPr lang="zh-CN" altLang="zh-CN" sz="1400" dirty="0">
                <a:solidFill>
                  <a:schemeClr val="tx1">
                    <a:lumMod val="50000"/>
                    <a:lumOff val="50000"/>
                  </a:schemeClr>
                </a:solidFill>
                <a:latin typeface="UTM Avo" panose="02040603050506020204" pitchFamily="18" charset="0"/>
                <a:ea typeface="字魂35号-经典雅黑" panose="02000000000000000000" pitchFamily="2" charset="-122"/>
                <a:sym typeface="微软雅黑" panose="020B0503020204020204" pitchFamily="34" charset="-122"/>
              </a:endParaRPr>
            </a:p>
          </p:txBody>
        </p:sp>
        <p:sp>
          <p:nvSpPr>
            <p:cNvPr id="13" name="AutoShape 2">
              <a:extLst>
                <a:ext uri="{FF2B5EF4-FFF2-40B4-BE49-F238E27FC236}">
                  <a16:creationId xmlns:a16="http://schemas.microsoft.com/office/drawing/2014/main" id="{5FB14646-FCDC-3EB0-CA58-E62521F0A70C}"/>
                </a:ext>
              </a:extLst>
            </p:cNvPr>
            <p:cNvSpPr>
              <a:spLocks noChangeArrowheads="1"/>
            </p:cNvSpPr>
            <p:nvPr/>
          </p:nvSpPr>
          <p:spPr bwMode="auto">
            <a:xfrm>
              <a:off x="1965261" y="2676915"/>
              <a:ext cx="1516860" cy="1323975"/>
            </a:xfrm>
            <a:prstGeom prst="hexagon">
              <a:avLst>
                <a:gd name="adj" fmla="val 28652"/>
                <a:gd name="vf" fmla="val 115470"/>
              </a:avLst>
            </a:prstGeom>
            <a:noFill/>
            <a:ln w="25400" cap="flat" cmpd="sng">
              <a:solidFill>
                <a:srgbClr val="43A4C5"/>
              </a:solidFill>
              <a:bevel/>
            </a:ln>
            <a:extLst>
              <a:ext uri="{909E8E84-426E-40DD-AFC4-6F175D3DCCD1}">
                <a14:hiddenFill xmlns:a14="http://schemas.microsoft.com/office/drawing/2010/main">
                  <a:solidFill>
                    <a:srgbClr val="FFFFFF"/>
                  </a:solidFill>
                </a14:hiddenFill>
              </a:ext>
            </a:extLst>
          </p:spPr>
          <p:txBody>
            <a:bodyPr anchor="ctr"/>
            <a:lstStyle/>
            <a:p>
              <a:pPr algn="ctr" defTabSz="-635" fontAlgn="ctr">
                <a:buClr>
                  <a:srgbClr val="FF0000"/>
                </a:buClr>
                <a:buSzPct val="70000"/>
                <a:buFont typeface="Wingdings" panose="05000000000000000000" pitchFamily="2" charset="2"/>
                <a:buChar char="u"/>
                <a:tabLst>
                  <a:tab pos="723900" algn="l"/>
                  <a:tab pos="1447800" algn="l"/>
                </a:tabLst>
              </a:pPr>
              <a:endParaRPr lang="zh-CN" altLang="zh-CN" sz="1400" dirty="0">
                <a:solidFill>
                  <a:schemeClr val="tx1">
                    <a:lumMod val="50000"/>
                    <a:lumOff val="50000"/>
                  </a:schemeClr>
                </a:solidFill>
                <a:latin typeface="UTM Avo" panose="02040603050506020204" pitchFamily="18" charset="0"/>
                <a:ea typeface="字魂35号-经典雅黑" panose="02000000000000000000" pitchFamily="2" charset="-122"/>
                <a:sym typeface="微软雅黑" panose="020B0503020204020204" pitchFamily="34" charset="-122"/>
              </a:endParaRPr>
            </a:p>
          </p:txBody>
        </p:sp>
        <p:sp>
          <p:nvSpPr>
            <p:cNvPr id="14" name="AutoShape 3">
              <a:extLst>
                <a:ext uri="{FF2B5EF4-FFF2-40B4-BE49-F238E27FC236}">
                  <a16:creationId xmlns:a16="http://schemas.microsoft.com/office/drawing/2014/main" id="{1A291E8A-6E1E-AB1C-811A-5324F0B22999}"/>
                </a:ext>
              </a:extLst>
            </p:cNvPr>
            <p:cNvSpPr>
              <a:spLocks noChangeArrowheads="1"/>
            </p:cNvSpPr>
            <p:nvPr/>
          </p:nvSpPr>
          <p:spPr bwMode="auto">
            <a:xfrm>
              <a:off x="1965261" y="4080265"/>
              <a:ext cx="1516860" cy="1323975"/>
            </a:xfrm>
            <a:prstGeom prst="hexagon">
              <a:avLst>
                <a:gd name="adj" fmla="val 28652"/>
                <a:gd name="vf" fmla="val 115470"/>
              </a:avLst>
            </a:prstGeom>
            <a:noFill/>
            <a:ln w="25400" cap="flat" cmpd="sng">
              <a:solidFill>
                <a:srgbClr val="43A4C5"/>
              </a:solidFill>
              <a:bevel/>
            </a:ln>
            <a:extLst>
              <a:ext uri="{909E8E84-426E-40DD-AFC4-6F175D3DCCD1}">
                <a14:hiddenFill xmlns:a14="http://schemas.microsoft.com/office/drawing/2010/main">
                  <a:solidFill>
                    <a:srgbClr val="FFFFFF"/>
                  </a:solidFill>
                </a14:hiddenFill>
              </a:ext>
            </a:extLst>
          </p:spPr>
          <p:txBody>
            <a:bodyPr anchor="ctr"/>
            <a:lstStyle/>
            <a:p>
              <a:pPr algn="ctr" defTabSz="-635" fontAlgn="ctr">
                <a:buClr>
                  <a:srgbClr val="FF0000"/>
                </a:buClr>
                <a:buSzPct val="70000"/>
                <a:buFont typeface="Wingdings" panose="05000000000000000000" pitchFamily="2" charset="2"/>
                <a:buChar char="u"/>
                <a:tabLst>
                  <a:tab pos="723900" algn="l"/>
                  <a:tab pos="1447800" algn="l"/>
                </a:tabLst>
              </a:pPr>
              <a:endParaRPr lang="zh-CN" altLang="zh-CN" sz="1400" dirty="0">
                <a:solidFill>
                  <a:schemeClr val="tx1">
                    <a:lumMod val="50000"/>
                    <a:lumOff val="50000"/>
                  </a:schemeClr>
                </a:solidFill>
                <a:latin typeface="UTM Avo" panose="02040603050506020204" pitchFamily="18" charset="0"/>
                <a:ea typeface="字魂35号-经典雅黑" panose="02000000000000000000" pitchFamily="2" charset="-122"/>
                <a:sym typeface="微软雅黑" panose="020B0503020204020204" pitchFamily="34" charset="-122"/>
              </a:endParaRPr>
            </a:p>
          </p:txBody>
        </p:sp>
        <p:sp>
          <p:nvSpPr>
            <p:cNvPr id="15" name="AutoShape 6">
              <a:extLst>
                <a:ext uri="{FF2B5EF4-FFF2-40B4-BE49-F238E27FC236}">
                  <a16:creationId xmlns:a16="http://schemas.microsoft.com/office/drawing/2014/main" id="{12578E8B-DC56-19AF-CF56-FCE95BA677C2}"/>
                </a:ext>
              </a:extLst>
            </p:cNvPr>
            <p:cNvSpPr>
              <a:spLocks noChangeArrowheads="1"/>
            </p:cNvSpPr>
            <p:nvPr/>
          </p:nvSpPr>
          <p:spPr bwMode="auto">
            <a:xfrm>
              <a:off x="3188587" y="4800990"/>
              <a:ext cx="1516860" cy="1323975"/>
            </a:xfrm>
            <a:prstGeom prst="hexagon">
              <a:avLst>
                <a:gd name="adj" fmla="val 28652"/>
                <a:gd name="vf" fmla="val 115470"/>
              </a:avLst>
            </a:prstGeom>
            <a:noFill/>
            <a:ln w="25400" cap="flat" cmpd="sng">
              <a:solidFill>
                <a:srgbClr val="43A4C5"/>
              </a:solidFill>
              <a:bevel/>
            </a:ln>
            <a:extLst>
              <a:ext uri="{909E8E84-426E-40DD-AFC4-6F175D3DCCD1}">
                <a14:hiddenFill xmlns:a14="http://schemas.microsoft.com/office/drawing/2010/main">
                  <a:solidFill>
                    <a:srgbClr val="FFFFFF"/>
                  </a:solidFill>
                </a14:hiddenFill>
              </a:ext>
            </a:extLst>
          </p:spPr>
          <p:txBody>
            <a:bodyPr anchor="ctr"/>
            <a:lstStyle/>
            <a:p>
              <a:pPr algn="ctr" defTabSz="-635" fontAlgn="ctr">
                <a:buClr>
                  <a:srgbClr val="FF0000"/>
                </a:buClr>
                <a:buSzPct val="70000"/>
                <a:buFont typeface="Wingdings" panose="05000000000000000000" pitchFamily="2" charset="2"/>
                <a:buChar char="u"/>
                <a:tabLst>
                  <a:tab pos="723900" algn="l"/>
                  <a:tab pos="1447800" algn="l"/>
                </a:tabLst>
              </a:pPr>
              <a:endParaRPr lang="zh-CN" altLang="zh-CN" sz="1400" dirty="0">
                <a:solidFill>
                  <a:schemeClr val="tx1">
                    <a:lumMod val="50000"/>
                    <a:lumOff val="50000"/>
                  </a:schemeClr>
                </a:solidFill>
                <a:latin typeface="UTM Avo" panose="02040603050506020204" pitchFamily="18" charset="0"/>
                <a:ea typeface="字魂35号-经典雅黑" panose="02000000000000000000" pitchFamily="2" charset="-122"/>
                <a:sym typeface="微软雅黑" panose="020B0503020204020204" pitchFamily="34" charset="-122"/>
              </a:endParaRPr>
            </a:p>
          </p:txBody>
        </p:sp>
        <p:sp>
          <p:nvSpPr>
            <p:cNvPr id="16" name="AutoShape 5">
              <a:extLst>
                <a:ext uri="{FF2B5EF4-FFF2-40B4-BE49-F238E27FC236}">
                  <a16:creationId xmlns:a16="http://schemas.microsoft.com/office/drawing/2014/main" id="{6E700A39-C23C-29F1-42DB-0872BE0F9062}"/>
                </a:ext>
              </a:extLst>
            </p:cNvPr>
            <p:cNvSpPr>
              <a:spLocks noChangeArrowheads="1"/>
            </p:cNvSpPr>
            <p:nvPr/>
          </p:nvSpPr>
          <p:spPr bwMode="auto">
            <a:xfrm>
              <a:off x="3188587" y="3396052"/>
              <a:ext cx="1516860" cy="1323975"/>
            </a:xfrm>
            <a:prstGeom prst="hexagon">
              <a:avLst>
                <a:gd name="adj" fmla="val 28652"/>
                <a:gd name="vf" fmla="val 115470"/>
              </a:avLst>
            </a:prstGeom>
            <a:solidFill>
              <a:srgbClr val="43A4C5"/>
            </a:solidFill>
            <a:ln w="3175" cap="flat" cmpd="sng">
              <a:noFill/>
              <a:bevel/>
            </a:ln>
          </p:spPr>
          <p:txBody>
            <a:bodyPr anchor="ctr"/>
            <a:lstStyle/>
            <a:p>
              <a:pPr algn="ctr"/>
              <a:endParaRPr lang="zh-CN" altLang="zh-CN" sz="1600" dirty="0">
                <a:solidFill>
                  <a:schemeClr val="tx1">
                    <a:lumMod val="50000"/>
                    <a:lumOff val="50000"/>
                  </a:schemeClr>
                </a:solidFill>
                <a:latin typeface="UTM Avo" panose="02040603050506020204" pitchFamily="18" charset="0"/>
                <a:ea typeface="字魂35号-经典雅黑" panose="02000000000000000000" pitchFamily="2" charset="-122"/>
                <a:sym typeface="微软雅黑" panose="020B0503020204020204" pitchFamily="34" charset="-122"/>
              </a:endParaRPr>
            </a:p>
          </p:txBody>
        </p:sp>
        <p:sp>
          <p:nvSpPr>
            <p:cNvPr id="17" name="TextBox 147">
              <a:extLst>
                <a:ext uri="{FF2B5EF4-FFF2-40B4-BE49-F238E27FC236}">
                  <a16:creationId xmlns:a16="http://schemas.microsoft.com/office/drawing/2014/main" id="{C808FD17-9774-E997-34E5-4532C2E46F8C}"/>
                </a:ext>
              </a:extLst>
            </p:cNvPr>
            <p:cNvSpPr>
              <a:spLocks noChangeArrowheads="1"/>
            </p:cNvSpPr>
            <p:nvPr/>
          </p:nvSpPr>
          <p:spPr bwMode="auto">
            <a:xfrm>
              <a:off x="3410722" y="3730112"/>
              <a:ext cx="1053551" cy="646331"/>
            </a:xfrm>
            <a:prstGeom prst="rect">
              <a:avLst/>
            </a:prstGeom>
            <a:noFill/>
            <a:ln w="3175" cap="flat" cmpd="sng">
              <a:noFill/>
              <a:bevel/>
            </a:ln>
          </p:spPr>
          <p:txBody>
            <a:bodyPr anchor="ctr"/>
            <a:lstStyle/>
            <a:p>
              <a:pPr marL="0" lvl="0" algn="ctr"/>
              <a:endParaRPr lang="en-US" sz="1600" b="0" i="0" u="none" dirty="0">
                <a:solidFill>
                  <a:srgbClr val="FFFFFF"/>
                </a:solidFill>
                <a:latin typeface="UTM Avo" panose="02040603050506020204" pitchFamily="18" charset="0"/>
              </a:endParaRPr>
            </a:p>
          </p:txBody>
        </p:sp>
      </p:grpSp>
      <p:sp>
        <p:nvSpPr>
          <p:cNvPr id="18" name="椭圆 25">
            <a:extLst>
              <a:ext uri="{FF2B5EF4-FFF2-40B4-BE49-F238E27FC236}">
                <a16:creationId xmlns:a16="http://schemas.microsoft.com/office/drawing/2014/main" id="{E7A23C31-078C-4CA7-E698-46370EDCC28F}"/>
              </a:ext>
            </a:extLst>
          </p:cNvPr>
          <p:cNvSpPr/>
          <p:nvPr/>
        </p:nvSpPr>
        <p:spPr>
          <a:xfrm>
            <a:off x="4960125" y="2323146"/>
            <a:ext cx="576622" cy="576785"/>
          </a:xfrm>
          <a:prstGeom prst="ellipse">
            <a:avLst/>
          </a:prstGeom>
          <a:solidFill>
            <a:srgbClr val="43A4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latin typeface="UTM Avo" panose="02040603050506020204" pitchFamily="18" charset="0"/>
                <a:ea typeface="字魂35号-经典雅黑" panose="02000000000000000000" pitchFamily="2" charset="-122"/>
                <a:cs typeface="Arial" panose="020B0604020202020204" pitchFamily="34" charset="0"/>
              </a:rPr>
              <a:t>1</a:t>
            </a:r>
            <a:endParaRPr lang="zh-CN" altLang="en-US" sz="2800" b="1" dirty="0">
              <a:latin typeface="UTM Avo" panose="02040603050506020204" pitchFamily="18" charset="0"/>
              <a:ea typeface="字魂35号-经典雅黑" panose="02000000000000000000" pitchFamily="2" charset="-122"/>
              <a:cs typeface="Arial" panose="020B0604020202020204" pitchFamily="34" charset="0"/>
            </a:endParaRPr>
          </a:p>
        </p:txBody>
      </p:sp>
      <p:cxnSp>
        <p:nvCxnSpPr>
          <p:cNvPr id="19" name="直接连接符 26">
            <a:extLst>
              <a:ext uri="{FF2B5EF4-FFF2-40B4-BE49-F238E27FC236}">
                <a16:creationId xmlns:a16="http://schemas.microsoft.com/office/drawing/2014/main" id="{0F94AAA3-EB51-7B58-0C3C-4D7D533F96EC}"/>
              </a:ext>
            </a:extLst>
          </p:cNvPr>
          <p:cNvCxnSpPr/>
          <p:nvPr/>
        </p:nvCxnSpPr>
        <p:spPr>
          <a:xfrm>
            <a:off x="5474444" y="2611538"/>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0" name="椭圆 28">
            <a:extLst>
              <a:ext uri="{FF2B5EF4-FFF2-40B4-BE49-F238E27FC236}">
                <a16:creationId xmlns:a16="http://schemas.microsoft.com/office/drawing/2014/main" id="{27EEF292-B280-D400-CF8C-1A5480CB4D6A}"/>
              </a:ext>
            </a:extLst>
          </p:cNvPr>
          <p:cNvSpPr/>
          <p:nvPr/>
        </p:nvSpPr>
        <p:spPr>
          <a:xfrm>
            <a:off x="5015202" y="3881242"/>
            <a:ext cx="576622" cy="576785"/>
          </a:xfrm>
          <a:prstGeom prst="ellipse">
            <a:avLst/>
          </a:prstGeom>
          <a:solidFill>
            <a:srgbClr val="43A4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latin typeface="UTM Avo" panose="02040603050506020204" pitchFamily="18" charset="0"/>
                <a:ea typeface="字魂35号-经典雅黑" panose="02000000000000000000" pitchFamily="2" charset="-122"/>
                <a:cs typeface="Arial" panose="020B0604020202020204" pitchFamily="34" charset="0"/>
              </a:rPr>
              <a:t>2</a:t>
            </a:r>
            <a:endParaRPr lang="zh-CN" altLang="en-US" sz="2800" b="1" dirty="0">
              <a:latin typeface="UTM Avo" panose="02040603050506020204" pitchFamily="18" charset="0"/>
              <a:ea typeface="字魂35号-经典雅黑" panose="02000000000000000000" pitchFamily="2" charset="-122"/>
              <a:cs typeface="Arial" panose="020B0604020202020204" pitchFamily="34" charset="0"/>
            </a:endParaRPr>
          </a:p>
        </p:txBody>
      </p:sp>
      <p:cxnSp>
        <p:nvCxnSpPr>
          <p:cNvPr id="21" name="直接连接符 29">
            <a:extLst>
              <a:ext uri="{FF2B5EF4-FFF2-40B4-BE49-F238E27FC236}">
                <a16:creationId xmlns:a16="http://schemas.microsoft.com/office/drawing/2014/main" id="{3EEE0B3E-A4FD-B83A-D40C-4CC2A806561B}"/>
              </a:ext>
            </a:extLst>
          </p:cNvPr>
          <p:cNvCxnSpPr/>
          <p:nvPr/>
        </p:nvCxnSpPr>
        <p:spPr>
          <a:xfrm>
            <a:off x="5592480" y="4169634"/>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C4663DDF-A236-097A-FC29-05010EAEE80C}"/>
              </a:ext>
            </a:extLst>
          </p:cNvPr>
          <p:cNvSpPr txBox="1"/>
          <p:nvPr/>
        </p:nvSpPr>
        <p:spPr>
          <a:xfrm>
            <a:off x="629065" y="2947991"/>
            <a:ext cx="1218713" cy="461665"/>
          </a:xfrm>
          <a:prstGeom prst="rect">
            <a:avLst/>
          </a:prstGeom>
          <a:noFill/>
        </p:spPr>
        <p:txBody>
          <a:bodyPr wrap="square" rtlCol="0">
            <a:spAutoFit/>
          </a:bodyPr>
          <a:lstStyle/>
          <a:p>
            <a:r>
              <a:rPr lang="en-US" sz="2400" dirty="0" err="1">
                <a:latin typeface="UTM Avo" panose="02040603050506020204" pitchFamily="18" charset="0"/>
                <a:cs typeface="Arial" panose="020B0604020202020204" pitchFamily="34" charset="0"/>
              </a:rPr>
              <a:t>Đường</a:t>
            </a:r>
            <a:endParaRPr lang="en-US" sz="2400" dirty="0">
              <a:latin typeface="UTM Avo" panose="02040603050506020204" pitchFamily="18" charset="0"/>
              <a:cs typeface="Arial" panose="020B0604020202020204" pitchFamily="34" charset="0"/>
            </a:endParaRPr>
          </a:p>
        </p:txBody>
      </p:sp>
      <p:sp>
        <p:nvSpPr>
          <p:cNvPr id="24" name="TextBox 23">
            <a:extLst>
              <a:ext uri="{FF2B5EF4-FFF2-40B4-BE49-F238E27FC236}">
                <a16:creationId xmlns:a16="http://schemas.microsoft.com/office/drawing/2014/main" id="{6274630F-3349-05E7-0335-6D24DF281BBD}"/>
              </a:ext>
            </a:extLst>
          </p:cNvPr>
          <p:cNvSpPr txBox="1"/>
          <p:nvPr/>
        </p:nvSpPr>
        <p:spPr>
          <a:xfrm>
            <a:off x="1847778" y="2272455"/>
            <a:ext cx="1218713" cy="461665"/>
          </a:xfrm>
          <a:prstGeom prst="rect">
            <a:avLst/>
          </a:prstGeom>
          <a:noFill/>
        </p:spPr>
        <p:txBody>
          <a:bodyPr wrap="square" rtlCol="0">
            <a:spAutoFit/>
          </a:bodyPr>
          <a:lstStyle/>
          <a:p>
            <a:pPr algn="ctr"/>
            <a:r>
              <a:rPr lang="en-US" sz="2400" dirty="0" err="1">
                <a:latin typeface="UTM Avo" panose="02040603050506020204" pitchFamily="18" charset="0"/>
                <a:cs typeface="Arial" panose="020B0604020202020204" pitchFamily="34" charset="0"/>
              </a:rPr>
              <a:t>chân</a:t>
            </a:r>
            <a:endParaRPr lang="en-US" sz="2400" dirty="0">
              <a:latin typeface="UTM Avo" panose="02040603050506020204" pitchFamily="18" charset="0"/>
              <a:cs typeface="Arial" panose="020B0604020202020204" pitchFamily="34" charset="0"/>
            </a:endParaRPr>
          </a:p>
        </p:txBody>
      </p:sp>
      <p:sp>
        <p:nvSpPr>
          <p:cNvPr id="25" name="TextBox 24">
            <a:extLst>
              <a:ext uri="{FF2B5EF4-FFF2-40B4-BE49-F238E27FC236}">
                <a16:creationId xmlns:a16="http://schemas.microsoft.com/office/drawing/2014/main" id="{6ABDCCC2-EB44-241A-3905-9ABD9F331349}"/>
              </a:ext>
            </a:extLst>
          </p:cNvPr>
          <p:cNvSpPr txBox="1"/>
          <p:nvPr/>
        </p:nvSpPr>
        <p:spPr>
          <a:xfrm>
            <a:off x="3064909" y="2942638"/>
            <a:ext cx="1218713" cy="461665"/>
          </a:xfrm>
          <a:prstGeom prst="rect">
            <a:avLst/>
          </a:prstGeom>
          <a:noFill/>
        </p:spPr>
        <p:txBody>
          <a:bodyPr wrap="square" rtlCol="0">
            <a:spAutoFit/>
          </a:bodyPr>
          <a:lstStyle/>
          <a:p>
            <a:pPr algn="ctr"/>
            <a:r>
              <a:rPr lang="en-US" sz="2400" dirty="0" err="1">
                <a:latin typeface="UTM Avo" panose="02040603050506020204" pitchFamily="18" charset="0"/>
                <a:cs typeface="Arial" panose="020B0604020202020204" pitchFamily="34" charset="0"/>
              </a:rPr>
              <a:t>trời</a:t>
            </a:r>
            <a:endParaRPr lang="en-US" sz="2400" dirty="0">
              <a:latin typeface="UTM Avo" panose="02040603050506020204" pitchFamily="18" charset="0"/>
              <a:cs typeface="Arial" panose="020B0604020202020204" pitchFamily="34" charset="0"/>
            </a:endParaRPr>
          </a:p>
        </p:txBody>
      </p:sp>
      <p:sp>
        <p:nvSpPr>
          <p:cNvPr id="26" name="Rectangle 25">
            <a:extLst>
              <a:ext uri="{FF2B5EF4-FFF2-40B4-BE49-F238E27FC236}">
                <a16:creationId xmlns:a16="http://schemas.microsoft.com/office/drawing/2014/main" id="{081F65B8-A5D8-B623-3DD6-9A5D3499E8B6}"/>
              </a:ext>
            </a:extLst>
          </p:cNvPr>
          <p:cNvSpPr/>
          <p:nvPr/>
        </p:nvSpPr>
        <p:spPr>
          <a:xfrm>
            <a:off x="5828575" y="1838733"/>
            <a:ext cx="5512687" cy="1411990"/>
          </a:xfrm>
          <a:prstGeom prst="rect">
            <a:avLst/>
          </a:prstGeom>
        </p:spPr>
        <p:txBody>
          <a:bodyPr wrap="square">
            <a:spAutoFit/>
          </a:bodyPr>
          <a:lstStyle/>
          <a:p>
            <a:pPr algn="just">
              <a:lnSpc>
                <a:spcPct val="150000"/>
              </a:lnSpc>
            </a:pPr>
            <a:r>
              <a:rPr lang="vi-VN" sz="2000" dirty="0">
                <a:latin typeface="UTM Avo" panose="02040603050506020204" pitchFamily="18" charset="0"/>
              </a:rPr>
              <a:t>Em cũng có thể hình dung người chụp ảnh đã đứng ở vị trí nào để chụp được bức ảnh mỗi khi em quan sát bức ảnh nào đó. </a:t>
            </a:r>
          </a:p>
        </p:txBody>
      </p:sp>
      <p:sp>
        <p:nvSpPr>
          <p:cNvPr id="27" name="Rectangle 26">
            <a:extLst>
              <a:ext uri="{FF2B5EF4-FFF2-40B4-BE49-F238E27FC236}">
                <a16:creationId xmlns:a16="http://schemas.microsoft.com/office/drawing/2014/main" id="{A988206E-C14D-12C1-E410-7710D562BF10}"/>
              </a:ext>
            </a:extLst>
          </p:cNvPr>
          <p:cNvSpPr/>
          <p:nvPr/>
        </p:nvSpPr>
        <p:spPr>
          <a:xfrm>
            <a:off x="5840779" y="3569469"/>
            <a:ext cx="5488281" cy="950325"/>
          </a:xfrm>
          <a:prstGeom prst="rect">
            <a:avLst/>
          </a:prstGeom>
        </p:spPr>
        <p:txBody>
          <a:bodyPr wrap="square">
            <a:spAutoFit/>
          </a:bodyPr>
          <a:lstStyle/>
          <a:p>
            <a:pPr>
              <a:lnSpc>
                <a:spcPct val="150000"/>
              </a:lnSpc>
            </a:pPr>
            <a:r>
              <a:rPr lang="vi-VN" sz="2000" dirty="0">
                <a:latin typeface="UTM Avo" panose="02040603050506020204" pitchFamily="18" charset="0"/>
              </a:rPr>
              <a:t>Các phi công cũng dựa vào đường chân trời để ghi nhận không gian khi bay.</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left)">
                                      <p:cBhvr>
                                        <p:cTn id="18" dur="500"/>
                                        <p:tgtEl>
                                          <p:spTgt spid="18"/>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left)">
                                      <p:cBhvr>
                                        <p:cTn id="21" dur="500"/>
                                        <p:tgtEl>
                                          <p:spTgt spid="26"/>
                                        </p:tgtEl>
                                      </p:cBhvr>
                                    </p:animEffect>
                                  </p:childTnLst>
                                </p:cTn>
                              </p:par>
                              <p:par>
                                <p:cTn id="22" presetID="22" presetClass="entr" presetSubtype="8"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ipe(left)">
                                      <p:cBhvr>
                                        <p:cTn id="24" dur="500"/>
                                        <p:tgtEl>
                                          <p:spTgt spid="1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left)">
                                      <p:cBhvr>
                                        <p:cTn id="29" dur="500"/>
                                        <p:tgtEl>
                                          <p:spTgt spid="20"/>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left)">
                                      <p:cBhvr>
                                        <p:cTn id="32" dur="500"/>
                                        <p:tgtEl>
                                          <p:spTgt spid="27"/>
                                        </p:tgtEl>
                                      </p:cBhvr>
                                    </p:animEffect>
                                  </p:childTnLst>
                                </p:cTn>
                              </p:par>
                              <p:par>
                                <p:cTn id="33" presetID="22" presetClass="entr" presetSubtype="8"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left)">
                                      <p:cBhvr>
                                        <p:cTn id="3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23" grpId="0"/>
      <p:bldP spid="24" grpId="0"/>
      <p:bldP spid="25" grpId="0"/>
      <p:bldP spid="26" grpId="0"/>
      <p:bldP spid="27"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cxnSp>
        <p:nvCxnSpPr>
          <p:cNvPr id="9" name="直接连接符 29">
            <a:extLst>
              <a:ext uri="{FF2B5EF4-FFF2-40B4-BE49-F238E27FC236}">
                <a16:creationId xmlns:a16="http://schemas.microsoft.com/office/drawing/2014/main" id="{06A98812-1670-6BC9-6776-FEDC980D8BEA}"/>
              </a:ext>
            </a:extLst>
          </p:cNvPr>
          <p:cNvCxnSpPr/>
          <p:nvPr/>
        </p:nvCxnSpPr>
        <p:spPr>
          <a:xfrm>
            <a:off x="5592480" y="5133640"/>
            <a:ext cx="1007039" cy="0"/>
          </a:xfrm>
          <a:prstGeom prst="line">
            <a:avLst/>
          </a:prstGeom>
          <a:noFill/>
          <a:ln w="6350" cap="flat" cmpd="sng" algn="ctr">
            <a:solidFill>
              <a:sysClr val="window" lastClr="FFFFFF">
                <a:lumMod val="65000"/>
              </a:sysClr>
            </a:solidFill>
            <a:prstDash val="dash"/>
            <a:miter lim="800000"/>
            <a:tailEnd type="oval" w="sm" len="sm"/>
          </a:ln>
          <a:effectLst/>
        </p:spPr>
      </p:cxnSp>
      <p:sp>
        <p:nvSpPr>
          <p:cNvPr id="11" name="Rounded Rectangle 1">
            <a:extLst>
              <a:ext uri="{FF2B5EF4-FFF2-40B4-BE49-F238E27FC236}">
                <a16:creationId xmlns:a16="http://schemas.microsoft.com/office/drawing/2014/main" id="{0E6C0C23-5E0F-E783-A058-9398F5B0DCAF}"/>
              </a:ext>
            </a:extLst>
          </p:cNvPr>
          <p:cNvSpPr/>
          <p:nvPr/>
        </p:nvSpPr>
        <p:spPr>
          <a:xfrm>
            <a:off x="3174123" y="1802013"/>
            <a:ext cx="5686098" cy="3331627"/>
          </a:xfrm>
          <a:prstGeom prst="roundRect">
            <a:avLst/>
          </a:prstGeom>
          <a:solidFill>
            <a:srgbClr val="5B9BD5">
              <a:lumMod val="40000"/>
              <a:lumOff val="60000"/>
            </a:srgbClr>
          </a:solidFill>
          <a:ln w="12700" cap="flat" cmpd="sng" algn="ctr">
            <a:solidFill>
              <a:srgbClr val="4472C4">
                <a:shade val="50000"/>
              </a:srgbClr>
            </a:solidFill>
            <a:prstDash val="solid"/>
            <a:miter lim="800000"/>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Arial" panose="020B0604020202020204" pitchFamily="34" charset="0"/>
              </a:rPr>
              <a:t>Em</a:t>
            </a:r>
            <a:r>
              <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Arial" panose="020B0604020202020204" pitchFamily="34" charset="0"/>
              </a:rPr>
              <a:t> </a:t>
            </a: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Arial" panose="020B0604020202020204" pitchFamily="34" charset="0"/>
              </a:rPr>
              <a:t>hãy</a:t>
            </a:r>
            <a:r>
              <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Arial" panose="020B0604020202020204" pitchFamily="34" charset="0"/>
              </a:rPr>
              <a:t> </a:t>
            </a: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Arial" panose="020B0604020202020204" pitchFamily="34" charset="0"/>
              </a:rPr>
              <a:t>liên</a:t>
            </a:r>
            <a:r>
              <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Arial" panose="020B0604020202020204" pitchFamily="34" charset="0"/>
              </a:rPr>
              <a:t> </a:t>
            </a: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Arial" panose="020B0604020202020204" pitchFamily="34" charset="0"/>
              </a:rPr>
              <a:t>hệ</a:t>
            </a:r>
            <a:r>
              <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Arial" panose="020B0604020202020204" pitchFamily="34" charset="0"/>
              </a:rPr>
              <a:t> </a:t>
            </a: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Arial" panose="020B0604020202020204" pitchFamily="34" charset="0"/>
              </a:rPr>
              <a:t>kiến</a:t>
            </a:r>
            <a:r>
              <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Arial" panose="020B0604020202020204" pitchFamily="34" charset="0"/>
              </a:rPr>
              <a:t> </a:t>
            </a: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Arial" panose="020B0604020202020204" pitchFamily="34" charset="0"/>
              </a:rPr>
              <a:t>thức</a:t>
            </a:r>
            <a:r>
              <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Arial" panose="020B0604020202020204" pitchFamily="34" charset="0"/>
              </a:rPr>
              <a:t> </a:t>
            </a: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Arial" panose="020B0604020202020204" pitchFamily="34" charset="0"/>
              </a:rPr>
              <a:t>lịch</a:t>
            </a:r>
            <a:r>
              <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Arial" panose="020B0604020202020204" pitchFamily="34" charset="0"/>
              </a:rPr>
              <a:t> </a:t>
            </a: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Arial" panose="020B0604020202020204" pitchFamily="34" charset="0"/>
              </a:rPr>
              <a:t>sử</a:t>
            </a:r>
            <a:r>
              <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Arial" panose="020B0604020202020204" pitchFamily="34" charset="0"/>
              </a:rPr>
              <a:t> </a:t>
            </a: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Arial" panose="020B0604020202020204" pitchFamily="34" charset="0"/>
              </a:rPr>
              <a:t>và</a:t>
            </a:r>
            <a:r>
              <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Arial" panose="020B0604020202020204" pitchFamily="34" charset="0"/>
              </a:rPr>
              <a:t> </a:t>
            </a: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Arial" panose="020B0604020202020204" pitchFamily="34" charset="0"/>
              </a:rPr>
              <a:t>địa</a:t>
            </a:r>
            <a:r>
              <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Arial" panose="020B0604020202020204" pitchFamily="34" charset="0"/>
              </a:rPr>
              <a:t> </a:t>
            </a: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Arial" panose="020B0604020202020204" pitchFamily="34" charset="0"/>
              </a:rPr>
              <a:t>lí</a:t>
            </a:r>
            <a:r>
              <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Arial" panose="020B0604020202020204" pitchFamily="34" charset="0"/>
              </a:rPr>
              <a:t> </a:t>
            </a: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Arial" panose="020B0604020202020204" pitchFamily="34" charset="0"/>
              </a:rPr>
              <a:t>để</a:t>
            </a:r>
            <a:r>
              <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Arial" panose="020B0604020202020204" pitchFamily="34" charset="0"/>
              </a:rPr>
              <a:t> </a:t>
            </a: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Arial" panose="020B0604020202020204" pitchFamily="34" charset="0"/>
              </a:rPr>
              <a:t>hiểu</a:t>
            </a:r>
            <a:r>
              <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Arial" panose="020B0604020202020204" pitchFamily="34" charset="0"/>
              </a:rPr>
              <a:t> </a:t>
            </a: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Arial" panose="020B0604020202020204" pitchFamily="34" charset="0"/>
              </a:rPr>
              <a:t>rõ</a:t>
            </a:r>
            <a:r>
              <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Arial" panose="020B0604020202020204" pitchFamily="34" charset="0"/>
              </a:rPr>
              <a:t> </a:t>
            </a: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Arial" panose="020B0604020202020204" pitchFamily="34" charset="0"/>
              </a:rPr>
              <a:t>hơn</a:t>
            </a:r>
            <a:r>
              <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Arial" panose="020B0604020202020204" pitchFamily="34" charset="0"/>
              </a:rPr>
              <a:t> </a:t>
            </a: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Arial" panose="020B0604020202020204" pitchFamily="34" charset="0"/>
              </a:rPr>
              <a:t>về</a:t>
            </a:r>
            <a:r>
              <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Arial" panose="020B0604020202020204" pitchFamily="34" charset="0"/>
              </a:rPr>
              <a:t> </a:t>
            </a: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Arial" panose="020B0604020202020204" pitchFamily="34" charset="0"/>
              </a:rPr>
              <a:t>biển</a:t>
            </a:r>
            <a:r>
              <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Arial" panose="020B0604020202020204" pitchFamily="34" charset="0"/>
              </a:rPr>
              <a:t> </a:t>
            </a: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Arial" panose="020B0604020202020204" pitchFamily="34" charset="0"/>
              </a:rPr>
              <a:t>đảo</a:t>
            </a:r>
            <a:r>
              <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Arial" panose="020B0604020202020204" pitchFamily="34" charset="0"/>
              </a:rPr>
              <a:t> </a:t>
            </a: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Arial" panose="020B0604020202020204" pitchFamily="34" charset="0"/>
              </a:rPr>
              <a:t>quê</a:t>
            </a:r>
            <a:r>
              <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Arial" panose="020B0604020202020204" pitchFamily="34" charset="0"/>
              </a:rPr>
              <a:t> </a:t>
            </a: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Arial" panose="020B0604020202020204" pitchFamily="34" charset="0"/>
              </a:rPr>
              <a:t>hương</a:t>
            </a:r>
            <a:r>
              <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Arial" panose="020B0604020202020204" pitchFamily="34" charset="0"/>
              </a:rPr>
              <a:t>.</a:t>
            </a:r>
          </a:p>
        </p:txBody>
      </p:sp>
      <p:pic>
        <p:nvPicPr>
          <p:cNvPr id="12" name="Picture 11">
            <a:extLst>
              <a:ext uri="{FF2B5EF4-FFF2-40B4-BE49-F238E27FC236}">
                <a16:creationId xmlns:a16="http://schemas.microsoft.com/office/drawing/2014/main" id="{C0D9FFA0-8938-3690-0997-2E34C51C0B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95546" y="3949227"/>
            <a:ext cx="1957153" cy="1957153"/>
          </a:xfrm>
          <a:prstGeom prst="rect">
            <a:avLst/>
          </a:prstGeom>
        </p:spPr>
      </p:pic>
      <p:pic>
        <p:nvPicPr>
          <p:cNvPr id="13" name="Picture 12">
            <a:extLst>
              <a:ext uri="{FF2B5EF4-FFF2-40B4-BE49-F238E27FC236}">
                <a16:creationId xmlns:a16="http://schemas.microsoft.com/office/drawing/2014/main" id="{B29C1CA1-DB9F-7D18-B17D-898B5EFC0F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99519" y="135223"/>
            <a:ext cx="4894172" cy="297598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633421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grpSp>
        <p:nvGrpSpPr>
          <p:cNvPr id="3" name="Google Shape;1547;p43">
            <a:extLst>
              <a:ext uri="{FF2B5EF4-FFF2-40B4-BE49-F238E27FC236}">
                <a16:creationId xmlns:a16="http://schemas.microsoft.com/office/drawing/2014/main" id="{E9BAA9CB-0CF3-8675-CD5D-5BC70B34546C}"/>
              </a:ext>
            </a:extLst>
          </p:cNvPr>
          <p:cNvGrpSpPr/>
          <p:nvPr/>
        </p:nvGrpSpPr>
        <p:grpSpPr>
          <a:xfrm>
            <a:off x="3663281" y="1280264"/>
            <a:ext cx="3326098" cy="1600346"/>
            <a:chOff x="2258550" y="765050"/>
            <a:chExt cx="4626893" cy="2282442"/>
          </a:xfrm>
        </p:grpSpPr>
        <p:sp>
          <p:nvSpPr>
            <p:cNvPr id="4" name="Google Shape;1548;p43">
              <a:extLst>
                <a:ext uri="{FF2B5EF4-FFF2-40B4-BE49-F238E27FC236}">
                  <a16:creationId xmlns:a16="http://schemas.microsoft.com/office/drawing/2014/main" id="{AD6CEC5A-A7AA-716F-9A61-23741E988D10}"/>
                </a:ext>
              </a:extLst>
            </p:cNvPr>
            <p:cNvSpPr/>
            <p:nvPr/>
          </p:nvSpPr>
          <p:spPr>
            <a:xfrm>
              <a:off x="3024921" y="775115"/>
              <a:ext cx="371668" cy="360155"/>
            </a:xfrm>
            <a:custGeom>
              <a:avLst/>
              <a:gdLst/>
              <a:ahLst/>
              <a:cxnLst/>
              <a:rect l="l" t="t" r="r" b="b"/>
              <a:pathLst>
                <a:path w="5133" h="4974" extrusionOk="0">
                  <a:moveTo>
                    <a:pt x="2995" y="527"/>
                  </a:moveTo>
                  <a:cubicBezTo>
                    <a:pt x="3094" y="527"/>
                    <a:pt x="3193" y="538"/>
                    <a:pt x="3293" y="558"/>
                  </a:cubicBezTo>
                  <a:cubicBezTo>
                    <a:pt x="3949" y="677"/>
                    <a:pt x="4427" y="1343"/>
                    <a:pt x="4586" y="1960"/>
                  </a:cubicBezTo>
                  <a:cubicBezTo>
                    <a:pt x="4765" y="2656"/>
                    <a:pt x="4576" y="3412"/>
                    <a:pt x="4058" y="3920"/>
                  </a:cubicBezTo>
                  <a:cubicBezTo>
                    <a:pt x="3661" y="4317"/>
                    <a:pt x="3143" y="4506"/>
                    <a:pt x="2636" y="4506"/>
                  </a:cubicBezTo>
                  <a:cubicBezTo>
                    <a:pt x="1751" y="4506"/>
                    <a:pt x="886" y="3949"/>
                    <a:pt x="696" y="2965"/>
                  </a:cubicBezTo>
                  <a:cubicBezTo>
                    <a:pt x="548" y="2178"/>
                    <a:pt x="946" y="1383"/>
                    <a:pt x="1622" y="965"/>
                  </a:cubicBezTo>
                  <a:cubicBezTo>
                    <a:pt x="2009" y="726"/>
                    <a:pt x="2507" y="527"/>
                    <a:pt x="2995" y="527"/>
                  </a:cubicBezTo>
                  <a:close/>
                  <a:moveTo>
                    <a:pt x="2666" y="1"/>
                  </a:moveTo>
                  <a:cubicBezTo>
                    <a:pt x="1830" y="1"/>
                    <a:pt x="915" y="627"/>
                    <a:pt x="557" y="1433"/>
                  </a:cubicBezTo>
                  <a:cubicBezTo>
                    <a:pt x="418" y="1652"/>
                    <a:pt x="309" y="1900"/>
                    <a:pt x="259" y="2178"/>
                  </a:cubicBezTo>
                  <a:cubicBezTo>
                    <a:pt x="0" y="3531"/>
                    <a:pt x="1005" y="4824"/>
                    <a:pt x="2368" y="4964"/>
                  </a:cubicBezTo>
                  <a:cubicBezTo>
                    <a:pt x="2457" y="4974"/>
                    <a:pt x="2537" y="4974"/>
                    <a:pt x="2617" y="4974"/>
                  </a:cubicBezTo>
                  <a:cubicBezTo>
                    <a:pt x="3949" y="4974"/>
                    <a:pt x="5064" y="3860"/>
                    <a:pt x="5103" y="2507"/>
                  </a:cubicBezTo>
                  <a:cubicBezTo>
                    <a:pt x="5133" y="1154"/>
                    <a:pt x="4049" y="20"/>
                    <a:pt x="2686" y="1"/>
                  </a:cubicBezTo>
                  <a:close/>
                </a:path>
              </a:pathLst>
            </a:custGeom>
            <a:solidFill>
              <a:srgbClr val="E9E4E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8" name="Google Shape;1549;p43">
              <a:extLst>
                <a:ext uri="{FF2B5EF4-FFF2-40B4-BE49-F238E27FC236}">
                  <a16:creationId xmlns:a16="http://schemas.microsoft.com/office/drawing/2014/main" id="{4DC8651F-E823-7FA6-5D35-B63359FBB0FD}"/>
                </a:ext>
              </a:extLst>
            </p:cNvPr>
            <p:cNvSpPr/>
            <p:nvPr/>
          </p:nvSpPr>
          <p:spPr>
            <a:xfrm>
              <a:off x="3217890" y="842092"/>
              <a:ext cx="121065" cy="85803"/>
            </a:xfrm>
            <a:custGeom>
              <a:avLst/>
              <a:gdLst/>
              <a:ahLst/>
              <a:cxnLst/>
              <a:rect l="l" t="t" r="r" b="b"/>
              <a:pathLst>
                <a:path w="1672" h="1185" extrusionOk="0">
                  <a:moveTo>
                    <a:pt x="588" y="0"/>
                  </a:moveTo>
                  <a:cubicBezTo>
                    <a:pt x="429" y="0"/>
                    <a:pt x="270" y="50"/>
                    <a:pt x="170" y="159"/>
                  </a:cubicBezTo>
                  <a:cubicBezTo>
                    <a:pt x="61" y="229"/>
                    <a:pt x="1" y="338"/>
                    <a:pt x="11" y="508"/>
                  </a:cubicBezTo>
                  <a:cubicBezTo>
                    <a:pt x="41" y="816"/>
                    <a:pt x="339" y="1085"/>
                    <a:pt x="648" y="1154"/>
                  </a:cubicBezTo>
                  <a:cubicBezTo>
                    <a:pt x="717" y="1174"/>
                    <a:pt x="787" y="1184"/>
                    <a:pt x="856" y="1184"/>
                  </a:cubicBezTo>
                  <a:cubicBezTo>
                    <a:pt x="896" y="1184"/>
                    <a:pt x="936" y="1174"/>
                    <a:pt x="966" y="1174"/>
                  </a:cubicBezTo>
                  <a:cubicBezTo>
                    <a:pt x="1006" y="1164"/>
                    <a:pt x="1046" y="1154"/>
                    <a:pt x="1075" y="1134"/>
                  </a:cubicBezTo>
                  <a:lnTo>
                    <a:pt x="1095" y="1134"/>
                  </a:lnTo>
                  <a:cubicBezTo>
                    <a:pt x="1135" y="1134"/>
                    <a:pt x="1165" y="1125"/>
                    <a:pt x="1205" y="1105"/>
                  </a:cubicBezTo>
                  <a:cubicBezTo>
                    <a:pt x="1672" y="876"/>
                    <a:pt x="1334" y="309"/>
                    <a:pt x="1026" y="120"/>
                  </a:cubicBezTo>
                  <a:cubicBezTo>
                    <a:pt x="906" y="40"/>
                    <a:pt x="747" y="0"/>
                    <a:pt x="588" y="0"/>
                  </a:cubicBezTo>
                  <a:close/>
                </a:path>
              </a:pathLst>
            </a:custGeom>
            <a:solidFill>
              <a:srgbClr val="E9E4E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9" name="Google Shape;1550;p43">
              <a:extLst>
                <a:ext uri="{FF2B5EF4-FFF2-40B4-BE49-F238E27FC236}">
                  <a16:creationId xmlns:a16="http://schemas.microsoft.com/office/drawing/2014/main" id="{C3F6DEDF-1064-6C99-A3BC-DAB659786AB8}"/>
                </a:ext>
              </a:extLst>
            </p:cNvPr>
            <p:cNvSpPr/>
            <p:nvPr/>
          </p:nvSpPr>
          <p:spPr>
            <a:xfrm>
              <a:off x="2553832" y="1439170"/>
              <a:ext cx="242131" cy="234093"/>
            </a:xfrm>
            <a:custGeom>
              <a:avLst/>
              <a:gdLst/>
              <a:ahLst/>
              <a:cxnLst/>
              <a:rect l="l" t="t" r="r" b="b"/>
              <a:pathLst>
                <a:path w="3344" h="3233" extrusionOk="0">
                  <a:moveTo>
                    <a:pt x="1950" y="339"/>
                  </a:moveTo>
                  <a:cubicBezTo>
                    <a:pt x="2010" y="339"/>
                    <a:pt x="2080" y="348"/>
                    <a:pt x="2140" y="359"/>
                  </a:cubicBezTo>
                  <a:cubicBezTo>
                    <a:pt x="2567" y="438"/>
                    <a:pt x="2885" y="866"/>
                    <a:pt x="2985" y="1274"/>
                  </a:cubicBezTo>
                  <a:cubicBezTo>
                    <a:pt x="3104" y="1731"/>
                    <a:pt x="2975" y="2218"/>
                    <a:pt x="2637" y="2557"/>
                  </a:cubicBezTo>
                  <a:cubicBezTo>
                    <a:pt x="2379" y="2806"/>
                    <a:pt x="2050" y="2925"/>
                    <a:pt x="1712" y="2925"/>
                  </a:cubicBezTo>
                  <a:cubicBezTo>
                    <a:pt x="1135" y="2925"/>
                    <a:pt x="578" y="2567"/>
                    <a:pt x="449" y="1930"/>
                  </a:cubicBezTo>
                  <a:cubicBezTo>
                    <a:pt x="349" y="1413"/>
                    <a:pt x="618" y="896"/>
                    <a:pt x="1055" y="627"/>
                  </a:cubicBezTo>
                  <a:cubicBezTo>
                    <a:pt x="1304" y="468"/>
                    <a:pt x="1632" y="339"/>
                    <a:pt x="1950" y="339"/>
                  </a:cubicBezTo>
                  <a:close/>
                  <a:moveTo>
                    <a:pt x="1732" y="1"/>
                  </a:moveTo>
                  <a:cubicBezTo>
                    <a:pt x="1185" y="1"/>
                    <a:pt x="598" y="408"/>
                    <a:pt x="359" y="925"/>
                  </a:cubicBezTo>
                  <a:cubicBezTo>
                    <a:pt x="270" y="1075"/>
                    <a:pt x="200" y="1234"/>
                    <a:pt x="170" y="1413"/>
                  </a:cubicBezTo>
                  <a:cubicBezTo>
                    <a:pt x="1" y="2298"/>
                    <a:pt x="657" y="3144"/>
                    <a:pt x="1543" y="3233"/>
                  </a:cubicBezTo>
                  <a:lnTo>
                    <a:pt x="1702" y="3233"/>
                  </a:lnTo>
                  <a:cubicBezTo>
                    <a:pt x="2567" y="3233"/>
                    <a:pt x="3294" y="2517"/>
                    <a:pt x="3323" y="1632"/>
                  </a:cubicBezTo>
                  <a:cubicBezTo>
                    <a:pt x="3343" y="746"/>
                    <a:pt x="2637" y="10"/>
                    <a:pt x="1752" y="1"/>
                  </a:cubicBezTo>
                  <a:close/>
                </a:path>
              </a:pathLst>
            </a:custGeom>
            <a:solidFill>
              <a:srgbClr val="E9E4E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10" name="Google Shape;1551;p43">
              <a:extLst>
                <a:ext uri="{FF2B5EF4-FFF2-40B4-BE49-F238E27FC236}">
                  <a16:creationId xmlns:a16="http://schemas.microsoft.com/office/drawing/2014/main" id="{76AAC8C3-FB88-15F8-C966-E16522F9D2BF}"/>
                </a:ext>
              </a:extLst>
            </p:cNvPr>
            <p:cNvSpPr/>
            <p:nvPr/>
          </p:nvSpPr>
          <p:spPr>
            <a:xfrm>
              <a:off x="2679171" y="1482398"/>
              <a:ext cx="79286" cy="56261"/>
            </a:xfrm>
            <a:custGeom>
              <a:avLst/>
              <a:gdLst/>
              <a:ahLst/>
              <a:cxnLst/>
              <a:rect l="l" t="t" r="r" b="b"/>
              <a:pathLst>
                <a:path w="1095" h="777" extrusionOk="0">
                  <a:moveTo>
                    <a:pt x="389" y="0"/>
                  </a:moveTo>
                  <a:cubicBezTo>
                    <a:pt x="279" y="0"/>
                    <a:pt x="180" y="30"/>
                    <a:pt x="110" y="109"/>
                  </a:cubicBezTo>
                  <a:cubicBezTo>
                    <a:pt x="40" y="149"/>
                    <a:pt x="1" y="219"/>
                    <a:pt x="11" y="328"/>
                  </a:cubicBezTo>
                  <a:cubicBezTo>
                    <a:pt x="21" y="527"/>
                    <a:pt x="219" y="706"/>
                    <a:pt x="429" y="756"/>
                  </a:cubicBezTo>
                  <a:cubicBezTo>
                    <a:pt x="469" y="766"/>
                    <a:pt x="518" y="776"/>
                    <a:pt x="558" y="776"/>
                  </a:cubicBezTo>
                  <a:cubicBezTo>
                    <a:pt x="588" y="776"/>
                    <a:pt x="608" y="766"/>
                    <a:pt x="637" y="766"/>
                  </a:cubicBezTo>
                  <a:cubicBezTo>
                    <a:pt x="657" y="756"/>
                    <a:pt x="687" y="746"/>
                    <a:pt x="707" y="736"/>
                  </a:cubicBezTo>
                  <a:lnTo>
                    <a:pt x="717" y="736"/>
                  </a:lnTo>
                  <a:cubicBezTo>
                    <a:pt x="737" y="736"/>
                    <a:pt x="767" y="736"/>
                    <a:pt x="787" y="726"/>
                  </a:cubicBezTo>
                  <a:cubicBezTo>
                    <a:pt x="1095" y="577"/>
                    <a:pt x="876" y="199"/>
                    <a:pt x="667" y="80"/>
                  </a:cubicBezTo>
                  <a:cubicBezTo>
                    <a:pt x="588" y="30"/>
                    <a:pt x="488" y="0"/>
                    <a:pt x="389" y="0"/>
                  </a:cubicBezTo>
                  <a:close/>
                </a:path>
              </a:pathLst>
            </a:custGeom>
            <a:solidFill>
              <a:srgbClr val="E9E4E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11" name="Google Shape;1552;p43">
              <a:extLst>
                <a:ext uri="{FF2B5EF4-FFF2-40B4-BE49-F238E27FC236}">
                  <a16:creationId xmlns:a16="http://schemas.microsoft.com/office/drawing/2014/main" id="{F22DCE46-F834-E1C8-5BBA-90526B5BB6D7}"/>
                </a:ext>
              </a:extLst>
            </p:cNvPr>
            <p:cNvSpPr/>
            <p:nvPr/>
          </p:nvSpPr>
          <p:spPr>
            <a:xfrm>
              <a:off x="4004390" y="1221656"/>
              <a:ext cx="242131" cy="234890"/>
            </a:xfrm>
            <a:custGeom>
              <a:avLst/>
              <a:gdLst/>
              <a:ahLst/>
              <a:cxnLst/>
              <a:rect l="l" t="t" r="r" b="b"/>
              <a:pathLst>
                <a:path w="3344" h="3244" extrusionOk="0">
                  <a:moveTo>
                    <a:pt x="1950" y="339"/>
                  </a:moveTo>
                  <a:cubicBezTo>
                    <a:pt x="2021" y="339"/>
                    <a:pt x="2080" y="348"/>
                    <a:pt x="2140" y="359"/>
                  </a:cubicBezTo>
                  <a:cubicBezTo>
                    <a:pt x="2578" y="438"/>
                    <a:pt x="2885" y="866"/>
                    <a:pt x="2985" y="1274"/>
                  </a:cubicBezTo>
                  <a:cubicBezTo>
                    <a:pt x="3104" y="1731"/>
                    <a:pt x="2975" y="2218"/>
                    <a:pt x="2647" y="2557"/>
                  </a:cubicBezTo>
                  <a:cubicBezTo>
                    <a:pt x="2388" y="2806"/>
                    <a:pt x="2050" y="2925"/>
                    <a:pt x="1712" y="2925"/>
                  </a:cubicBezTo>
                  <a:cubicBezTo>
                    <a:pt x="1135" y="2925"/>
                    <a:pt x="578" y="2567"/>
                    <a:pt x="449" y="1930"/>
                  </a:cubicBezTo>
                  <a:cubicBezTo>
                    <a:pt x="359" y="1413"/>
                    <a:pt x="618" y="896"/>
                    <a:pt x="1055" y="627"/>
                  </a:cubicBezTo>
                  <a:cubicBezTo>
                    <a:pt x="1314" y="468"/>
                    <a:pt x="1632" y="339"/>
                    <a:pt x="1950" y="339"/>
                  </a:cubicBezTo>
                  <a:close/>
                  <a:moveTo>
                    <a:pt x="1732" y="1"/>
                  </a:moveTo>
                  <a:cubicBezTo>
                    <a:pt x="1185" y="1"/>
                    <a:pt x="598" y="408"/>
                    <a:pt x="359" y="925"/>
                  </a:cubicBezTo>
                  <a:cubicBezTo>
                    <a:pt x="270" y="1075"/>
                    <a:pt x="200" y="1234"/>
                    <a:pt x="170" y="1413"/>
                  </a:cubicBezTo>
                  <a:cubicBezTo>
                    <a:pt x="1" y="2298"/>
                    <a:pt x="657" y="3144"/>
                    <a:pt x="1543" y="3233"/>
                  </a:cubicBezTo>
                  <a:cubicBezTo>
                    <a:pt x="1592" y="3233"/>
                    <a:pt x="1652" y="3243"/>
                    <a:pt x="1702" y="3243"/>
                  </a:cubicBezTo>
                  <a:cubicBezTo>
                    <a:pt x="2578" y="3243"/>
                    <a:pt x="3303" y="2517"/>
                    <a:pt x="3323" y="1632"/>
                  </a:cubicBezTo>
                  <a:cubicBezTo>
                    <a:pt x="3343" y="746"/>
                    <a:pt x="2637" y="10"/>
                    <a:pt x="1752" y="1"/>
                  </a:cubicBezTo>
                  <a:close/>
                </a:path>
              </a:pathLst>
            </a:custGeom>
            <a:solidFill>
              <a:srgbClr val="E9E4E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12" name="Google Shape;1553;p43">
              <a:extLst>
                <a:ext uri="{FF2B5EF4-FFF2-40B4-BE49-F238E27FC236}">
                  <a16:creationId xmlns:a16="http://schemas.microsoft.com/office/drawing/2014/main" id="{38DABEF4-BF00-41E4-381D-A4960B693915}"/>
                </a:ext>
              </a:extLst>
            </p:cNvPr>
            <p:cNvSpPr/>
            <p:nvPr/>
          </p:nvSpPr>
          <p:spPr>
            <a:xfrm>
              <a:off x="4129729" y="1264884"/>
              <a:ext cx="79286" cy="56261"/>
            </a:xfrm>
            <a:custGeom>
              <a:avLst/>
              <a:gdLst/>
              <a:ahLst/>
              <a:cxnLst/>
              <a:rect l="l" t="t" r="r" b="b"/>
              <a:pathLst>
                <a:path w="1095" h="777" extrusionOk="0">
                  <a:moveTo>
                    <a:pt x="389" y="0"/>
                  </a:moveTo>
                  <a:cubicBezTo>
                    <a:pt x="279" y="0"/>
                    <a:pt x="180" y="40"/>
                    <a:pt x="110" y="109"/>
                  </a:cubicBezTo>
                  <a:cubicBezTo>
                    <a:pt x="51" y="149"/>
                    <a:pt x="1" y="219"/>
                    <a:pt x="11" y="328"/>
                  </a:cubicBezTo>
                  <a:cubicBezTo>
                    <a:pt x="31" y="527"/>
                    <a:pt x="230" y="706"/>
                    <a:pt x="429" y="756"/>
                  </a:cubicBezTo>
                  <a:cubicBezTo>
                    <a:pt x="469" y="766"/>
                    <a:pt x="518" y="776"/>
                    <a:pt x="558" y="776"/>
                  </a:cubicBezTo>
                  <a:cubicBezTo>
                    <a:pt x="588" y="776"/>
                    <a:pt x="608" y="766"/>
                    <a:pt x="637" y="766"/>
                  </a:cubicBezTo>
                  <a:cubicBezTo>
                    <a:pt x="657" y="756"/>
                    <a:pt x="687" y="756"/>
                    <a:pt x="707" y="746"/>
                  </a:cubicBezTo>
                  <a:lnTo>
                    <a:pt x="717" y="746"/>
                  </a:lnTo>
                  <a:cubicBezTo>
                    <a:pt x="737" y="746"/>
                    <a:pt x="767" y="736"/>
                    <a:pt x="787" y="726"/>
                  </a:cubicBezTo>
                  <a:cubicBezTo>
                    <a:pt x="1095" y="577"/>
                    <a:pt x="876" y="199"/>
                    <a:pt x="667" y="80"/>
                  </a:cubicBezTo>
                  <a:cubicBezTo>
                    <a:pt x="597" y="30"/>
                    <a:pt x="488" y="0"/>
                    <a:pt x="389" y="0"/>
                  </a:cubicBezTo>
                  <a:close/>
                </a:path>
              </a:pathLst>
            </a:custGeom>
            <a:solidFill>
              <a:srgbClr val="E9E4E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13" name="Google Shape;1554;p43">
              <a:extLst>
                <a:ext uri="{FF2B5EF4-FFF2-40B4-BE49-F238E27FC236}">
                  <a16:creationId xmlns:a16="http://schemas.microsoft.com/office/drawing/2014/main" id="{E07FFB35-4D76-43EE-86BD-ECDC542105F4}"/>
                </a:ext>
              </a:extLst>
            </p:cNvPr>
            <p:cNvSpPr/>
            <p:nvPr/>
          </p:nvSpPr>
          <p:spPr>
            <a:xfrm>
              <a:off x="4903993" y="1022099"/>
              <a:ext cx="121789" cy="118241"/>
            </a:xfrm>
            <a:custGeom>
              <a:avLst/>
              <a:gdLst/>
              <a:ahLst/>
              <a:cxnLst/>
              <a:rect l="l" t="t" r="r" b="b"/>
              <a:pathLst>
                <a:path w="1682" h="1633" extrusionOk="0">
                  <a:moveTo>
                    <a:pt x="1085" y="180"/>
                  </a:moveTo>
                  <a:cubicBezTo>
                    <a:pt x="1294" y="220"/>
                    <a:pt x="1453" y="439"/>
                    <a:pt x="1503" y="648"/>
                  </a:cubicBezTo>
                  <a:cubicBezTo>
                    <a:pt x="1562" y="876"/>
                    <a:pt x="1503" y="1125"/>
                    <a:pt x="1334" y="1284"/>
                  </a:cubicBezTo>
                  <a:cubicBezTo>
                    <a:pt x="1204" y="1413"/>
                    <a:pt x="1035" y="1473"/>
                    <a:pt x="866" y="1473"/>
                  </a:cubicBezTo>
                  <a:cubicBezTo>
                    <a:pt x="578" y="1473"/>
                    <a:pt x="289" y="1294"/>
                    <a:pt x="229" y="976"/>
                  </a:cubicBezTo>
                  <a:cubicBezTo>
                    <a:pt x="180" y="717"/>
                    <a:pt x="309" y="458"/>
                    <a:pt x="538" y="319"/>
                  </a:cubicBezTo>
                  <a:cubicBezTo>
                    <a:pt x="657" y="240"/>
                    <a:pt x="826" y="180"/>
                    <a:pt x="985" y="180"/>
                  </a:cubicBezTo>
                  <a:close/>
                  <a:moveTo>
                    <a:pt x="876" y="1"/>
                  </a:moveTo>
                  <a:cubicBezTo>
                    <a:pt x="598" y="1"/>
                    <a:pt x="299" y="210"/>
                    <a:pt x="180" y="469"/>
                  </a:cubicBezTo>
                  <a:cubicBezTo>
                    <a:pt x="140" y="548"/>
                    <a:pt x="100" y="628"/>
                    <a:pt x="90" y="717"/>
                  </a:cubicBezTo>
                  <a:cubicBezTo>
                    <a:pt x="1" y="1165"/>
                    <a:pt x="329" y="1583"/>
                    <a:pt x="777" y="1632"/>
                  </a:cubicBezTo>
                  <a:lnTo>
                    <a:pt x="856" y="1632"/>
                  </a:lnTo>
                  <a:cubicBezTo>
                    <a:pt x="1294" y="1632"/>
                    <a:pt x="1662" y="1265"/>
                    <a:pt x="1672" y="827"/>
                  </a:cubicBezTo>
                  <a:cubicBezTo>
                    <a:pt x="1682" y="379"/>
                    <a:pt x="1334" y="11"/>
                    <a:pt x="886" y="1"/>
                  </a:cubicBezTo>
                  <a:close/>
                </a:path>
              </a:pathLst>
            </a:custGeom>
            <a:solidFill>
              <a:srgbClr val="E9E4E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14" name="Google Shape;1555;p43">
              <a:extLst>
                <a:ext uri="{FF2B5EF4-FFF2-40B4-BE49-F238E27FC236}">
                  <a16:creationId xmlns:a16="http://schemas.microsoft.com/office/drawing/2014/main" id="{2FBCCD36-9377-2352-F183-09B07E4EEA30}"/>
                </a:ext>
              </a:extLst>
            </p:cNvPr>
            <p:cNvSpPr/>
            <p:nvPr/>
          </p:nvSpPr>
          <p:spPr>
            <a:xfrm>
              <a:off x="4967423" y="1044473"/>
              <a:ext cx="39607" cy="28167"/>
            </a:xfrm>
            <a:custGeom>
              <a:avLst/>
              <a:gdLst/>
              <a:ahLst/>
              <a:cxnLst/>
              <a:rect l="l" t="t" r="r" b="b"/>
              <a:pathLst>
                <a:path w="547" h="389" extrusionOk="0">
                  <a:moveTo>
                    <a:pt x="189" y="1"/>
                  </a:moveTo>
                  <a:cubicBezTo>
                    <a:pt x="140" y="1"/>
                    <a:pt x="89" y="10"/>
                    <a:pt x="50" y="50"/>
                  </a:cubicBezTo>
                  <a:cubicBezTo>
                    <a:pt x="20" y="70"/>
                    <a:pt x="0" y="110"/>
                    <a:pt x="0" y="160"/>
                  </a:cubicBezTo>
                  <a:cubicBezTo>
                    <a:pt x="10" y="259"/>
                    <a:pt x="109" y="348"/>
                    <a:pt x="209" y="379"/>
                  </a:cubicBezTo>
                  <a:cubicBezTo>
                    <a:pt x="239" y="379"/>
                    <a:pt x="259" y="388"/>
                    <a:pt x="279" y="388"/>
                  </a:cubicBezTo>
                  <a:cubicBezTo>
                    <a:pt x="288" y="388"/>
                    <a:pt x="308" y="379"/>
                    <a:pt x="319" y="379"/>
                  </a:cubicBezTo>
                  <a:cubicBezTo>
                    <a:pt x="328" y="379"/>
                    <a:pt x="338" y="379"/>
                    <a:pt x="358" y="368"/>
                  </a:cubicBezTo>
                  <a:cubicBezTo>
                    <a:pt x="368" y="368"/>
                    <a:pt x="378" y="368"/>
                    <a:pt x="398" y="359"/>
                  </a:cubicBezTo>
                  <a:cubicBezTo>
                    <a:pt x="547" y="289"/>
                    <a:pt x="438" y="100"/>
                    <a:pt x="338" y="30"/>
                  </a:cubicBezTo>
                  <a:cubicBezTo>
                    <a:pt x="299" y="10"/>
                    <a:pt x="249" y="1"/>
                    <a:pt x="189" y="1"/>
                  </a:cubicBezTo>
                  <a:close/>
                </a:path>
              </a:pathLst>
            </a:custGeom>
            <a:solidFill>
              <a:srgbClr val="E9E4E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15" name="Google Shape;1556;p43">
              <a:extLst>
                <a:ext uri="{FF2B5EF4-FFF2-40B4-BE49-F238E27FC236}">
                  <a16:creationId xmlns:a16="http://schemas.microsoft.com/office/drawing/2014/main" id="{76092F4A-0708-57DB-8FAA-4B3A743B01DA}"/>
                </a:ext>
              </a:extLst>
            </p:cNvPr>
            <p:cNvSpPr/>
            <p:nvPr/>
          </p:nvSpPr>
          <p:spPr>
            <a:xfrm>
              <a:off x="4756352" y="929272"/>
              <a:ext cx="121789" cy="118169"/>
            </a:xfrm>
            <a:custGeom>
              <a:avLst/>
              <a:gdLst/>
              <a:ahLst/>
              <a:cxnLst/>
              <a:rect l="l" t="t" r="r" b="b"/>
              <a:pathLst>
                <a:path w="1682" h="1632" extrusionOk="0">
                  <a:moveTo>
                    <a:pt x="975" y="169"/>
                  </a:moveTo>
                  <a:cubicBezTo>
                    <a:pt x="1015" y="169"/>
                    <a:pt x="1045" y="179"/>
                    <a:pt x="1075" y="179"/>
                  </a:cubicBezTo>
                  <a:cubicBezTo>
                    <a:pt x="1294" y="219"/>
                    <a:pt x="1453" y="438"/>
                    <a:pt x="1503" y="646"/>
                  </a:cubicBezTo>
                  <a:cubicBezTo>
                    <a:pt x="1562" y="875"/>
                    <a:pt x="1492" y="1114"/>
                    <a:pt x="1324" y="1283"/>
                  </a:cubicBezTo>
                  <a:cubicBezTo>
                    <a:pt x="1194" y="1413"/>
                    <a:pt x="1025" y="1472"/>
                    <a:pt x="856" y="1472"/>
                  </a:cubicBezTo>
                  <a:cubicBezTo>
                    <a:pt x="568" y="1472"/>
                    <a:pt x="289" y="1293"/>
                    <a:pt x="230" y="975"/>
                  </a:cubicBezTo>
                  <a:cubicBezTo>
                    <a:pt x="179" y="716"/>
                    <a:pt x="309" y="447"/>
                    <a:pt x="528" y="318"/>
                  </a:cubicBezTo>
                  <a:cubicBezTo>
                    <a:pt x="657" y="239"/>
                    <a:pt x="816" y="169"/>
                    <a:pt x="975" y="169"/>
                  </a:cubicBezTo>
                  <a:close/>
                  <a:moveTo>
                    <a:pt x="866" y="0"/>
                  </a:moveTo>
                  <a:cubicBezTo>
                    <a:pt x="597" y="0"/>
                    <a:pt x="299" y="209"/>
                    <a:pt x="179" y="467"/>
                  </a:cubicBezTo>
                  <a:cubicBezTo>
                    <a:pt x="130" y="537"/>
                    <a:pt x="100" y="626"/>
                    <a:pt x="80" y="716"/>
                  </a:cubicBezTo>
                  <a:cubicBezTo>
                    <a:pt x="0" y="1154"/>
                    <a:pt x="329" y="1581"/>
                    <a:pt x="776" y="1631"/>
                  </a:cubicBezTo>
                  <a:lnTo>
                    <a:pt x="856" y="1631"/>
                  </a:lnTo>
                  <a:cubicBezTo>
                    <a:pt x="1294" y="1631"/>
                    <a:pt x="1662" y="1263"/>
                    <a:pt x="1672" y="825"/>
                  </a:cubicBezTo>
                  <a:cubicBezTo>
                    <a:pt x="1682" y="378"/>
                    <a:pt x="1324" y="10"/>
                    <a:pt x="876" y="0"/>
                  </a:cubicBezTo>
                  <a:close/>
                </a:path>
              </a:pathLst>
            </a:custGeom>
            <a:solidFill>
              <a:srgbClr val="E9E4E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16" name="Google Shape;1557;p43">
              <a:extLst>
                <a:ext uri="{FF2B5EF4-FFF2-40B4-BE49-F238E27FC236}">
                  <a16:creationId xmlns:a16="http://schemas.microsoft.com/office/drawing/2014/main" id="{BC119A13-08AA-D16E-73E1-3185FA3577EC}"/>
                </a:ext>
              </a:extLst>
            </p:cNvPr>
            <p:cNvSpPr/>
            <p:nvPr/>
          </p:nvSpPr>
          <p:spPr>
            <a:xfrm>
              <a:off x="4819058" y="950849"/>
              <a:ext cx="40403" cy="28167"/>
            </a:xfrm>
            <a:custGeom>
              <a:avLst/>
              <a:gdLst/>
              <a:ahLst/>
              <a:cxnLst/>
              <a:rect l="l" t="t" r="r" b="b"/>
              <a:pathLst>
                <a:path w="558" h="389" extrusionOk="0">
                  <a:moveTo>
                    <a:pt x="199" y="1"/>
                  </a:moveTo>
                  <a:cubicBezTo>
                    <a:pt x="149" y="1"/>
                    <a:pt x="89" y="20"/>
                    <a:pt x="60" y="60"/>
                  </a:cubicBezTo>
                  <a:cubicBezTo>
                    <a:pt x="30" y="80"/>
                    <a:pt x="0" y="110"/>
                    <a:pt x="10" y="169"/>
                  </a:cubicBezTo>
                  <a:cubicBezTo>
                    <a:pt x="20" y="269"/>
                    <a:pt x="120" y="359"/>
                    <a:pt x="219" y="379"/>
                  </a:cubicBezTo>
                  <a:cubicBezTo>
                    <a:pt x="239" y="388"/>
                    <a:pt x="259" y="388"/>
                    <a:pt x="288" y="388"/>
                  </a:cubicBezTo>
                  <a:lnTo>
                    <a:pt x="319" y="388"/>
                  </a:lnTo>
                  <a:cubicBezTo>
                    <a:pt x="338" y="388"/>
                    <a:pt x="348" y="379"/>
                    <a:pt x="358" y="379"/>
                  </a:cubicBezTo>
                  <a:lnTo>
                    <a:pt x="368" y="379"/>
                  </a:lnTo>
                  <a:cubicBezTo>
                    <a:pt x="378" y="379"/>
                    <a:pt x="388" y="379"/>
                    <a:pt x="398" y="368"/>
                  </a:cubicBezTo>
                  <a:cubicBezTo>
                    <a:pt x="557" y="289"/>
                    <a:pt x="438" y="110"/>
                    <a:pt x="338" y="40"/>
                  </a:cubicBezTo>
                  <a:cubicBezTo>
                    <a:pt x="299" y="20"/>
                    <a:pt x="248" y="1"/>
                    <a:pt x="199" y="1"/>
                  </a:cubicBezTo>
                  <a:close/>
                </a:path>
              </a:pathLst>
            </a:custGeom>
            <a:solidFill>
              <a:srgbClr val="E9E4E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17" name="Google Shape;1558;p43">
              <a:extLst>
                <a:ext uri="{FF2B5EF4-FFF2-40B4-BE49-F238E27FC236}">
                  <a16:creationId xmlns:a16="http://schemas.microsoft.com/office/drawing/2014/main" id="{C55BEB30-4C6D-5772-E70D-9E4384B63FBD}"/>
                </a:ext>
              </a:extLst>
            </p:cNvPr>
            <p:cNvSpPr/>
            <p:nvPr/>
          </p:nvSpPr>
          <p:spPr>
            <a:xfrm>
              <a:off x="4904717" y="765050"/>
              <a:ext cx="121789" cy="118169"/>
            </a:xfrm>
            <a:custGeom>
              <a:avLst/>
              <a:gdLst/>
              <a:ahLst/>
              <a:cxnLst/>
              <a:rect l="l" t="t" r="r" b="b"/>
              <a:pathLst>
                <a:path w="1682" h="1632" extrusionOk="0">
                  <a:moveTo>
                    <a:pt x="975" y="169"/>
                  </a:moveTo>
                  <a:cubicBezTo>
                    <a:pt x="1015" y="169"/>
                    <a:pt x="1045" y="179"/>
                    <a:pt x="1075" y="179"/>
                  </a:cubicBezTo>
                  <a:cubicBezTo>
                    <a:pt x="1294" y="219"/>
                    <a:pt x="1453" y="438"/>
                    <a:pt x="1503" y="646"/>
                  </a:cubicBezTo>
                  <a:cubicBezTo>
                    <a:pt x="1563" y="876"/>
                    <a:pt x="1493" y="1114"/>
                    <a:pt x="1324" y="1283"/>
                  </a:cubicBezTo>
                  <a:cubicBezTo>
                    <a:pt x="1194" y="1413"/>
                    <a:pt x="1025" y="1472"/>
                    <a:pt x="856" y="1472"/>
                  </a:cubicBezTo>
                  <a:cubicBezTo>
                    <a:pt x="568" y="1472"/>
                    <a:pt x="289" y="1293"/>
                    <a:pt x="230" y="975"/>
                  </a:cubicBezTo>
                  <a:cubicBezTo>
                    <a:pt x="180" y="716"/>
                    <a:pt x="309" y="447"/>
                    <a:pt x="528" y="319"/>
                  </a:cubicBezTo>
                  <a:cubicBezTo>
                    <a:pt x="657" y="239"/>
                    <a:pt x="816" y="169"/>
                    <a:pt x="975" y="169"/>
                  </a:cubicBezTo>
                  <a:close/>
                  <a:moveTo>
                    <a:pt x="866" y="0"/>
                  </a:moveTo>
                  <a:cubicBezTo>
                    <a:pt x="597" y="0"/>
                    <a:pt x="299" y="209"/>
                    <a:pt x="180" y="467"/>
                  </a:cubicBezTo>
                  <a:cubicBezTo>
                    <a:pt x="130" y="537"/>
                    <a:pt x="100" y="627"/>
                    <a:pt x="80" y="716"/>
                  </a:cubicBezTo>
                  <a:cubicBezTo>
                    <a:pt x="0" y="1154"/>
                    <a:pt x="329" y="1581"/>
                    <a:pt x="776" y="1632"/>
                  </a:cubicBezTo>
                  <a:lnTo>
                    <a:pt x="856" y="1632"/>
                  </a:lnTo>
                  <a:cubicBezTo>
                    <a:pt x="1294" y="1632"/>
                    <a:pt x="1662" y="1263"/>
                    <a:pt x="1672" y="825"/>
                  </a:cubicBezTo>
                  <a:cubicBezTo>
                    <a:pt x="1682" y="378"/>
                    <a:pt x="1324" y="10"/>
                    <a:pt x="876" y="0"/>
                  </a:cubicBezTo>
                  <a:close/>
                </a:path>
              </a:pathLst>
            </a:custGeom>
            <a:solidFill>
              <a:srgbClr val="E9E4E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18" name="Google Shape;1559;p43">
              <a:extLst>
                <a:ext uri="{FF2B5EF4-FFF2-40B4-BE49-F238E27FC236}">
                  <a16:creationId xmlns:a16="http://schemas.microsoft.com/office/drawing/2014/main" id="{36EA8839-C05E-2B4F-5BF1-2F58BA62AC21}"/>
                </a:ext>
              </a:extLst>
            </p:cNvPr>
            <p:cNvSpPr/>
            <p:nvPr/>
          </p:nvSpPr>
          <p:spPr>
            <a:xfrm>
              <a:off x="2896034" y="837748"/>
              <a:ext cx="3181224" cy="1467266"/>
            </a:xfrm>
            <a:custGeom>
              <a:avLst/>
              <a:gdLst/>
              <a:ahLst/>
              <a:cxnLst/>
              <a:rect l="l" t="t" r="r" b="b"/>
              <a:pathLst>
                <a:path w="43935" h="20264" extrusionOk="0">
                  <a:moveTo>
                    <a:pt x="8743" y="0"/>
                  </a:moveTo>
                  <a:cubicBezTo>
                    <a:pt x="9867" y="2836"/>
                    <a:pt x="7072" y="3234"/>
                    <a:pt x="7042" y="4894"/>
                  </a:cubicBezTo>
                  <a:cubicBezTo>
                    <a:pt x="6677" y="4781"/>
                    <a:pt x="6284" y="4738"/>
                    <a:pt x="5895" y="4738"/>
                  </a:cubicBezTo>
                  <a:cubicBezTo>
                    <a:pt x="4719" y="4738"/>
                    <a:pt x="3579" y="5131"/>
                    <a:pt x="3332" y="5153"/>
                  </a:cubicBezTo>
                  <a:cubicBezTo>
                    <a:pt x="3150" y="5168"/>
                    <a:pt x="2969" y="5176"/>
                    <a:pt x="2789" y="5176"/>
                  </a:cubicBezTo>
                  <a:cubicBezTo>
                    <a:pt x="1783" y="5176"/>
                    <a:pt x="827" y="4925"/>
                    <a:pt x="0" y="4258"/>
                  </a:cubicBezTo>
                  <a:lnTo>
                    <a:pt x="0" y="4258"/>
                  </a:lnTo>
                  <a:cubicBezTo>
                    <a:pt x="49" y="4905"/>
                    <a:pt x="159" y="5471"/>
                    <a:pt x="328" y="5969"/>
                  </a:cubicBezTo>
                  <a:cubicBezTo>
                    <a:pt x="825" y="7421"/>
                    <a:pt x="1800" y="8207"/>
                    <a:pt x="2905" y="8515"/>
                  </a:cubicBezTo>
                  <a:cubicBezTo>
                    <a:pt x="3243" y="8611"/>
                    <a:pt x="3597" y="8659"/>
                    <a:pt x="3952" y="8659"/>
                  </a:cubicBezTo>
                  <a:cubicBezTo>
                    <a:pt x="4224" y="8659"/>
                    <a:pt x="4497" y="8631"/>
                    <a:pt x="4764" y="8575"/>
                  </a:cubicBezTo>
                  <a:cubicBezTo>
                    <a:pt x="5351" y="8446"/>
                    <a:pt x="5819" y="8097"/>
                    <a:pt x="6386" y="7938"/>
                  </a:cubicBezTo>
                  <a:cubicBezTo>
                    <a:pt x="6516" y="7901"/>
                    <a:pt x="7010" y="7777"/>
                    <a:pt x="7318" y="7777"/>
                  </a:cubicBezTo>
                  <a:cubicBezTo>
                    <a:pt x="7340" y="7777"/>
                    <a:pt x="7361" y="7778"/>
                    <a:pt x="7381" y="7779"/>
                  </a:cubicBezTo>
                  <a:cubicBezTo>
                    <a:pt x="7460" y="7779"/>
                    <a:pt x="7520" y="7799"/>
                    <a:pt x="7549" y="7829"/>
                  </a:cubicBezTo>
                  <a:cubicBezTo>
                    <a:pt x="8316" y="8774"/>
                    <a:pt x="9092" y="10126"/>
                    <a:pt x="9877" y="11052"/>
                  </a:cubicBezTo>
                  <a:cubicBezTo>
                    <a:pt x="9956" y="11141"/>
                    <a:pt x="10027" y="11221"/>
                    <a:pt x="10106" y="11311"/>
                  </a:cubicBezTo>
                  <a:cubicBezTo>
                    <a:pt x="13190" y="14852"/>
                    <a:pt x="16541" y="17557"/>
                    <a:pt x="21028" y="19069"/>
                  </a:cubicBezTo>
                  <a:cubicBezTo>
                    <a:pt x="21426" y="19198"/>
                    <a:pt x="21823" y="19328"/>
                    <a:pt x="22221" y="19437"/>
                  </a:cubicBezTo>
                  <a:cubicBezTo>
                    <a:pt x="22370" y="19477"/>
                    <a:pt x="22509" y="19516"/>
                    <a:pt x="22659" y="19556"/>
                  </a:cubicBezTo>
                  <a:cubicBezTo>
                    <a:pt x="22758" y="19576"/>
                    <a:pt x="22858" y="19606"/>
                    <a:pt x="22957" y="19626"/>
                  </a:cubicBezTo>
                  <a:cubicBezTo>
                    <a:pt x="23484" y="19755"/>
                    <a:pt x="24012" y="19865"/>
                    <a:pt x="24539" y="19954"/>
                  </a:cubicBezTo>
                  <a:cubicBezTo>
                    <a:pt x="25726" y="20157"/>
                    <a:pt x="26927" y="20263"/>
                    <a:pt x="28122" y="20263"/>
                  </a:cubicBezTo>
                  <a:cubicBezTo>
                    <a:pt x="29510" y="20263"/>
                    <a:pt x="30891" y="20119"/>
                    <a:pt x="32237" y="19815"/>
                  </a:cubicBezTo>
                  <a:lnTo>
                    <a:pt x="32248" y="19815"/>
                  </a:lnTo>
                  <a:cubicBezTo>
                    <a:pt x="32397" y="19785"/>
                    <a:pt x="32546" y="19745"/>
                    <a:pt x="32705" y="19706"/>
                  </a:cubicBezTo>
                  <a:cubicBezTo>
                    <a:pt x="36246" y="18810"/>
                    <a:pt x="39250" y="16612"/>
                    <a:pt x="41200" y="13658"/>
                  </a:cubicBezTo>
                  <a:cubicBezTo>
                    <a:pt x="42175" y="12175"/>
                    <a:pt x="42881" y="10524"/>
                    <a:pt x="43309" y="8813"/>
                  </a:cubicBezTo>
                  <a:cubicBezTo>
                    <a:pt x="43477" y="8157"/>
                    <a:pt x="43826" y="6894"/>
                    <a:pt x="43906" y="5750"/>
                  </a:cubicBezTo>
                  <a:cubicBezTo>
                    <a:pt x="43915" y="5720"/>
                    <a:pt x="43915" y="5700"/>
                    <a:pt x="43915" y="5670"/>
                  </a:cubicBezTo>
                  <a:cubicBezTo>
                    <a:pt x="43935" y="5342"/>
                    <a:pt x="43925" y="5034"/>
                    <a:pt x="43886" y="4746"/>
                  </a:cubicBezTo>
                  <a:cubicBezTo>
                    <a:pt x="43866" y="4576"/>
                    <a:pt x="43836" y="4417"/>
                    <a:pt x="43786" y="4268"/>
                  </a:cubicBezTo>
                  <a:cubicBezTo>
                    <a:pt x="43756" y="4189"/>
                    <a:pt x="43726" y="4119"/>
                    <a:pt x="43687" y="4049"/>
                  </a:cubicBezTo>
                  <a:cubicBezTo>
                    <a:pt x="43587" y="3840"/>
                    <a:pt x="43448" y="3681"/>
                    <a:pt x="43269" y="3561"/>
                  </a:cubicBezTo>
                  <a:cubicBezTo>
                    <a:pt x="41528" y="2478"/>
                    <a:pt x="39786" y="2038"/>
                    <a:pt x="38062" y="2038"/>
                  </a:cubicBezTo>
                  <a:cubicBezTo>
                    <a:pt x="33028" y="2038"/>
                    <a:pt x="28148" y="5789"/>
                    <a:pt x="23902" y="8227"/>
                  </a:cubicBezTo>
                  <a:cubicBezTo>
                    <a:pt x="21910" y="9372"/>
                    <a:pt x="19669" y="10462"/>
                    <a:pt x="17288" y="10462"/>
                  </a:cubicBezTo>
                  <a:cubicBezTo>
                    <a:pt x="16816" y="10462"/>
                    <a:pt x="16338" y="10419"/>
                    <a:pt x="15855" y="10325"/>
                  </a:cubicBezTo>
                  <a:cubicBezTo>
                    <a:pt x="14771" y="10117"/>
                    <a:pt x="13747" y="9739"/>
                    <a:pt x="12781" y="9211"/>
                  </a:cubicBezTo>
                  <a:cubicBezTo>
                    <a:pt x="12364" y="8983"/>
                    <a:pt x="9688" y="7272"/>
                    <a:pt x="9271" y="6864"/>
                  </a:cubicBezTo>
                  <a:cubicBezTo>
                    <a:pt x="9240" y="5780"/>
                    <a:pt x="11121" y="4785"/>
                    <a:pt x="11419" y="4039"/>
                  </a:cubicBezTo>
                  <a:cubicBezTo>
                    <a:pt x="12155" y="2239"/>
                    <a:pt x="9618" y="518"/>
                    <a:pt x="8743" y="0"/>
                  </a:cubicBezTo>
                  <a:close/>
                </a:path>
              </a:pathLst>
            </a:custGeom>
            <a:solidFill>
              <a:srgbClr val="35788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19" name="Google Shape;1560;p43">
              <a:extLst>
                <a:ext uri="{FF2B5EF4-FFF2-40B4-BE49-F238E27FC236}">
                  <a16:creationId xmlns:a16="http://schemas.microsoft.com/office/drawing/2014/main" id="{6D2CAFC6-5ACD-3C4A-8107-95C15AE7ED0F}"/>
                </a:ext>
              </a:extLst>
            </p:cNvPr>
            <p:cNvSpPr/>
            <p:nvPr/>
          </p:nvSpPr>
          <p:spPr>
            <a:xfrm>
              <a:off x="4658383" y="1140269"/>
              <a:ext cx="1512593" cy="1193131"/>
            </a:xfrm>
            <a:custGeom>
              <a:avLst/>
              <a:gdLst/>
              <a:ahLst/>
              <a:cxnLst/>
              <a:rect l="l" t="t" r="r" b="b"/>
              <a:pathLst>
                <a:path w="20890" h="16478" extrusionOk="0">
                  <a:moveTo>
                    <a:pt x="20024" y="0"/>
                  </a:moveTo>
                  <a:cubicBezTo>
                    <a:pt x="19874" y="20"/>
                    <a:pt x="19715" y="50"/>
                    <a:pt x="19567" y="70"/>
                  </a:cubicBezTo>
                  <a:cubicBezTo>
                    <a:pt x="19527" y="80"/>
                    <a:pt x="19487" y="80"/>
                    <a:pt x="19447" y="90"/>
                  </a:cubicBezTo>
                  <a:cubicBezTo>
                    <a:pt x="19427" y="100"/>
                    <a:pt x="19397" y="100"/>
                    <a:pt x="19377" y="100"/>
                  </a:cubicBezTo>
                  <a:cubicBezTo>
                    <a:pt x="19119" y="150"/>
                    <a:pt x="18870" y="209"/>
                    <a:pt x="18612" y="269"/>
                  </a:cubicBezTo>
                  <a:cubicBezTo>
                    <a:pt x="18552" y="289"/>
                    <a:pt x="18492" y="299"/>
                    <a:pt x="18433" y="318"/>
                  </a:cubicBezTo>
                  <a:cubicBezTo>
                    <a:pt x="18194" y="378"/>
                    <a:pt x="17955" y="448"/>
                    <a:pt x="17716" y="528"/>
                  </a:cubicBezTo>
                  <a:lnTo>
                    <a:pt x="17537" y="587"/>
                  </a:lnTo>
                  <a:cubicBezTo>
                    <a:pt x="17179" y="707"/>
                    <a:pt x="16821" y="836"/>
                    <a:pt x="16463" y="965"/>
                  </a:cubicBezTo>
                  <a:cubicBezTo>
                    <a:pt x="16403" y="985"/>
                    <a:pt x="16353" y="1015"/>
                    <a:pt x="16294" y="1035"/>
                  </a:cubicBezTo>
                  <a:cubicBezTo>
                    <a:pt x="16234" y="1055"/>
                    <a:pt x="16174" y="1085"/>
                    <a:pt x="16115" y="1105"/>
                  </a:cubicBezTo>
                  <a:cubicBezTo>
                    <a:pt x="15796" y="1224"/>
                    <a:pt x="15478" y="1353"/>
                    <a:pt x="15170" y="1492"/>
                  </a:cubicBezTo>
                  <a:cubicBezTo>
                    <a:pt x="15110" y="1512"/>
                    <a:pt x="15051" y="1542"/>
                    <a:pt x="14991" y="1572"/>
                  </a:cubicBezTo>
                  <a:cubicBezTo>
                    <a:pt x="14583" y="1741"/>
                    <a:pt x="14185" y="1940"/>
                    <a:pt x="13787" y="2139"/>
                  </a:cubicBezTo>
                  <a:cubicBezTo>
                    <a:pt x="13727" y="2169"/>
                    <a:pt x="13678" y="2199"/>
                    <a:pt x="13618" y="2239"/>
                  </a:cubicBezTo>
                  <a:cubicBezTo>
                    <a:pt x="13329" y="2387"/>
                    <a:pt x="13051" y="2547"/>
                    <a:pt x="12783" y="2726"/>
                  </a:cubicBezTo>
                  <a:cubicBezTo>
                    <a:pt x="12763" y="2736"/>
                    <a:pt x="12753" y="2746"/>
                    <a:pt x="12733" y="2756"/>
                  </a:cubicBezTo>
                  <a:cubicBezTo>
                    <a:pt x="12683" y="2796"/>
                    <a:pt x="12624" y="2825"/>
                    <a:pt x="12573" y="2865"/>
                  </a:cubicBezTo>
                  <a:cubicBezTo>
                    <a:pt x="12315" y="3024"/>
                    <a:pt x="12056" y="3194"/>
                    <a:pt x="11808" y="3382"/>
                  </a:cubicBezTo>
                  <a:cubicBezTo>
                    <a:pt x="11758" y="3412"/>
                    <a:pt x="11709" y="3452"/>
                    <a:pt x="11658" y="3492"/>
                  </a:cubicBezTo>
                  <a:cubicBezTo>
                    <a:pt x="11350" y="3720"/>
                    <a:pt x="11052" y="3979"/>
                    <a:pt x="10813" y="4268"/>
                  </a:cubicBezTo>
                  <a:cubicBezTo>
                    <a:pt x="10763" y="4327"/>
                    <a:pt x="10723" y="4377"/>
                    <a:pt x="10684" y="4437"/>
                  </a:cubicBezTo>
                  <a:cubicBezTo>
                    <a:pt x="10435" y="4765"/>
                    <a:pt x="10256" y="5143"/>
                    <a:pt x="10197" y="5561"/>
                  </a:cubicBezTo>
                  <a:cubicBezTo>
                    <a:pt x="10117" y="6068"/>
                    <a:pt x="10177" y="6575"/>
                    <a:pt x="10137" y="7073"/>
                  </a:cubicBezTo>
                  <a:cubicBezTo>
                    <a:pt x="10097" y="7530"/>
                    <a:pt x="10037" y="7978"/>
                    <a:pt x="9938" y="8426"/>
                  </a:cubicBezTo>
                  <a:cubicBezTo>
                    <a:pt x="9739" y="9321"/>
                    <a:pt x="9371" y="10196"/>
                    <a:pt x="8794" y="10932"/>
                  </a:cubicBezTo>
                  <a:cubicBezTo>
                    <a:pt x="8187" y="11718"/>
                    <a:pt x="7322" y="12345"/>
                    <a:pt x="6337" y="12643"/>
                  </a:cubicBezTo>
                  <a:cubicBezTo>
                    <a:pt x="5402" y="12931"/>
                    <a:pt x="4348" y="12663"/>
                    <a:pt x="3433" y="12941"/>
                  </a:cubicBezTo>
                  <a:cubicBezTo>
                    <a:pt x="3343" y="12961"/>
                    <a:pt x="3263" y="13001"/>
                    <a:pt x="3174" y="13031"/>
                  </a:cubicBezTo>
                  <a:cubicBezTo>
                    <a:pt x="3164" y="13041"/>
                    <a:pt x="3164" y="13041"/>
                    <a:pt x="3154" y="13041"/>
                  </a:cubicBezTo>
                  <a:cubicBezTo>
                    <a:pt x="3055" y="13090"/>
                    <a:pt x="2965" y="13140"/>
                    <a:pt x="2876" y="13200"/>
                  </a:cubicBezTo>
                  <a:lnTo>
                    <a:pt x="2786" y="13260"/>
                  </a:lnTo>
                  <a:cubicBezTo>
                    <a:pt x="2717" y="13309"/>
                    <a:pt x="2657" y="13369"/>
                    <a:pt x="2587" y="13419"/>
                  </a:cubicBezTo>
                  <a:cubicBezTo>
                    <a:pt x="2527" y="13468"/>
                    <a:pt x="2467" y="13528"/>
                    <a:pt x="2408" y="13578"/>
                  </a:cubicBezTo>
                  <a:cubicBezTo>
                    <a:pt x="2348" y="13627"/>
                    <a:pt x="2288" y="13687"/>
                    <a:pt x="2219" y="13737"/>
                  </a:cubicBezTo>
                  <a:cubicBezTo>
                    <a:pt x="2109" y="13837"/>
                    <a:pt x="2000" y="13926"/>
                    <a:pt x="1881" y="14005"/>
                  </a:cubicBezTo>
                  <a:cubicBezTo>
                    <a:pt x="1831" y="14036"/>
                    <a:pt x="1771" y="14075"/>
                    <a:pt x="1722" y="14105"/>
                  </a:cubicBezTo>
                  <a:cubicBezTo>
                    <a:pt x="1632" y="14165"/>
                    <a:pt x="1543" y="14215"/>
                    <a:pt x="1443" y="14274"/>
                  </a:cubicBezTo>
                  <a:cubicBezTo>
                    <a:pt x="1423" y="14284"/>
                    <a:pt x="1413" y="14294"/>
                    <a:pt x="1393" y="14304"/>
                  </a:cubicBezTo>
                  <a:cubicBezTo>
                    <a:pt x="1304" y="14354"/>
                    <a:pt x="1214" y="14403"/>
                    <a:pt x="1115" y="14453"/>
                  </a:cubicBezTo>
                  <a:lnTo>
                    <a:pt x="995" y="14513"/>
                  </a:lnTo>
                  <a:cubicBezTo>
                    <a:pt x="966" y="14533"/>
                    <a:pt x="926" y="14543"/>
                    <a:pt x="896" y="14562"/>
                  </a:cubicBezTo>
                  <a:lnTo>
                    <a:pt x="717" y="14652"/>
                  </a:lnTo>
                  <a:cubicBezTo>
                    <a:pt x="518" y="14741"/>
                    <a:pt x="299" y="14761"/>
                    <a:pt x="150" y="14901"/>
                  </a:cubicBezTo>
                  <a:cubicBezTo>
                    <a:pt x="140" y="14901"/>
                    <a:pt x="130" y="14911"/>
                    <a:pt x="130" y="14921"/>
                  </a:cubicBezTo>
                  <a:cubicBezTo>
                    <a:pt x="110" y="14951"/>
                    <a:pt x="80" y="14971"/>
                    <a:pt x="71" y="15010"/>
                  </a:cubicBezTo>
                  <a:cubicBezTo>
                    <a:pt x="51" y="15050"/>
                    <a:pt x="31" y="15100"/>
                    <a:pt x="21" y="15150"/>
                  </a:cubicBezTo>
                  <a:cubicBezTo>
                    <a:pt x="21" y="15159"/>
                    <a:pt x="11" y="15170"/>
                    <a:pt x="11" y="15179"/>
                  </a:cubicBezTo>
                  <a:cubicBezTo>
                    <a:pt x="11" y="15229"/>
                    <a:pt x="1" y="15279"/>
                    <a:pt x="11" y="15329"/>
                  </a:cubicBezTo>
                  <a:cubicBezTo>
                    <a:pt x="11" y="15388"/>
                    <a:pt x="21" y="15448"/>
                    <a:pt x="51" y="15517"/>
                  </a:cubicBezTo>
                  <a:cubicBezTo>
                    <a:pt x="80" y="15607"/>
                    <a:pt x="130" y="15696"/>
                    <a:pt x="200" y="15776"/>
                  </a:cubicBezTo>
                  <a:cubicBezTo>
                    <a:pt x="259" y="15846"/>
                    <a:pt x="329" y="15906"/>
                    <a:pt x="409" y="15955"/>
                  </a:cubicBezTo>
                  <a:cubicBezTo>
                    <a:pt x="518" y="16035"/>
                    <a:pt x="648" y="16094"/>
                    <a:pt x="777" y="16134"/>
                  </a:cubicBezTo>
                  <a:cubicBezTo>
                    <a:pt x="876" y="16164"/>
                    <a:pt x="986" y="16194"/>
                    <a:pt x="1095" y="16214"/>
                  </a:cubicBezTo>
                  <a:cubicBezTo>
                    <a:pt x="1423" y="16304"/>
                    <a:pt x="1771" y="16353"/>
                    <a:pt x="2120" y="16393"/>
                  </a:cubicBezTo>
                  <a:cubicBezTo>
                    <a:pt x="2160" y="16393"/>
                    <a:pt x="2199" y="16403"/>
                    <a:pt x="2239" y="16403"/>
                  </a:cubicBezTo>
                  <a:cubicBezTo>
                    <a:pt x="2308" y="16413"/>
                    <a:pt x="2388" y="16413"/>
                    <a:pt x="2467" y="16423"/>
                  </a:cubicBezTo>
                  <a:cubicBezTo>
                    <a:pt x="2977" y="16459"/>
                    <a:pt x="3488" y="16478"/>
                    <a:pt x="3998" y="16478"/>
                  </a:cubicBezTo>
                  <a:cubicBezTo>
                    <a:pt x="5580" y="16478"/>
                    <a:pt x="7158" y="16299"/>
                    <a:pt x="8685" y="15915"/>
                  </a:cubicBezTo>
                  <a:cubicBezTo>
                    <a:pt x="10475" y="15458"/>
                    <a:pt x="12176" y="14682"/>
                    <a:pt x="13658" y="13618"/>
                  </a:cubicBezTo>
                  <a:cubicBezTo>
                    <a:pt x="15846" y="12036"/>
                    <a:pt x="17537" y="9868"/>
                    <a:pt x="18601" y="7460"/>
                  </a:cubicBezTo>
                  <a:cubicBezTo>
                    <a:pt x="18880" y="6824"/>
                    <a:pt x="19158" y="6187"/>
                    <a:pt x="19348" y="5531"/>
                  </a:cubicBezTo>
                  <a:cubicBezTo>
                    <a:pt x="19547" y="4805"/>
                    <a:pt x="19676" y="4059"/>
                    <a:pt x="19835" y="3322"/>
                  </a:cubicBezTo>
                  <a:cubicBezTo>
                    <a:pt x="19945" y="2756"/>
                    <a:pt x="19964" y="2149"/>
                    <a:pt x="20183" y="1612"/>
                  </a:cubicBezTo>
                  <a:cubicBezTo>
                    <a:pt x="20193" y="1592"/>
                    <a:pt x="20203" y="1582"/>
                    <a:pt x="20213" y="1562"/>
                  </a:cubicBezTo>
                  <a:cubicBezTo>
                    <a:pt x="20382" y="1204"/>
                    <a:pt x="20889" y="637"/>
                    <a:pt x="20601" y="259"/>
                  </a:cubicBezTo>
                  <a:cubicBezTo>
                    <a:pt x="20531" y="179"/>
                    <a:pt x="20451" y="110"/>
                    <a:pt x="20352" y="60"/>
                  </a:cubicBezTo>
                  <a:cubicBezTo>
                    <a:pt x="20292" y="30"/>
                    <a:pt x="20223" y="11"/>
                    <a:pt x="20153" y="0"/>
                  </a:cubicBezTo>
                  <a:close/>
                </a:path>
              </a:pathLst>
            </a:custGeom>
            <a:solidFill>
              <a:srgbClr val="87D8C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20" name="Google Shape;1561;p43">
              <a:extLst>
                <a:ext uri="{FF2B5EF4-FFF2-40B4-BE49-F238E27FC236}">
                  <a16:creationId xmlns:a16="http://schemas.microsoft.com/office/drawing/2014/main" id="{3D93C9EC-92CE-7FC7-48EA-684BC6AB15AA}"/>
                </a:ext>
              </a:extLst>
            </p:cNvPr>
            <p:cNvSpPr/>
            <p:nvPr/>
          </p:nvSpPr>
          <p:spPr>
            <a:xfrm>
              <a:off x="4511467" y="1140269"/>
              <a:ext cx="1623449" cy="1183356"/>
            </a:xfrm>
            <a:custGeom>
              <a:avLst/>
              <a:gdLst/>
              <a:ahLst/>
              <a:cxnLst/>
              <a:rect l="l" t="t" r="r" b="b"/>
              <a:pathLst>
                <a:path w="22421" h="16343" extrusionOk="0">
                  <a:moveTo>
                    <a:pt x="22182" y="0"/>
                  </a:moveTo>
                  <a:lnTo>
                    <a:pt x="22182" y="0"/>
                  </a:lnTo>
                  <a:cubicBezTo>
                    <a:pt x="22272" y="239"/>
                    <a:pt x="22063" y="577"/>
                    <a:pt x="21894" y="846"/>
                  </a:cubicBezTo>
                  <a:cubicBezTo>
                    <a:pt x="21824" y="965"/>
                    <a:pt x="21755" y="1085"/>
                    <a:pt x="21715" y="1184"/>
                  </a:cubicBezTo>
                  <a:cubicBezTo>
                    <a:pt x="21665" y="1284"/>
                    <a:pt x="21635" y="1393"/>
                    <a:pt x="21605" y="1492"/>
                  </a:cubicBezTo>
                  <a:cubicBezTo>
                    <a:pt x="21596" y="1522"/>
                    <a:pt x="21585" y="1552"/>
                    <a:pt x="21585" y="1572"/>
                  </a:cubicBezTo>
                  <a:cubicBezTo>
                    <a:pt x="21516" y="1830"/>
                    <a:pt x="21476" y="2099"/>
                    <a:pt x="21436" y="2358"/>
                  </a:cubicBezTo>
                  <a:cubicBezTo>
                    <a:pt x="21416" y="2547"/>
                    <a:pt x="21386" y="2736"/>
                    <a:pt x="21346" y="2915"/>
                  </a:cubicBezTo>
                  <a:lnTo>
                    <a:pt x="21257" y="3362"/>
                  </a:lnTo>
                  <a:cubicBezTo>
                    <a:pt x="21138" y="3950"/>
                    <a:pt x="21019" y="4556"/>
                    <a:pt x="20859" y="5133"/>
                  </a:cubicBezTo>
                  <a:cubicBezTo>
                    <a:pt x="20680" y="5769"/>
                    <a:pt x="20411" y="6396"/>
                    <a:pt x="20143" y="7003"/>
                  </a:cubicBezTo>
                  <a:lnTo>
                    <a:pt x="20123" y="7053"/>
                  </a:lnTo>
                  <a:cubicBezTo>
                    <a:pt x="19019" y="9549"/>
                    <a:pt x="17318" y="11688"/>
                    <a:pt x="15199" y="13230"/>
                  </a:cubicBezTo>
                  <a:cubicBezTo>
                    <a:pt x="13718" y="14304"/>
                    <a:pt x="12056" y="15090"/>
                    <a:pt x="10246" y="15557"/>
                  </a:cubicBezTo>
                  <a:cubicBezTo>
                    <a:pt x="10146" y="15587"/>
                    <a:pt x="10037" y="15617"/>
                    <a:pt x="9938" y="15637"/>
                  </a:cubicBezTo>
                  <a:lnTo>
                    <a:pt x="9927" y="15637"/>
                  </a:lnTo>
                  <a:cubicBezTo>
                    <a:pt x="9202" y="15816"/>
                    <a:pt x="8466" y="15945"/>
                    <a:pt x="7719" y="16035"/>
                  </a:cubicBezTo>
                  <a:cubicBezTo>
                    <a:pt x="6966" y="16124"/>
                    <a:pt x="6201" y="16169"/>
                    <a:pt x="5425" y="16169"/>
                  </a:cubicBezTo>
                  <a:cubicBezTo>
                    <a:pt x="5167" y="16169"/>
                    <a:pt x="4907" y="16164"/>
                    <a:pt x="4646" y="16154"/>
                  </a:cubicBezTo>
                  <a:cubicBezTo>
                    <a:pt x="3910" y="16125"/>
                    <a:pt x="3174" y="16065"/>
                    <a:pt x="2438" y="15955"/>
                  </a:cubicBezTo>
                  <a:cubicBezTo>
                    <a:pt x="1722" y="15856"/>
                    <a:pt x="1006" y="15727"/>
                    <a:pt x="299" y="15557"/>
                  </a:cubicBezTo>
                  <a:cubicBezTo>
                    <a:pt x="199" y="15587"/>
                    <a:pt x="100" y="15607"/>
                    <a:pt x="0" y="15637"/>
                  </a:cubicBezTo>
                  <a:cubicBezTo>
                    <a:pt x="339" y="15727"/>
                    <a:pt x="677" y="15816"/>
                    <a:pt x="1015" y="15895"/>
                  </a:cubicBezTo>
                  <a:lnTo>
                    <a:pt x="1025" y="15895"/>
                  </a:lnTo>
                  <a:cubicBezTo>
                    <a:pt x="1722" y="16035"/>
                    <a:pt x="2428" y="16144"/>
                    <a:pt x="3124" y="16214"/>
                  </a:cubicBezTo>
                  <a:cubicBezTo>
                    <a:pt x="3601" y="16273"/>
                    <a:pt x="4079" y="16304"/>
                    <a:pt x="4547" y="16323"/>
                  </a:cubicBezTo>
                  <a:cubicBezTo>
                    <a:pt x="4839" y="16336"/>
                    <a:pt x="5131" y="16343"/>
                    <a:pt x="5421" y="16343"/>
                  </a:cubicBezTo>
                  <a:cubicBezTo>
                    <a:pt x="6690" y="16343"/>
                    <a:pt x="7936" y="16221"/>
                    <a:pt x="9142" y="15995"/>
                  </a:cubicBezTo>
                  <a:cubicBezTo>
                    <a:pt x="9530" y="15915"/>
                    <a:pt x="9918" y="15826"/>
                    <a:pt x="10296" y="15727"/>
                  </a:cubicBezTo>
                  <a:cubicBezTo>
                    <a:pt x="12126" y="15249"/>
                    <a:pt x="13817" y="14463"/>
                    <a:pt x="15309" y="13369"/>
                  </a:cubicBezTo>
                  <a:cubicBezTo>
                    <a:pt x="17458" y="11808"/>
                    <a:pt x="19178" y="9649"/>
                    <a:pt x="20292" y="7122"/>
                  </a:cubicBezTo>
                  <a:lnTo>
                    <a:pt x="20312" y="7073"/>
                  </a:lnTo>
                  <a:cubicBezTo>
                    <a:pt x="20581" y="6466"/>
                    <a:pt x="20859" y="5829"/>
                    <a:pt x="21039" y="5173"/>
                  </a:cubicBezTo>
                  <a:cubicBezTo>
                    <a:pt x="21198" y="4596"/>
                    <a:pt x="21327" y="3989"/>
                    <a:pt x="21436" y="3402"/>
                  </a:cubicBezTo>
                  <a:lnTo>
                    <a:pt x="21526" y="2955"/>
                  </a:lnTo>
                  <a:cubicBezTo>
                    <a:pt x="21565" y="2765"/>
                    <a:pt x="21596" y="2566"/>
                    <a:pt x="21625" y="2387"/>
                  </a:cubicBezTo>
                  <a:cubicBezTo>
                    <a:pt x="21665" y="2109"/>
                    <a:pt x="21705" y="1830"/>
                    <a:pt x="21775" y="1562"/>
                  </a:cubicBezTo>
                  <a:cubicBezTo>
                    <a:pt x="21804" y="1463"/>
                    <a:pt x="21834" y="1353"/>
                    <a:pt x="21884" y="1254"/>
                  </a:cubicBezTo>
                  <a:cubicBezTo>
                    <a:pt x="21914" y="1164"/>
                    <a:pt x="21983" y="1055"/>
                    <a:pt x="22053" y="935"/>
                  </a:cubicBezTo>
                  <a:cubicBezTo>
                    <a:pt x="22222" y="667"/>
                    <a:pt x="22421" y="349"/>
                    <a:pt x="22381" y="60"/>
                  </a:cubicBezTo>
                  <a:cubicBezTo>
                    <a:pt x="22321" y="30"/>
                    <a:pt x="22252" y="11"/>
                    <a:pt x="22182" y="0"/>
                  </a:cubicBezTo>
                  <a:close/>
                </a:path>
              </a:pathLst>
            </a:custGeom>
            <a:solidFill>
              <a:srgbClr val="75CEC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21" name="Google Shape;1562;p43">
              <a:extLst>
                <a:ext uri="{FF2B5EF4-FFF2-40B4-BE49-F238E27FC236}">
                  <a16:creationId xmlns:a16="http://schemas.microsoft.com/office/drawing/2014/main" id="{CF726340-DD58-38EF-79FD-E6A2F73D233F}"/>
                </a:ext>
              </a:extLst>
            </p:cNvPr>
            <p:cNvSpPr/>
            <p:nvPr/>
          </p:nvSpPr>
          <p:spPr>
            <a:xfrm>
              <a:off x="4591405" y="1145338"/>
              <a:ext cx="1493115" cy="1145776"/>
            </a:xfrm>
            <a:custGeom>
              <a:avLst/>
              <a:gdLst/>
              <a:ahLst/>
              <a:cxnLst/>
              <a:rect l="l" t="t" r="r" b="b"/>
              <a:pathLst>
                <a:path w="20621" h="15824" extrusionOk="0">
                  <a:moveTo>
                    <a:pt x="20492" y="0"/>
                  </a:moveTo>
                  <a:lnTo>
                    <a:pt x="20492" y="0"/>
                  </a:lnTo>
                  <a:cubicBezTo>
                    <a:pt x="20432" y="10"/>
                    <a:pt x="20362" y="20"/>
                    <a:pt x="20302" y="30"/>
                  </a:cubicBezTo>
                  <a:cubicBezTo>
                    <a:pt x="20441" y="279"/>
                    <a:pt x="20233" y="617"/>
                    <a:pt x="20054" y="915"/>
                  </a:cubicBezTo>
                  <a:cubicBezTo>
                    <a:pt x="19984" y="1035"/>
                    <a:pt x="19915" y="1144"/>
                    <a:pt x="19875" y="1243"/>
                  </a:cubicBezTo>
                  <a:cubicBezTo>
                    <a:pt x="19736" y="1612"/>
                    <a:pt x="19676" y="2009"/>
                    <a:pt x="19626" y="2397"/>
                  </a:cubicBezTo>
                  <a:cubicBezTo>
                    <a:pt x="19606" y="2586"/>
                    <a:pt x="19576" y="2775"/>
                    <a:pt x="19546" y="2954"/>
                  </a:cubicBezTo>
                  <a:cubicBezTo>
                    <a:pt x="19517" y="3104"/>
                    <a:pt x="19487" y="3252"/>
                    <a:pt x="19457" y="3392"/>
                  </a:cubicBezTo>
                  <a:cubicBezTo>
                    <a:pt x="19347" y="3969"/>
                    <a:pt x="19238" y="4565"/>
                    <a:pt x="19089" y="5133"/>
                  </a:cubicBezTo>
                  <a:cubicBezTo>
                    <a:pt x="18920" y="5769"/>
                    <a:pt x="18661" y="6386"/>
                    <a:pt x="18412" y="6983"/>
                  </a:cubicBezTo>
                  <a:lnTo>
                    <a:pt x="18392" y="7032"/>
                  </a:lnTo>
                  <a:cubicBezTo>
                    <a:pt x="17348" y="9479"/>
                    <a:pt x="15717" y="11548"/>
                    <a:pt x="13688" y="13011"/>
                  </a:cubicBezTo>
                  <a:cubicBezTo>
                    <a:pt x="12265" y="14035"/>
                    <a:pt x="10664" y="14771"/>
                    <a:pt x="8933" y="15179"/>
                  </a:cubicBezTo>
                  <a:cubicBezTo>
                    <a:pt x="7631" y="15495"/>
                    <a:pt x="6266" y="15648"/>
                    <a:pt x="4868" y="15648"/>
                  </a:cubicBezTo>
                  <a:cubicBezTo>
                    <a:pt x="4504" y="15648"/>
                    <a:pt x="4138" y="15637"/>
                    <a:pt x="3770" y="15617"/>
                  </a:cubicBezTo>
                  <a:cubicBezTo>
                    <a:pt x="2637" y="15557"/>
                    <a:pt x="1473" y="15388"/>
                    <a:pt x="309" y="15129"/>
                  </a:cubicBezTo>
                  <a:cubicBezTo>
                    <a:pt x="240" y="15149"/>
                    <a:pt x="180" y="15169"/>
                    <a:pt x="120" y="15189"/>
                  </a:cubicBezTo>
                  <a:cubicBezTo>
                    <a:pt x="81" y="15209"/>
                    <a:pt x="41" y="15219"/>
                    <a:pt x="1" y="15229"/>
                  </a:cubicBezTo>
                  <a:cubicBezTo>
                    <a:pt x="1234" y="15527"/>
                    <a:pt x="2477" y="15716"/>
                    <a:pt x="3691" y="15786"/>
                  </a:cubicBezTo>
                  <a:cubicBezTo>
                    <a:pt x="4089" y="15811"/>
                    <a:pt x="4484" y="15823"/>
                    <a:pt x="4877" y="15823"/>
                  </a:cubicBezTo>
                  <a:cubicBezTo>
                    <a:pt x="6034" y="15823"/>
                    <a:pt x="7167" y="15715"/>
                    <a:pt x="8266" y="15507"/>
                  </a:cubicBezTo>
                  <a:cubicBezTo>
                    <a:pt x="8505" y="15458"/>
                    <a:pt x="8744" y="15408"/>
                    <a:pt x="8973" y="15348"/>
                  </a:cubicBezTo>
                  <a:cubicBezTo>
                    <a:pt x="10744" y="14930"/>
                    <a:pt x="12365" y="14194"/>
                    <a:pt x="13797" y="13160"/>
                  </a:cubicBezTo>
                  <a:cubicBezTo>
                    <a:pt x="15856" y="11668"/>
                    <a:pt x="17507" y="9569"/>
                    <a:pt x="18562" y="7092"/>
                  </a:cubicBezTo>
                  <a:lnTo>
                    <a:pt x="18582" y="7052"/>
                  </a:lnTo>
                  <a:cubicBezTo>
                    <a:pt x="18840" y="6446"/>
                    <a:pt x="19099" y="5829"/>
                    <a:pt x="19268" y="5182"/>
                  </a:cubicBezTo>
                  <a:cubicBezTo>
                    <a:pt x="19417" y="4605"/>
                    <a:pt x="19526" y="4008"/>
                    <a:pt x="19636" y="3431"/>
                  </a:cubicBezTo>
                  <a:lnTo>
                    <a:pt x="19725" y="2984"/>
                  </a:lnTo>
                  <a:cubicBezTo>
                    <a:pt x="19755" y="2805"/>
                    <a:pt x="19785" y="2616"/>
                    <a:pt x="19805" y="2427"/>
                  </a:cubicBezTo>
                  <a:cubicBezTo>
                    <a:pt x="19855" y="2049"/>
                    <a:pt x="19904" y="1651"/>
                    <a:pt x="20044" y="1303"/>
                  </a:cubicBezTo>
                  <a:cubicBezTo>
                    <a:pt x="20083" y="1223"/>
                    <a:pt x="20143" y="1114"/>
                    <a:pt x="20213" y="1004"/>
                  </a:cubicBezTo>
                  <a:cubicBezTo>
                    <a:pt x="20402" y="697"/>
                    <a:pt x="20620" y="319"/>
                    <a:pt x="20492" y="0"/>
                  </a:cubicBezTo>
                  <a:close/>
                </a:path>
              </a:pathLst>
            </a:custGeom>
            <a:solidFill>
              <a:srgbClr val="75CEC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22" name="Google Shape;1563;p43">
              <a:extLst>
                <a:ext uri="{FF2B5EF4-FFF2-40B4-BE49-F238E27FC236}">
                  <a16:creationId xmlns:a16="http://schemas.microsoft.com/office/drawing/2014/main" id="{E7A6743D-2DF5-7638-9D99-15842C3EB285}"/>
                </a:ext>
              </a:extLst>
            </p:cNvPr>
            <p:cNvSpPr/>
            <p:nvPr/>
          </p:nvSpPr>
          <p:spPr>
            <a:xfrm>
              <a:off x="4632461" y="1159747"/>
              <a:ext cx="1382187" cy="1106531"/>
            </a:xfrm>
            <a:custGeom>
              <a:avLst/>
              <a:gdLst/>
              <a:ahLst/>
              <a:cxnLst/>
              <a:rect l="l" t="t" r="r" b="b"/>
              <a:pathLst>
                <a:path w="19089" h="15282" extrusionOk="0">
                  <a:moveTo>
                    <a:pt x="18970" y="0"/>
                  </a:moveTo>
                  <a:lnTo>
                    <a:pt x="18970" y="0"/>
                  </a:lnTo>
                  <a:cubicBezTo>
                    <a:pt x="18910" y="20"/>
                    <a:pt x="18850" y="30"/>
                    <a:pt x="18791" y="49"/>
                  </a:cubicBezTo>
                  <a:cubicBezTo>
                    <a:pt x="18890" y="279"/>
                    <a:pt x="18711" y="597"/>
                    <a:pt x="18542" y="865"/>
                  </a:cubicBezTo>
                  <a:cubicBezTo>
                    <a:pt x="18472" y="985"/>
                    <a:pt x="18413" y="1094"/>
                    <a:pt x="18373" y="1183"/>
                  </a:cubicBezTo>
                  <a:cubicBezTo>
                    <a:pt x="18234" y="1542"/>
                    <a:pt x="18183" y="1930"/>
                    <a:pt x="18134" y="2308"/>
                  </a:cubicBezTo>
                  <a:cubicBezTo>
                    <a:pt x="18114" y="2487"/>
                    <a:pt x="18094" y="2675"/>
                    <a:pt x="18064" y="2845"/>
                  </a:cubicBezTo>
                  <a:cubicBezTo>
                    <a:pt x="18035" y="2994"/>
                    <a:pt x="18004" y="3133"/>
                    <a:pt x="17985" y="3272"/>
                  </a:cubicBezTo>
                  <a:cubicBezTo>
                    <a:pt x="17885" y="3829"/>
                    <a:pt x="17776" y="4406"/>
                    <a:pt x="17637" y="4963"/>
                  </a:cubicBezTo>
                  <a:cubicBezTo>
                    <a:pt x="17478" y="5570"/>
                    <a:pt x="17229" y="6167"/>
                    <a:pt x="16990" y="6744"/>
                  </a:cubicBezTo>
                  <a:lnTo>
                    <a:pt x="16980" y="6793"/>
                  </a:lnTo>
                  <a:cubicBezTo>
                    <a:pt x="15986" y="9161"/>
                    <a:pt x="14434" y="11170"/>
                    <a:pt x="12494" y="12583"/>
                  </a:cubicBezTo>
                  <a:cubicBezTo>
                    <a:pt x="11151" y="13568"/>
                    <a:pt x="9620" y="14274"/>
                    <a:pt x="7968" y="14671"/>
                  </a:cubicBezTo>
                  <a:cubicBezTo>
                    <a:pt x="7361" y="14811"/>
                    <a:pt x="6745" y="14920"/>
                    <a:pt x="6118" y="15000"/>
                  </a:cubicBezTo>
                  <a:cubicBezTo>
                    <a:pt x="5480" y="15071"/>
                    <a:pt x="4826" y="15106"/>
                    <a:pt x="4164" y="15106"/>
                  </a:cubicBezTo>
                  <a:cubicBezTo>
                    <a:pt x="3898" y="15106"/>
                    <a:pt x="3631" y="15101"/>
                    <a:pt x="3363" y="15089"/>
                  </a:cubicBezTo>
                  <a:cubicBezTo>
                    <a:pt x="2348" y="15049"/>
                    <a:pt x="1324" y="14920"/>
                    <a:pt x="299" y="14711"/>
                  </a:cubicBezTo>
                  <a:lnTo>
                    <a:pt x="1" y="14831"/>
                  </a:lnTo>
                  <a:cubicBezTo>
                    <a:pt x="1105" y="15069"/>
                    <a:pt x="2199" y="15219"/>
                    <a:pt x="3283" y="15259"/>
                  </a:cubicBezTo>
                  <a:cubicBezTo>
                    <a:pt x="3587" y="15274"/>
                    <a:pt x="3889" y="15281"/>
                    <a:pt x="4189" y="15281"/>
                  </a:cubicBezTo>
                  <a:cubicBezTo>
                    <a:pt x="5264" y="15281"/>
                    <a:pt x="6313" y="15184"/>
                    <a:pt x="7332" y="14990"/>
                  </a:cubicBezTo>
                  <a:cubicBezTo>
                    <a:pt x="7560" y="14940"/>
                    <a:pt x="7789" y="14890"/>
                    <a:pt x="8008" y="14841"/>
                  </a:cubicBezTo>
                  <a:cubicBezTo>
                    <a:pt x="9699" y="14433"/>
                    <a:pt x="11241" y="13727"/>
                    <a:pt x="12613" y="12722"/>
                  </a:cubicBezTo>
                  <a:cubicBezTo>
                    <a:pt x="14573" y="11289"/>
                    <a:pt x="16145" y="9260"/>
                    <a:pt x="17149" y="6864"/>
                  </a:cubicBezTo>
                  <a:lnTo>
                    <a:pt x="17169" y="6813"/>
                  </a:lnTo>
                  <a:cubicBezTo>
                    <a:pt x="17408" y="6227"/>
                    <a:pt x="17646" y="5630"/>
                    <a:pt x="17816" y="5003"/>
                  </a:cubicBezTo>
                  <a:cubicBezTo>
                    <a:pt x="17955" y="4446"/>
                    <a:pt x="18064" y="3869"/>
                    <a:pt x="18164" y="3312"/>
                  </a:cubicBezTo>
                  <a:cubicBezTo>
                    <a:pt x="18183" y="3163"/>
                    <a:pt x="18214" y="3024"/>
                    <a:pt x="18243" y="2885"/>
                  </a:cubicBezTo>
                  <a:cubicBezTo>
                    <a:pt x="18273" y="2695"/>
                    <a:pt x="18293" y="2516"/>
                    <a:pt x="18323" y="2337"/>
                  </a:cubicBezTo>
                  <a:cubicBezTo>
                    <a:pt x="18362" y="1970"/>
                    <a:pt x="18413" y="1581"/>
                    <a:pt x="18542" y="1253"/>
                  </a:cubicBezTo>
                  <a:cubicBezTo>
                    <a:pt x="18581" y="1164"/>
                    <a:pt x="18641" y="1064"/>
                    <a:pt x="18701" y="955"/>
                  </a:cubicBezTo>
                  <a:cubicBezTo>
                    <a:pt x="18880" y="666"/>
                    <a:pt x="19089" y="308"/>
                    <a:pt x="18970" y="0"/>
                  </a:cubicBezTo>
                  <a:close/>
                </a:path>
              </a:pathLst>
            </a:custGeom>
            <a:solidFill>
              <a:srgbClr val="75CEC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23" name="Google Shape;1564;p43">
              <a:extLst>
                <a:ext uri="{FF2B5EF4-FFF2-40B4-BE49-F238E27FC236}">
                  <a16:creationId xmlns:a16="http://schemas.microsoft.com/office/drawing/2014/main" id="{4F7D8BCC-1785-CB5D-1873-B861B2E83387}"/>
                </a:ext>
              </a:extLst>
            </p:cNvPr>
            <p:cNvSpPr/>
            <p:nvPr/>
          </p:nvSpPr>
          <p:spPr>
            <a:xfrm>
              <a:off x="4665624" y="1178428"/>
              <a:ext cx="1277051" cy="1070907"/>
            </a:xfrm>
            <a:custGeom>
              <a:avLst/>
              <a:gdLst/>
              <a:ahLst/>
              <a:cxnLst/>
              <a:rect l="l" t="t" r="r" b="b"/>
              <a:pathLst>
                <a:path w="17637" h="14790" extrusionOk="0">
                  <a:moveTo>
                    <a:pt x="17616" y="1"/>
                  </a:moveTo>
                  <a:lnTo>
                    <a:pt x="17437" y="60"/>
                  </a:lnTo>
                  <a:cubicBezTo>
                    <a:pt x="17427" y="249"/>
                    <a:pt x="17298" y="478"/>
                    <a:pt x="17188" y="677"/>
                  </a:cubicBezTo>
                  <a:cubicBezTo>
                    <a:pt x="17129" y="786"/>
                    <a:pt x="17069" y="896"/>
                    <a:pt x="17040" y="985"/>
                  </a:cubicBezTo>
                  <a:cubicBezTo>
                    <a:pt x="16920" y="1323"/>
                    <a:pt x="16870" y="1692"/>
                    <a:pt x="16830" y="2059"/>
                  </a:cubicBezTo>
                  <a:cubicBezTo>
                    <a:pt x="16810" y="2229"/>
                    <a:pt x="16790" y="2398"/>
                    <a:pt x="16761" y="2567"/>
                  </a:cubicBezTo>
                  <a:cubicBezTo>
                    <a:pt x="16741" y="2706"/>
                    <a:pt x="16721" y="2835"/>
                    <a:pt x="16701" y="2974"/>
                  </a:cubicBezTo>
                  <a:cubicBezTo>
                    <a:pt x="16611" y="3512"/>
                    <a:pt x="16522" y="4059"/>
                    <a:pt x="16393" y="4586"/>
                  </a:cubicBezTo>
                  <a:cubicBezTo>
                    <a:pt x="16253" y="5173"/>
                    <a:pt x="16034" y="5740"/>
                    <a:pt x="15826" y="6297"/>
                  </a:cubicBezTo>
                  <a:lnTo>
                    <a:pt x="15806" y="6347"/>
                  </a:lnTo>
                  <a:cubicBezTo>
                    <a:pt x="14920" y="8624"/>
                    <a:pt x="13518" y="10564"/>
                    <a:pt x="11768" y="11966"/>
                  </a:cubicBezTo>
                  <a:cubicBezTo>
                    <a:pt x="10544" y="12941"/>
                    <a:pt x="9162" y="13657"/>
                    <a:pt x="7650" y="14075"/>
                  </a:cubicBezTo>
                  <a:cubicBezTo>
                    <a:pt x="6383" y="14435"/>
                    <a:pt x="5050" y="14617"/>
                    <a:pt x="3677" y="14617"/>
                  </a:cubicBezTo>
                  <a:cubicBezTo>
                    <a:pt x="3454" y="14617"/>
                    <a:pt x="3229" y="14612"/>
                    <a:pt x="3004" y="14603"/>
                  </a:cubicBezTo>
                  <a:cubicBezTo>
                    <a:pt x="2109" y="14563"/>
                    <a:pt x="1204" y="14453"/>
                    <a:pt x="289" y="14274"/>
                  </a:cubicBezTo>
                  <a:cubicBezTo>
                    <a:pt x="190" y="14314"/>
                    <a:pt x="100" y="14354"/>
                    <a:pt x="0" y="14394"/>
                  </a:cubicBezTo>
                  <a:cubicBezTo>
                    <a:pt x="985" y="14603"/>
                    <a:pt x="1970" y="14732"/>
                    <a:pt x="2935" y="14772"/>
                  </a:cubicBezTo>
                  <a:cubicBezTo>
                    <a:pt x="3185" y="14784"/>
                    <a:pt x="3435" y="14790"/>
                    <a:pt x="3684" y="14790"/>
                  </a:cubicBezTo>
                  <a:cubicBezTo>
                    <a:pt x="4660" y="14790"/>
                    <a:pt x="5620" y="14698"/>
                    <a:pt x="6556" y="14523"/>
                  </a:cubicBezTo>
                  <a:cubicBezTo>
                    <a:pt x="6943" y="14444"/>
                    <a:pt x="7321" y="14354"/>
                    <a:pt x="7699" y="14245"/>
                  </a:cubicBezTo>
                  <a:cubicBezTo>
                    <a:pt x="9231" y="13817"/>
                    <a:pt x="10643" y="13100"/>
                    <a:pt x="11887" y="12106"/>
                  </a:cubicBezTo>
                  <a:cubicBezTo>
                    <a:pt x="13667" y="10684"/>
                    <a:pt x="15080" y="8714"/>
                    <a:pt x="15975" y="6407"/>
                  </a:cubicBezTo>
                  <a:lnTo>
                    <a:pt x="15995" y="6356"/>
                  </a:lnTo>
                  <a:cubicBezTo>
                    <a:pt x="16204" y="5799"/>
                    <a:pt x="16423" y="5222"/>
                    <a:pt x="16572" y="4626"/>
                  </a:cubicBezTo>
                  <a:cubicBezTo>
                    <a:pt x="16701" y="4089"/>
                    <a:pt x="16790" y="3542"/>
                    <a:pt x="16880" y="3005"/>
                  </a:cubicBezTo>
                  <a:cubicBezTo>
                    <a:pt x="16900" y="2865"/>
                    <a:pt x="16920" y="2736"/>
                    <a:pt x="16950" y="2597"/>
                  </a:cubicBezTo>
                  <a:cubicBezTo>
                    <a:pt x="16969" y="2428"/>
                    <a:pt x="17000" y="2249"/>
                    <a:pt x="17009" y="2079"/>
                  </a:cubicBezTo>
                  <a:cubicBezTo>
                    <a:pt x="17049" y="1732"/>
                    <a:pt x="17099" y="1363"/>
                    <a:pt x="17208" y="1045"/>
                  </a:cubicBezTo>
                  <a:cubicBezTo>
                    <a:pt x="17238" y="965"/>
                    <a:pt x="17298" y="866"/>
                    <a:pt x="17358" y="757"/>
                  </a:cubicBezTo>
                  <a:cubicBezTo>
                    <a:pt x="17487" y="528"/>
                    <a:pt x="17636" y="249"/>
                    <a:pt x="17616" y="1"/>
                  </a:cubicBezTo>
                  <a:close/>
                </a:path>
              </a:pathLst>
            </a:custGeom>
            <a:solidFill>
              <a:srgbClr val="75CEC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24" name="Google Shape;1565;p43">
              <a:extLst>
                <a:ext uri="{FF2B5EF4-FFF2-40B4-BE49-F238E27FC236}">
                  <a16:creationId xmlns:a16="http://schemas.microsoft.com/office/drawing/2014/main" id="{7ECE91EB-5C28-6C0E-2EF5-7DDD5554BAEC}"/>
                </a:ext>
              </a:extLst>
            </p:cNvPr>
            <p:cNvSpPr/>
            <p:nvPr/>
          </p:nvSpPr>
          <p:spPr>
            <a:xfrm>
              <a:off x="4710228" y="1210143"/>
              <a:ext cx="1148890" cy="1006392"/>
            </a:xfrm>
            <a:custGeom>
              <a:avLst/>
              <a:gdLst/>
              <a:ahLst/>
              <a:cxnLst/>
              <a:rect l="l" t="t" r="r" b="b"/>
              <a:pathLst>
                <a:path w="15867" h="13899" extrusionOk="0">
                  <a:moveTo>
                    <a:pt x="15747" y="0"/>
                  </a:moveTo>
                  <a:lnTo>
                    <a:pt x="15747" y="0"/>
                  </a:lnTo>
                  <a:cubicBezTo>
                    <a:pt x="15687" y="20"/>
                    <a:pt x="15637" y="50"/>
                    <a:pt x="15578" y="70"/>
                  </a:cubicBezTo>
                  <a:cubicBezTo>
                    <a:pt x="15668" y="269"/>
                    <a:pt x="15528" y="538"/>
                    <a:pt x="15409" y="776"/>
                  </a:cubicBezTo>
                  <a:cubicBezTo>
                    <a:pt x="15349" y="876"/>
                    <a:pt x="15299" y="975"/>
                    <a:pt x="15270" y="1064"/>
                  </a:cubicBezTo>
                  <a:cubicBezTo>
                    <a:pt x="15170" y="1383"/>
                    <a:pt x="15160" y="1731"/>
                    <a:pt x="15140" y="2059"/>
                  </a:cubicBezTo>
                  <a:lnTo>
                    <a:pt x="15111" y="2536"/>
                  </a:lnTo>
                  <a:cubicBezTo>
                    <a:pt x="15091" y="2666"/>
                    <a:pt x="15080" y="2786"/>
                    <a:pt x="15071" y="2914"/>
                  </a:cubicBezTo>
                  <a:cubicBezTo>
                    <a:pt x="15021" y="3412"/>
                    <a:pt x="14961" y="3920"/>
                    <a:pt x="14872" y="4407"/>
                  </a:cubicBezTo>
                  <a:cubicBezTo>
                    <a:pt x="14772" y="4954"/>
                    <a:pt x="14593" y="5481"/>
                    <a:pt x="14424" y="5998"/>
                  </a:cubicBezTo>
                  <a:lnTo>
                    <a:pt x="14414" y="6038"/>
                  </a:lnTo>
                  <a:cubicBezTo>
                    <a:pt x="13678" y="8157"/>
                    <a:pt x="12415" y="9967"/>
                    <a:pt x="10754" y="11260"/>
                  </a:cubicBezTo>
                  <a:cubicBezTo>
                    <a:pt x="9590" y="12165"/>
                    <a:pt x="8247" y="12832"/>
                    <a:pt x="6765" y="13219"/>
                  </a:cubicBezTo>
                  <a:cubicBezTo>
                    <a:pt x="5515" y="13558"/>
                    <a:pt x="4186" y="13718"/>
                    <a:pt x="2810" y="13718"/>
                  </a:cubicBezTo>
                  <a:cubicBezTo>
                    <a:pt x="2729" y="13718"/>
                    <a:pt x="2648" y="13718"/>
                    <a:pt x="2567" y="13717"/>
                  </a:cubicBezTo>
                  <a:cubicBezTo>
                    <a:pt x="1811" y="13707"/>
                    <a:pt x="1055" y="13657"/>
                    <a:pt x="279" y="13548"/>
                  </a:cubicBezTo>
                  <a:cubicBezTo>
                    <a:pt x="190" y="13588"/>
                    <a:pt x="100" y="13637"/>
                    <a:pt x="1" y="13687"/>
                  </a:cubicBezTo>
                  <a:cubicBezTo>
                    <a:pt x="847" y="13807"/>
                    <a:pt x="1682" y="13876"/>
                    <a:pt x="2498" y="13896"/>
                  </a:cubicBezTo>
                  <a:cubicBezTo>
                    <a:pt x="2595" y="13898"/>
                    <a:pt x="2691" y="13898"/>
                    <a:pt x="2788" y="13898"/>
                  </a:cubicBezTo>
                  <a:cubicBezTo>
                    <a:pt x="3840" y="13898"/>
                    <a:pt x="4865" y="13800"/>
                    <a:pt x="5850" y="13617"/>
                  </a:cubicBezTo>
                  <a:cubicBezTo>
                    <a:pt x="6178" y="13548"/>
                    <a:pt x="6497" y="13478"/>
                    <a:pt x="6815" y="13389"/>
                  </a:cubicBezTo>
                  <a:cubicBezTo>
                    <a:pt x="8327" y="12991"/>
                    <a:pt x="9689" y="12324"/>
                    <a:pt x="10863" y="11400"/>
                  </a:cubicBezTo>
                  <a:cubicBezTo>
                    <a:pt x="12554" y="10076"/>
                    <a:pt x="13847" y="8246"/>
                    <a:pt x="14583" y="6097"/>
                  </a:cubicBezTo>
                  <a:lnTo>
                    <a:pt x="14593" y="6058"/>
                  </a:lnTo>
                  <a:cubicBezTo>
                    <a:pt x="14772" y="5531"/>
                    <a:pt x="14951" y="5003"/>
                    <a:pt x="15051" y="4446"/>
                  </a:cubicBezTo>
                  <a:cubicBezTo>
                    <a:pt x="15150" y="3949"/>
                    <a:pt x="15200" y="3432"/>
                    <a:pt x="15250" y="2934"/>
                  </a:cubicBezTo>
                  <a:cubicBezTo>
                    <a:pt x="15259" y="2805"/>
                    <a:pt x="15279" y="2686"/>
                    <a:pt x="15290" y="2556"/>
                  </a:cubicBezTo>
                  <a:cubicBezTo>
                    <a:pt x="15309" y="2397"/>
                    <a:pt x="15319" y="2229"/>
                    <a:pt x="15319" y="2069"/>
                  </a:cubicBezTo>
                  <a:cubicBezTo>
                    <a:pt x="15339" y="1751"/>
                    <a:pt x="15349" y="1413"/>
                    <a:pt x="15449" y="1114"/>
                  </a:cubicBezTo>
                  <a:cubicBezTo>
                    <a:pt x="15469" y="1044"/>
                    <a:pt x="15518" y="945"/>
                    <a:pt x="15568" y="856"/>
                  </a:cubicBezTo>
                  <a:cubicBezTo>
                    <a:pt x="15707" y="587"/>
                    <a:pt x="15866" y="269"/>
                    <a:pt x="15747" y="0"/>
                  </a:cubicBezTo>
                  <a:close/>
                </a:path>
              </a:pathLst>
            </a:custGeom>
            <a:solidFill>
              <a:srgbClr val="75CEC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25" name="Google Shape;1566;p43">
              <a:extLst>
                <a:ext uri="{FF2B5EF4-FFF2-40B4-BE49-F238E27FC236}">
                  <a16:creationId xmlns:a16="http://schemas.microsoft.com/office/drawing/2014/main" id="{FE5B4D55-6250-A6F7-3A6B-A79B0C181218}"/>
                </a:ext>
              </a:extLst>
            </p:cNvPr>
            <p:cNvSpPr/>
            <p:nvPr/>
          </p:nvSpPr>
          <p:spPr>
            <a:xfrm>
              <a:off x="4739046" y="1248302"/>
              <a:ext cx="1021380" cy="947235"/>
            </a:xfrm>
            <a:custGeom>
              <a:avLst/>
              <a:gdLst/>
              <a:ahLst/>
              <a:cxnLst/>
              <a:rect l="l" t="t" r="r" b="b"/>
              <a:pathLst>
                <a:path w="14106" h="13082" extrusionOk="0">
                  <a:moveTo>
                    <a:pt x="14056" y="0"/>
                  </a:moveTo>
                  <a:cubicBezTo>
                    <a:pt x="13996" y="20"/>
                    <a:pt x="13937" y="50"/>
                    <a:pt x="13877" y="80"/>
                  </a:cubicBezTo>
                  <a:cubicBezTo>
                    <a:pt x="13897" y="249"/>
                    <a:pt x="13797" y="458"/>
                    <a:pt x="13698" y="647"/>
                  </a:cubicBezTo>
                  <a:cubicBezTo>
                    <a:pt x="13648" y="747"/>
                    <a:pt x="13598" y="836"/>
                    <a:pt x="13579" y="926"/>
                  </a:cubicBezTo>
                  <a:cubicBezTo>
                    <a:pt x="13489" y="1234"/>
                    <a:pt x="13479" y="1572"/>
                    <a:pt x="13479" y="1900"/>
                  </a:cubicBezTo>
                  <a:cubicBezTo>
                    <a:pt x="13479" y="2049"/>
                    <a:pt x="13479" y="2208"/>
                    <a:pt x="13459" y="2368"/>
                  </a:cubicBezTo>
                  <a:cubicBezTo>
                    <a:pt x="13459" y="2487"/>
                    <a:pt x="13449" y="2606"/>
                    <a:pt x="13439" y="2736"/>
                  </a:cubicBezTo>
                  <a:cubicBezTo>
                    <a:pt x="13400" y="3213"/>
                    <a:pt x="13369" y="3720"/>
                    <a:pt x="13300" y="4198"/>
                  </a:cubicBezTo>
                  <a:cubicBezTo>
                    <a:pt x="13210" y="4725"/>
                    <a:pt x="13051" y="5232"/>
                    <a:pt x="12902" y="5730"/>
                  </a:cubicBezTo>
                  <a:lnTo>
                    <a:pt x="12882" y="5780"/>
                  </a:lnTo>
                  <a:cubicBezTo>
                    <a:pt x="12226" y="7818"/>
                    <a:pt x="11032" y="9549"/>
                    <a:pt x="9410" y="10763"/>
                  </a:cubicBezTo>
                  <a:cubicBezTo>
                    <a:pt x="8287" y="11609"/>
                    <a:pt x="6974" y="12215"/>
                    <a:pt x="5502" y="12553"/>
                  </a:cubicBezTo>
                  <a:cubicBezTo>
                    <a:pt x="4477" y="12782"/>
                    <a:pt x="3393" y="12902"/>
                    <a:pt x="2259" y="12911"/>
                  </a:cubicBezTo>
                  <a:cubicBezTo>
                    <a:pt x="1612" y="12911"/>
                    <a:pt x="946" y="12882"/>
                    <a:pt x="279" y="12812"/>
                  </a:cubicBezTo>
                  <a:cubicBezTo>
                    <a:pt x="190" y="12862"/>
                    <a:pt x="100" y="12911"/>
                    <a:pt x="1" y="12961"/>
                  </a:cubicBezTo>
                  <a:cubicBezTo>
                    <a:pt x="685" y="13034"/>
                    <a:pt x="1361" y="13082"/>
                    <a:pt x="2029" y="13082"/>
                  </a:cubicBezTo>
                  <a:cubicBezTo>
                    <a:pt x="2089" y="13082"/>
                    <a:pt x="2149" y="13082"/>
                    <a:pt x="2209" y="13081"/>
                  </a:cubicBezTo>
                  <a:cubicBezTo>
                    <a:pt x="3204" y="13081"/>
                    <a:pt x="4169" y="12991"/>
                    <a:pt x="5093" y="12812"/>
                  </a:cubicBezTo>
                  <a:lnTo>
                    <a:pt x="5542" y="12723"/>
                  </a:lnTo>
                  <a:cubicBezTo>
                    <a:pt x="7043" y="12374"/>
                    <a:pt x="8376" y="11768"/>
                    <a:pt x="9530" y="10902"/>
                  </a:cubicBezTo>
                  <a:cubicBezTo>
                    <a:pt x="11171" y="9669"/>
                    <a:pt x="12394" y="7908"/>
                    <a:pt x="13061" y="5829"/>
                  </a:cubicBezTo>
                  <a:lnTo>
                    <a:pt x="13071" y="5789"/>
                  </a:lnTo>
                  <a:cubicBezTo>
                    <a:pt x="13230" y="5282"/>
                    <a:pt x="13389" y="4765"/>
                    <a:pt x="13479" y="4218"/>
                  </a:cubicBezTo>
                  <a:cubicBezTo>
                    <a:pt x="13548" y="3740"/>
                    <a:pt x="13588" y="3233"/>
                    <a:pt x="13618" y="2746"/>
                  </a:cubicBezTo>
                  <a:cubicBezTo>
                    <a:pt x="13628" y="2626"/>
                    <a:pt x="13638" y="2497"/>
                    <a:pt x="13648" y="2378"/>
                  </a:cubicBezTo>
                  <a:cubicBezTo>
                    <a:pt x="13658" y="2219"/>
                    <a:pt x="13658" y="2060"/>
                    <a:pt x="13658" y="1900"/>
                  </a:cubicBezTo>
                  <a:cubicBezTo>
                    <a:pt x="13668" y="1582"/>
                    <a:pt x="13668" y="1254"/>
                    <a:pt x="13758" y="975"/>
                  </a:cubicBezTo>
                  <a:cubicBezTo>
                    <a:pt x="13778" y="906"/>
                    <a:pt x="13817" y="816"/>
                    <a:pt x="13867" y="716"/>
                  </a:cubicBezTo>
                  <a:cubicBezTo>
                    <a:pt x="13966" y="508"/>
                    <a:pt x="14105" y="249"/>
                    <a:pt x="14056" y="0"/>
                  </a:cubicBezTo>
                  <a:close/>
                </a:path>
              </a:pathLst>
            </a:custGeom>
            <a:solidFill>
              <a:srgbClr val="75CEC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26" name="Google Shape;1567;p43">
              <a:extLst>
                <a:ext uri="{FF2B5EF4-FFF2-40B4-BE49-F238E27FC236}">
                  <a16:creationId xmlns:a16="http://schemas.microsoft.com/office/drawing/2014/main" id="{AAC77EB5-0D7A-AF73-2DA2-FAC9E7586DD0}"/>
                </a:ext>
              </a:extLst>
            </p:cNvPr>
            <p:cNvSpPr/>
            <p:nvPr/>
          </p:nvSpPr>
          <p:spPr>
            <a:xfrm>
              <a:off x="4762869" y="1295150"/>
              <a:ext cx="896694" cy="880041"/>
            </a:xfrm>
            <a:custGeom>
              <a:avLst/>
              <a:gdLst/>
              <a:ahLst/>
              <a:cxnLst/>
              <a:rect l="l" t="t" r="r" b="b"/>
              <a:pathLst>
                <a:path w="12384" h="12154" extrusionOk="0">
                  <a:moveTo>
                    <a:pt x="12344" y="0"/>
                  </a:moveTo>
                  <a:lnTo>
                    <a:pt x="12344" y="0"/>
                  </a:lnTo>
                  <a:cubicBezTo>
                    <a:pt x="12284" y="30"/>
                    <a:pt x="12235" y="60"/>
                    <a:pt x="12175" y="100"/>
                  </a:cubicBezTo>
                  <a:cubicBezTo>
                    <a:pt x="12175" y="219"/>
                    <a:pt x="12116" y="358"/>
                    <a:pt x="12046" y="517"/>
                  </a:cubicBezTo>
                  <a:cubicBezTo>
                    <a:pt x="12006" y="617"/>
                    <a:pt x="11966" y="696"/>
                    <a:pt x="11956" y="776"/>
                  </a:cubicBezTo>
                  <a:cubicBezTo>
                    <a:pt x="11897" y="1064"/>
                    <a:pt x="11937" y="1373"/>
                    <a:pt x="11966" y="1671"/>
                  </a:cubicBezTo>
                  <a:cubicBezTo>
                    <a:pt x="11986" y="1811"/>
                    <a:pt x="12006" y="1959"/>
                    <a:pt x="12006" y="2099"/>
                  </a:cubicBezTo>
                  <a:cubicBezTo>
                    <a:pt x="12016" y="2208"/>
                    <a:pt x="12026" y="2317"/>
                    <a:pt x="12026" y="2437"/>
                  </a:cubicBezTo>
                  <a:cubicBezTo>
                    <a:pt x="12056" y="2874"/>
                    <a:pt x="12076" y="3322"/>
                    <a:pt x="12056" y="3760"/>
                  </a:cubicBezTo>
                  <a:cubicBezTo>
                    <a:pt x="12046" y="4238"/>
                    <a:pt x="11937" y="4715"/>
                    <a:pt x="11837" y="5162"/>
                  </a:cubicBezTo>
                  <a:lnTo>
                    <a:pt x="11827" y="5202"/>
                  </a:lnTo>
                  <a:cubicBezTo>
                    <a:pt x="11399" y="7072"/>
                    <a:pt x="10355" y="8674"/>
                    <a:pt x="8823" y="9817"/>
                  </a:cubicBezTo>
                  <a:cubicBezTo>
                    <a:pt x="7759" y="10623"/>
                    <a:pt x="6455" y="11200"/>
                    <a:pt x="4963" y="11548"/>
                  </a:cubicBezTo>
                  <a:cubicBezTo>
                    <a:pt x="4039" y="11757"/>
                    <a:pt x="3054" y="11897"/>
                    <a:pt x="2019" y="11946"/>
                  </a:cubicBezTo>
                  <a:cubicBezTo>
                    <a:pt x="1655" y="11965"/>
                    <a:pt x="1282" y="11976"/>
                    <a:pt x="906" y="11976"/>
                  </a:cubicBezTo>
                  <a:cubicBezTo>
                    <a:pt x="697" y="11976"/>
                    <a:pt x="488" y="11973"/>
                    <a:pt x="279" y="11966"/>
                  </a:cubicBezTo>
                  <a:cubicBezTo>
                    <a:pt x="189" y="12026"/>
                    <a:pt x="100" y="12076"/>
                    <a:pt x="0" y="12135"/>
                  </a:cubicBezTo>
                  <a:cubicBezTo>
                    <a:pt x="284" y="12148"/>
                    <a:pt x="563" y="12153"/>
                    <a:pt x="839" y="12153"/>
                  </a:cubicBezTo>
                  <a:cubicBezTo>
                    <a:pt x="1223" y="12153"/>
                    <a:pt x="1600" y="12143"/>
                    <a:pt x="1970" y="12125"/>
                  </a:cubicBezTo>
                  <a:cubicBezTo>
                    <a:pt x="2835" y="12085"/>
                    <a:pt x="3661" y="11986"/>
                    <a:pt x="4446" y="11837"/>
                  </a:cubicBezTo>
                  <a:lnTo>
                    <a:pt x="5014" y="11718"/>
                  </a:lnTo>
                  <a:cubicBezTo>
                    <a:pt x="6525" y="11369"/>
                    <a:pt x="7848" y="10772"/>
                    <a:pt x="8942" y="9957"/>
                  </a:cubicBezTo>
                  <a:cubicBezTo>
                    <a:pt x="10504" y="8783"/>
                    <a:pt x="11568" y="7152"/>
                    <a:pt x="12006" y="5242"/>
                  </a:cubicBezTo>
                  <a:lnTo>
                    <a:pt x="12016" y="5202"/>
                  </a:lnTo>
                  <a:cubicBezTo>
                    <a:pt x="12116" y="4744"/>
                    <a:pt x="12225" y="4267"/>
                    <a:pt x="12245" y="3770"/>
                  </a:cubicBezTo>
                  <a:cubicBezTo>
                    <a:pt x="12264" y="3322"/>
                    <a:pt x="12235" y="2865"/>
                    <a:pt x="12215" y="2427"/>
                  </a:cubicBezTo>
                  <a:cubicBezTo>
                    <a:pt x="12205" y="2317"/>
                    <a:pt x="12195" y="2198"/>
                    <a:pt x="12195" y="2089"/>
                  </a:cubicBezTo>
                  <a:cubicBezTo>
                    <a:pt x="12185" y="1950"/>
                    <a:pt x="12165" y="1800"/>
                    <a:pt x="12145" y="1651"/>
                  </a:cubicBezTo>
                  <a:cubicBezTo>
                    <a:pt x="12116" y="1373"/>
                    <a:pt x="12076" y="1074"/>
                    <a:pt x="12136" y="816"/>
                  </a:cubicBezTo>
                  <a:cubicBezTo>
                    <a:pt x="12145" y="756"/>
                    <a:pt x="12175" y="677"/>
                    <a:pt x="12215" y="587"/>
                  </a:cubicBezTo>
                  <a:cubicBezTo>
                    <a:pt x="12295" y="418"/>
                    <a:pt x="12384" y="199"/>
                    <a:pt x="12344" y="0"/>
                  </a:cubicBezTo>
                  <a:close/>
                </a:path>
              </a:pathLst>
            </a:custGeom>
            <a:solidFill>
              <a:srgbClr val="75CEC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27" name="Google Shape;1568;p43">
              <a:extLst>
                <a:ext uri="{FF2B5EF4-FFF2-40B4-BE49-F238E27FC236}">
                  <a16:creationId xmlns:a16="http://schemas.microsoft.com/office/drawing/2014/main" id="{B76B8F61-8D89-6416-8BAB-F4F71B0F3BD0}"/>
                </a:ext>
              </a:extLst>
            </p:cNvPr>
            <p:cNvSpPr/>
            <p:nvPr/>
          </p:nvSpPr>
          <p:spPr>
            <a:xfrm>
              <a:off x="4819058" y="1339754"/>
              <a:ext cx="767085" cy="798293"/>
            </a:xfrm>
            <a:custGeom>
              <a:avLst/>
              <a:gdLst/>
              <a:ahLst/>
              <a:cxnLst/>
              <a:rect l="l" t="t" r="r" b="b"/>
              <a:pathLst>
                <a:path w="10594" h="11025" extrusionOk="0">
                  <a:moveTo>
                    <a:pt x="10514" y="1"/>
                  </a:moveTo>
                  <a:lnTo>
                    <a:pt x="10514" y="1"/>
                  </a:lnTo>
                  <a:cubicBezTo>
                    <a:pt x="10464" y="41"/>
                    <a:pt x="10405" y="70"/>
                    <a:pt x="10354" y="110"/>
                  </a:cubicBezTo>
                  <a:cubicBezTo>
                    <a:pt x="10374" y="229"/>
                    <a:pt x="10325" y="379"/>
                    <a:pt x="10255" y="558"/>
                  </a:cubicBezTo>
                  <a:cubicBezTo>
                    <a:pt x="10226" y="637"/>
                    <a:pt x="10195" y="717"/>
                    <a:pt x="10175" y="797"/>
                  </a:cubicBezTo>
                  <a:cubicBezTo>
                    <a:pt x="10136" y="1055"/>
                    <a:pt x="10175" y="1334"/>
                    <a:pt x="10206" y="1612"/>
                  </a:cubicBezTo>
                  <a:cubicBezTo>
                    <a:pt x="10226" y="1741"/>
                    <a:pt x="10235" y="1871"/>
                    <a:pt x="10245" y="2000"/>
                  </a:cubicBezTo>
                  <a:cubicBezTo>
                    <a:pt x="10255" y="2099"/>
                    <a:pt x="10255" y="2199"/>
                    <a:pt x="10265" y="2309"/>
                  </a:cubicBezTo>
                  <a:cubicBezTo>
                    <a:pt x="10295" y="2706"/>
                    <a:pt x="10325" y="3114"/>
                    <a:pt x="10315" y="3512"/>
                  </a:cubicBezTo>
                  <a:cubicBezTo>
                    <a:pt x="10305" y="3949"/>
                    <a:pt x="10226" y="4378"/>
                    <a:pt x="10146" y="4795"/>
                  </a:cubicBezTo>
                  <a:lnTo>
                    <a:pt x="10136" y="4825"/>
                  </a:lnTo>
                  <a:cubicBezTo>
                    <a:pt x="9788" y="6526"/>
                    <a:pt x="8932" y="7968"/>
                    <a:pt x="7639" y="8993"/>
                  </a:cubicBezTo>
                  <a:cubicBezTo>
                    <a:pt x="6734" y="9709"/>
                    <a:pt x="5630" y="10216"/>
                    <a:pt x="4366" y="10514"/>
                  </a:cubicBezTo>
                  <a:cubicBezTo>
                    <a:pt x="3412" y="10733"/>
                    <a:pt x="2387" y="10843"/>
                    <a:pt x="1313" y="10853"/>
                  </a:cubicBezTo>
                  <a:cubicBezTo>
                    <a:pt x="945" y="10853"/>
                    <a:pt x="567" y="10843"/>
                    <a:pt x="189" y="10823"/>
                  </a:cubicBezTo>
                  <a:cubicBezTo>
                    <a:pt x="129" y="10872"/>
                    <a:pt x="69" y="10932"/>
                    <a:pt x="0" y="10982"/>
                  </a:cubicBezTo>
                  <a:cubicBezTo>
                    <a:pt x="363" y="11007"/>
                    <a:pt x="725" y="11024"/>
                    <a:pt x="1076" y="11024"/>
                  </a:cubicBezTo>
                  <a:cubicBezTo>
                    <a:pt x="1149" y="11024"/>
                    <a:pt x="1221" y="11024"/>
                    <a:pt x="1293" y="11022"/>
                  </a:cubicBezTo>
                  <a:cubicBezTo>
                    <a:pt x="2228" y="11022"/>
                    <a:pt x="3124" y="10942"/>
                    <a:pt x="3959" y="10773"/>
                  </a:cubicBezTo>
                  <a:lnTo>
                    <a:pt x="4406" y="10684"/>
                  </a:lnTo>
                  <a:cubicBezTo>
                    <a:pt x="5710" y="10385"/>
                    <a:pt x="6833" y="9858"/>
                    <a:pt x="7748" y="9122"/>
                  </a:cubicBezTo>
                  <a:cubicBezTo>
                    <a:pt x="9081" y="8078"/>
                    <a:pt x="9967" y="6606"/>
                    <a:pt x="10315" y="4865"/>
                  </a:cubicBezTo>
                  <a:lnTo>
                    <a:pt x="10325" y="4825"/>
                  </a:lnTo>
                  <a:cubicBezTo>
                    <a:pt x="10405" y="4407"/>
                    <a:pt x="10484" y="3969"/>
                    <a:pt x="10494" y="3522"/>
                  </a:cubicBezTo>
                  <a:cubicBezTo>
                    <a:pt x="10504" y="3114"/>
                    <a:pt x="10474" y="2696"/>
                    <a:pt x="10454" y="2298"/>
                  </a:cubicBezTo>
                  <a:cubicBezTo>
                    <a:pt x="10444" y="2189"/>
                    <a:pt x="10434" y="2090"/>
                    <a:pt x="10434" y="1990"/>
                  </a:cubicBezTo>
                  <a:cubicBezTo>
                    <a:pt x="10425" y="1861"/>
                    <a:pt x="10405" y="1721"/>
                    <a:pt x="10385" y="1592"/>
                  </a:cubicBezTo>
                  <a:cubicBezTo>
                    <a:pt x="10354" y="1334"/>
                    <a:pt x="10315" y="1065"/>
                    <a:pt x="10365" y="826"/>
                  </a:cubicBezTo>
                  <a:cubicBezTo>
                    <a:pt x="10374" y="766"/>
                    <a:pt x="10394" y="697"/>
                    <a:pt x="10434" y="618"/>
                  </a:cubicBezTo>
                  <a:cubicBezTo>
                    <a:pt x="10504" y="439"/>
                    <a:pt x="10593" y="209"/>
                    <a:pt x="10514" y="1"/>
                  </a:cubicBezTo>
                  <a:close/>
                </a:path>
              </a:pathLst>
            </a:custGeom>
            <a:solidFill>
              <a:srgbClr val="75CEC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28" name="Google Shape;1569;p43">
              <a:extLst>
                <a:ext uri="{FF2B5EF4-FFF2-40B4-BE49-F238E27FC236}">
                  <a16:creationId xmlns:a16="http://schemas.microsoft.com/office/drawing/2014/main" id="{5401527B-4CB3-FCA6-81FC-EC1A61CEE460}"/>
                </a:ext>
              </a:extLst>
            </p:cNvPr>
            <p:cNvSpPr/>
            <p:nvPr/>
          </p:nvSpPr>
          <p:spPr>
            <a:xfrm>
              <a:off x="4845632" y="1385153"/>
              <a:ext cx="683599" cy="730664"/>
            </a:xfrm>
            <a:custGeom>
              <a:avLst/>
              <a:gdLst/>
              <a:ahLst/>
              <a:cxnLst/>
              <a:rect l="l" t="t" r="r" b="b"/>
              <a:pathLst>
                <a:path w="9441" h="10091" extrusionOk="0">
                  <a:moveTo>
                    <a:pt x="9222" y="0"/>
                  </a:moveTo>
                  <a:cubicBezTo>
                    <a:pt x="9172" y="30"/>
                    <a:pt x="9123" y="70"/>
                    <a:pt x="9072" y="110"/>
                  </a:cubicBezTo>
                  <a:cubicBezTo>
                    <a:pt x="9222" y="249"/>
                    <a:pt x="9162" y="438"/>
                    <a:pt x="9072" y="667"/>
                  </a:cubicBezTo>
                  <a:cubicBezTo>
                    <a:pt x="9033" y="747"/>
                    <a:pt x="9003" y="826"/>
                    <a:pt x="8993" y="886"/>
                  </a:cubicBezTo>
                  <a:cubicBezTo>
                    <a:pt x="8953" y="1134"/>
                    <a:pt x="8983" y="1403"/>
                    <a:pt x="9023" y="1662"/>
                  </a:cubicBezTo>
                  <a:cubicBezTo>
                    <a:pt x="9033" y="1781"/>
                    <a:pt x="9052" y="1910"/>
                    <a:pt x="9063" y="2029"/>
                  </a:cubicBezTo>
                  <a:cubicBezTo>
                    <a:pt x="9063" y="2119"/>
                    <a:pt x="9072" y="2219"/>
                    <a:pt x="9083" y="2318"/>
                  </a:cubicBezTo>
                  <a:cubicBezTo>
                    <a:pt x="9103" y="2696"/>
                    <a:pt x="9132" y="3084"/>
                    <a:pt x="9123" y="3462"/>
                  </a:cubicBezTo>
                  <a:cubicBezTo>
                    <a:pt x="9112" y="3870"/>
                    <a:pt x="9033" y="4268"/>
                    <a:pt x="8963" y="4655"/>
                  </a:cubicBezTo>
                  <a:lnTo>
                    <a:pt x="8953" y="4686"/>
                  </a:lnTo>
                  <a:cubicBezTo>
                    <a:pt x="8625" y="6267"/>
                    <a:pt x="7810" y="7570"/>
                    <a:pt x="6586" y="8465"/>
                  </a:cubicBezTo>
                  <a:cubicBezTo>
                    <a:pt x="5730" y="9092"/>
                    <a:pt x="4686" y="9520"/>
                    <a:pt x="3473" y="9739"/>
                  </a:cubicBezTo>
                  <a:cubicBezTo>
                    <a:pt x="2785" y="9860"/>
                    <a:pt x="2044" y="9921"/>
                    <a:pt x="1270" y="9921"/>
                  </a:cubicBezTo>
                  <a:cubicBezTo>
                    <a:pt x="1159" y="9921"/>
                    <a:pt x="1048" y="9920"/>
                    <a:pt x="936" y="9918"/>
                  </a:cubicBezTo>
                  <a:cubicBezTo>
                    <a:pt x="697" y="9907"/>
                    <a:pt x="449" y="9898"/>
                    <a:pt x="200" y="9878"/>
                  </a:cubicBezTo>
                  <a:cubicBezTo>
                    <a:pt x="131" y="9927"/>
                    <a:pt x="71" y="9987"/>
                    <a:pt x="1" y="10037"/>
                  </a:cubicBezTo>
                  <a:cubicBezTo>
                    <a:pt x="319" y="10066"/>
                    <a:pt x="637" y="10086"/>
                    <a:pt x="946" y="10086"/>
                  </a:cubicBezTo>
                  <a:cubicBezTo>
                    <a:pt x="1059" y="10089"/>
                    <a:pt x="1172" y="10090"/>
                    <a:pt x="1283" y="10090"/>
                  </a:cubicBezTo>
                  <a:cubicBezTo>
                    <a:pt x="2064" y="10090"/>
                    <a:pt x="2807" y="10029"/>
                    <a:pt x="3512" y="9907"/>
                  </a:cubicBezTo>
                  <a:cubicBezTo>
                    <a:pt x="3562" y="9898"/>
                    <a:pt x="3612" y="9887"/>
                    <a:pt x="3652" y="9878"/>
                  </a:cubicBezTo>
                  <a:cubicBezTo>
                    <a:pt x="4825" y="9659"/>
                    <a:pt x="5850" y="9231"/>
                    <a:pt x="6695" y="8605"/>
                  </a:cubicBezTo>
                  <a:cubicBezTo>
                    <a:pt x="7958" y="7689"/>
                    <a:pt x="8804" y="6337"/>
                    <a:pt x="9132" y="4715"/>
                  </a:cubicBezTo>
                  <a:lnTo>
                    <a:pt x="9142" y="4686"/>
                  </a:lnTo>
                  <a:cubicBezTo>
                    <a:pt x="9212" y="4297"/>
                    <a:pt x="9291" y="3890"/>
                    <a:pt x="9302" y="3462"/>
                  </a:cubicBezTo>
                  <a:cubicBezTo>
                    <a:pt x="9311" y="3084"/>
                    <a:pt x="9282" y="2686"/>
                    <a:pt x="9262" y="2308"/>
                  </a:cubicBezTo>
                  <a:cubicBezTo>
                    <a:pt x="9251" y="2208"/>
                    <a:pt x="9251" y="2119"/>
                    <a:pt x="9242" y="2020"/>
                  </a:cubicBezTo>
                  <a:cubicBezTo>
                    <a:pt x="9232" y="1900"/>
                    <a:pt x="9222" y="1771"/>
                    <a:pt x="9202" y="1642"/>
                  </a:cubicBezTo>
                  <a:cubicBezTo>
                    <a:pt x="9172" y="1393"/>
                    <a:pt x="9132" y="1144"/>
                    <a:pt x="9172" y="926"/>
                  </a:cubicBezTo>
                  <a:cubicBezTo>
                    <a:pt x="9182" y="866"/>
                    <a:pt x="9212" y="806"/>
                    <a:pt x="9242" y="736"/>
                  </a:cubicBezTo>
                  <a:cubicBezTo>
                    <a:pt x="9331" y="517"/>
                    <a:pt x="9441" y="239"/>
                    <a:pt x="9222" y="0"/>
                  </a:cubicBezTo>
                  <a:close/>
                </a:path>
              </a:pathLst>
            </a:custGeom>
            <a:solidFill>
              <a:srgbClr val="75CEC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29" name="Google Shape;1570;p43">
              <a:extLst>
                <a:ext uri="{FF2B5EF4-FFF2-40B4-BE49-F238E27FC236}">
                  <a16:creationId xmlns:a16="http://schemas.microsoft.com/office/drawing/2014/main" id="{09663F27-7FBF-8CEC-C7BB-63E3C73A6118}"/>
                </a:ext>
              </a:extLst>
            </p:cNvPr>
            <p:cNvSpPr/>
            <p:nvPr/>
          </p:nvSpPr>
          <p:spPr>
            <a:xfrm>
              <a:off x="4866558" y="1449235"/>
              <a:ext cx="583460" cy="650581"/>
            </a:xfrm>
            <a:custGeom>
              <a:avLst/>
              <a:gdLst/>
              <a:ahLst/>
              <a:cxnLst/>
              <a:rect l="l" t="t" r="r" b="b"/>
              <a:pathLst>
                <a:path w="8058" h="8985" extrusionOk="0">
                  <a:moveTo>
                    <a:pt x="7938" y="1"/>
                  </a:moveTo>
                  <a:lnTo>
                    <a:pt x="7938" y="1"/>
                  </a:lnTo>
                  <a:cubicBezTo>
                    <a:pt x="7888" y="60"/>
                    <a:pt x="7848" y="110"/>
                    <a:pt x="7809" y="170"/>
                  </a:cubicBezTo>
                  <a:cubicBezTo>
                    <a:pt x="7828" y="279"/>
                    <a:pt x="7789" y="399"/>
                    <a:pt x="7729" y="547"/>
                  </a:cubicBezTo>
                  <a:cubicBezTo>
                    <a:pt x="7700" y="618"/>
                    <a:pt x="7669" y="687"/>
                    <a:pt x="7660" y="757"/>
                  </a:cubicBezTo>
                  <a:cubicBezTo>
                    <a:pt x="7610" y="985"/>
                    <a:pt x="7649" y="1234"/>
                    <a:pt x="7680" y="1482"/>
                  </a:cubicBezTo>
                  <a:cubicBezTo>
                    <a:pt x="7700" y="1592"/>
                    <a:pt x="7709" y="1712"/>
                    <a:pt x="7719" y="1821"/>
                  </a:cubicBezTo>
                  <a:cubicBezTo>
                    <a:pt x="7719" y="1911"/>
                    <a:pt x="7729" y="2000"/>
                    <a:pt x="7739" y="2099"/>
                  </a:cubicBezTo>
                  <a:cubicBezTo>
                    <a:pt x="7759" y="2448"/>
                    <a:pt x="7789" y="2815"/>
                    <a:pt x="7779" y="3164"/>
                  </a:cubicBezTo>
                  <a:cubicBezTo>
                    <a:pt x="7769" y="3551"/>
                    <a:pt x="7700" y="3920"/>
                    <a:pt x="7630" y="4268"/>
                  </a:cubicBezTo>
                  <a:lnTo>
                    <a:pt x="7620" y="4307"/>
                  </a:lnTo>
                  <a:cubicBezTo>
                    <a:pt x="7322" y="5760"/>
                    <a:pt x="6546" y="6944"/>
                    <a:pt x="5392" y="7720"/>
                  </a:cubicBezTo>
                  <a:cubicBezTo>
                    <a:pt x="4596" y="8257"/>
                    <a:pt x="3611" y="8595"/>
                    <a:pt x="2477" y="8734"/>
                  </a:cubicBezTo>
                  <a:cubicBezTo>
                    <a:pt x="2058" y="8783"/>
                    <a:pt x="1625" y="8807"/>
                    <a:pt x="1180" y="8807"/>
                  </a:cubicBezTo>
                  <a:cubicBezTo>
                    <a:pt x="991" y="8807"/>
                    <a:pt x="800" y="8803"/>
                    <a:pt x="607" y="8794"/>
                  </a:cubicBezTo>
                  <a:cubicBezTo>
                    <a:pt x="498" y="8794"/>
                    <a:pt x="388" y="8784"/>
                    <a:pt x="279" y="8774"/>
                  </a:cubicBezTo>
                  <a:cubicBezTo>
                    <a:pt x="180" y="8823"/>
                    <a:pt x="90" y="8873"/>
                    <a:pt x="1" y="8933"/>
                  </a:cubicBezTo>
                  <a:cubicBezTo>
                    <a:pt x="220" y="8953"/>
                    <a:pt x="438" y="8963"/>
                    <a:pt x="647" y="8973"/>
                  </a:cubicBezTo>
                  <a:cubicBezTo>
                    <a:pt x="815" y="8981"/>
                    <a:pt x="982" y="8984"/>
                    <a:pt x="1146" y="8984"/>
                  </a:cubicBezTo>
                  <a:cubicBezTo>
                    <a:pt x="1613" y="8984"/>
                    <a:pt x="2063" y="8955"/>
                    <a:pt x="2497" y="8903"/>
                  </a:cubicBezTo>
                  <a:cubicBezTo>
                    <a:pt x="2706" y="8883"/>
                    <a:pt x="2905" y="8854"/>
                    <a:pt x="3104" y="8814"/>
                  </a:cubicBezTo>
                  <a:cubicBezTo>
                    <a:pt x="4009" y="8635"/>
                    <a:pt x="4825" y="8316"/>
                    <a:pt x="5501" y="7859"/>
                  </a:cubicBezTo>
                  <a:cubicBezTo>
                    <a:pt x="6695" y="7063"/>
                    <a:pt x="7490" y="5839"/>
                    <a:pt x="7799" y="4338"/>
                  </a:cubicBezTo>
                  <a:lnTo>
                    <a:pt x="7809" y="4307"/>
                  </a:lnTo>
                  <a:cubicBezTo>
                    <a:pt x="7879" y="3940"/>
                    <a:pt x="7958" y="3571"/>
                    <a:pt x="7958" y="3173"/>
                  </a:cubicBezTo>
                  <a:cubicBezTo>
                    <a:pt x="7968" y="2815"/>
                    <a:pt x="7938" y="2448"/>
                    <a:pt x="7918" y="2090"/>
                  </a:cubicBezTo>
                  <a:cubicBezTo>
                    <a:pt x="7908" y="1990"/>
                    <a:pt x="7908" y="1900"/>
                    <a:pt x="7899" y="1811"/>
                  </a:cubicBezTo>
                  <a:cubicBezTo>
                    <a:pt x="7888" y="1701"/>
                    <a:pt x="7879" y="1572"/>
                    <a:pt x="7859" y="1463"/>
                  </a:cubicBezTo>
                  <a:cubicBezTo>
                    <a:pt x="7828" y="1224"/>
                    <a:pt x="7799" y="985"/>
                    <a:pt x="7839" y="786"/>
                  </a:cubicBezTo>
                  <a:cubicBezTo>
                    <a:pt x="7848" y="737"/>
                    <a:pt x="7868" y="677"/>
                    <a:pt x="7899" y="618"/>
                  </a:cubicBezTo>
                  <a:cubicBezTo>
                    <a:pt x="7968" y="438"/>
                    <a:pt x="8058" y="220"/>
                    <a:pt x="7938" y="1"/>
                  </a:cubicBezTo>
                  <a:close/>
                </a:path>
              </a:pathLst>
            </a:custGeom>
            <a:solidFill>
              <a:srgbClr val="75CEC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30" name="Google Shape;1571;p43">
              <a:extLst>
                <a:ext uri="{FF2B5EF4-FFF2-40B4-BE49-F238E27FC236}">
                  <a16:creationId xmlns:a16="http://schemas.microsoft.com/office/drawing/2014/main" id="{C0B2FFC7-B94E-CE29-CA5C-A4B20663881C}"/>
                </a:ext>
              </a:extLst>
            </p:cNvPr>
            <p:cNvSpPr/>
            <p:nvPr/>
          </p:nvSpPr>
          <p:spPr>
            <a:xfrm>
              <a:off x="5030780" y="1200730"/>
              <a:ext cx="69222" cy="44024"/>
            </a:xfrm>
            <a:custGeom>
              <a:avLst/>
              <a:gdLst/>
              <a:ahLst/>
              <a:cxnLst/>
              <a:rect l="l" t="t" r="r" b="b"/>
              <a:pathLst>
                <a:path w="956" h="608" extrusionOk="0">
                  <a:moveTo>
                    <a:pt x="856" y="1"/>
                  </a:moveTo>
                  <a:cubicBezTo>
                    <a:pt x="657" y="41"/>
                    <a:pt x="379" y="140"/>
                    <a:pt x="189" y="290"/>
                  </a:cubicBezTo>
                  <a:cubicBezTo>
                    <a:pt x="120" y="349"/>
                    <a:pt x="60" y="419"/>
                    <a:pt x="20" y="489"/>
                  </a:cubicBezTo>
                  <a:cubicBezTo>
                    <a:pt x="10" y="518"/>
                    <a:pt x="1" y="548"/>
                    <a:pt x="1" y="578"/>
                  </a:cubicBezTo>
                  <a:cubicBezTo>
                    <a:pt x="40" y="598"/>
                    <a:pt x="80" y="608"/>
                    <a:pt x="120" y="608"/>
                  </a:cubicBezTo>
                  <a:cubicBezTo>
                    <a:pt x="219" y="608"/>
                    <a:pt x="319" y="568"/>
                    <a:pt x="379" y="548"/>
                  </a:cubicBezTo>
                  <a:lnTo>
                    <a:pt x="408" y="548"/>
                  </a:lnTo>
                  <a:cubicBezTo>
                    <a:pt x="527" y="498"/>
                    <a:pt x="647" y="429"/>
                    <a:pt x="746" y="339"/>
                  </a:cubicBezTo>
                  <a:cubicBezTo>
                    <a:pt x="836" y="259"/>
                    <a:pt x="955" y="140"/>
                    <a:pt x="955" y="11"/>
                  </a:cubicBezTo>
                  <a:cubicBezTo>
                    <a:pt x="936" y="1"/>
                    <a:pt x="905" y="1"/>
                    <a:pt x="885" y="1"/>
                  </a:cubicBezTo>
                  <a:close/>
                </a:path>
              </a:pathLst>
            </a:custGeom>
            <a:solidFill>
              <a:srgbClr val="87D8C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31" name="Google Shape;1572;p43">
              <a:extLst>
                <a:ext uri="{FF2B5EF4-FFF2-40B4-BE49-F238E27FC236}">
                  <a16:creationId xmlns:a16="http://schemas.microsoft.com/office/drawing/2014/main" id="{86D7242E-CDDD-A727-5DC6-354F26DEA381}"/>
                </a:ext>
              </a:extLst>
            </p:cNvPr>
            <p:cNvSpPr/>
            <p:nvPr/>
          </p:nvSpPr>
          <p:spPr>
            <a:xfrm>
              <a:off x="5025060" y="1192113"/>
              <a:ext cx="74942" cy="50468"/>
            </a:xfrm>
            <a:custGeom>
              <a:avLst/>
              <a:gdLst/>
              <a:ahLst/>
              <a:cxnLst/>
              <a:rect l="l" t="t" r="r" b="b"/>
              <a:pathLst>
                <a:path w="1035" h="697" extrusionOk="0">
                  <a:moveTo>
                    <a:pt x="885" y="0"/>
                  </a:moveTo>
                  <a:cubicBezTo>
                    <a:pt x="746" y="0"/>
                    <a:pt x="557" y="90"/>
                    <a:pt x="487" y="130"/>
                  </a:cubicBezTo>
                  <a:cubicBezTo>
                    <a:pt x="418" y="160"/>
                    <a:pt x="348" y="199"/>
                    <a:pt x="279" y="239"/>
                  </a:cubicBezTo>
                  <a:cubicBezTo>
                    <a:pt x="199" y="289"/>
                    <a:pt x="119" y="358"/>
                    <a:pt x="60" y="438"/>
                  </a:cubicBezTo>
                  <a:cubicBezTo>
                    <a:pt x="29" y="478"/>
                    <a:pt x="0" y="528"/>
                    <a:pt x="0" y="577"/>
                  </a:cubicBezTo>
                  <a:cubicBezTo>
                    <a:pt x="0" y="597"/>
                    <a:pt x="10" y="608"/>
                    <a:pt x="10" y="627"/>
                  </a:cubicBezTo>
                  <a:cubicBezTo>
                    <a:pt x="29" y="657"/>
                    <a:pt x="49" y="687"/>
                    <a:pt x="80" y="697"/>
                  </a:cubicBezTo>
                  <a:cubicBezTo>
                    <a:pt x="80" y="667"/>
                    <a:pt x="89" y="637"/>
                    <a:pt x="99" y="608"/>
                  </a:cubicBezTo>
                  <a:cubicBezTo>
                    <a:pt x="139" y="538"/>
                    <a:pt x="199" y="468"/>
                    <a:pt x="268" y="409"/>
                  </a:cubicBezTo>
                  <a:cubicBezTo>
                    <a:pt x="458" y="259"/>
                    <a:pt x="736" y="160"/>
                    <a:pt x="935" y="120"/>
                  </a:cubicBezTo>
                  <a:lnTo>
                    <a:pt x="964" y="120"/>
                  </a:lnTo>
                  <a:cubicBezTo>
                    <a:pt x="984" y="120"/>
                    <a:pt x="1015" y="120"/>
                    <a:pt x="1034" y="130"/>
                  </a:cubicBezTo>
                  <a:cubicBezTo>
                    <a:pt x="1024" y="31"/>
                    <a:pt x="964" y="0"/>
                    <a:pt x="885" y="0"/>
                  </a:cubicBezTo>
                  <a:close/>
                </a:path>
              </a:pathLst>
            </a:custGeom>
            <a:solidFill>
              <a:srgbClr val="2034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32" name="Google Shape;1573;p43">
              <a:extLst>
                <a:ext uri="{FF2B5EF4-FFF2-40B4-BE49-F238E27FC236}">
                  <a16:creationId xmlns:a16="http://schemas.microsoft.com/office/drawing/2014/main" id="{25D4A1A5-6EA0-46AD-4A76-DC61902FB357}"/>
                </a:ext>
              </a:extLst>
            </p:cNvPr>
            <p:cNvSpPr/>
            <p:nvPr/>
          </p:nvSpPr>
          <p:spPr>
            <a:xfrm>
              <a:off x="5015647" y="1879412"/>
              <a:ext cx="161396" cy="134388"/>
            </a:xfrm>
            <a:custGeom>
              <a:avLst/>
              <a:gdLst/>
              <a:ahLst/>
              <a:cxnLst/>
              <a:rect l="l" t="t" r="r" b="b"/>
              <a:pathLst>
                <a:path w="2229" h="1856" extrusionOk="0">
                  <a:moveTo>
                    <a:pt x="1131" y="0"/>
                  </a:moveTo>
                  <a:cubicBezTo>
                    <a:pt x="963" y="0"/>
                    <a:pt x="793" y="41"/>
                    <a:pt x="637" y="127"/>
                  </a:cubicBezTo>
                  <a:cubicBezTo>
                    <a:pt x="170" y="386"/>
                    <a:pt x="0" y="953"/>
                    <a:pt x="259" y="1401"/>
                  </a:cubicBezTo>
                  <a:cubicBezTo>
                    <a:pt x="438" y="1692"/>
                    <a:pt x="763" y="1856"/>
                    <a:pt x="1098" y="1856"/>
                  </a:cubicBezTo>
                  <a:cubicBezTo>
                    <a:pt x="1266" y="1856"/>
                    <a:pt x="1436" y="1815"/>
                    <a:pt x="1592" y="1728"/>
                  </a:cubicBezTo>
                  <a:cubicBezTo>
                    <a:pt x="2060" y="1470"/>
                    <a:pt x="2228" y="903"/>
                    <a:pt x="1960" y="455"/>
                  </a:cubicBezTo>
                  <a:cubicBezTo>
                    <a:pt x="1788" y="164"/>
                    <a:pt x="1465" y="0"/>
                    <a:pt x="1131" y="0"/>
                  </a:cubicBezTo>
                  <a:close/>
                </a:path>
              </a:pathLst>
            </a:custGeom>
            <a:solidFill>
              <a:srgbClr val="D3CA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33" name="Google Shape;1574;p43">
              <a:extLst>
                <a:ext uri="{FF2B5EF4-FFF2-40B4-BE49-F238E27FC236}">
                  <a16:creationId xmlns:a16="http://schemas.microsoft.com/office/drawing/2014/main" id="{FBFD2DDD-0A54-CE1D-C4D3-EB74C1D68F33}"/>
                </a:ext>
              </a:extLst>
            </p:cNvPr>
            <p:cNvSpPr/>
            <p:nvPr/>
          </p:nvSpPr>
          <p:spPr>
            <a:xfrm>
              <a:off x="5032228" y="1892662"/>
              <a:ext cx="128306" cy="107887"/>
            </a:xfrm>
            <a:custGeom>
              <a:avLst/>
              <a:gdLst/>
              <a:ahLst/>
              <a:cxnLst/>
              <a:rect l="l" t="t" r="r" b="b"/>
              <a:pathLst>
                <a:path w="1772" h="1490" extrusionOk="0">
                  <a:moveTo>
                    <a:pt x="896" y="0"/>
                  </a:moveTo>
                  <a:cubicBezTo>
                    <a:pt x="764" y="0"/>
                    <a:pt x="630" y="34"/>
                    <a:pt x="507" y="104"/>
                  </a:cubicBezTo>
                  <a:cubicBezTo>
                    <a:pt x="129" y="312"/>
                    <a:pt x="0" y="770"/>
                    <a:pt x="209" y="1118"/>
                  </a:cubicBezTo>
                  <a:cubicBezTo>
                    <a:pt x="348" y="1357"/>
                    <a:pt x="607" y="1489"/>
                    <a:pt x="873" y="1489"/>
                  </a:cubicBezTo>
                  <a:cubicBezTo>
                    <a:pt x="1006" y="1489"/>
                    <a:pt x="1141" y="1456"/>
                    <a:pt x="1263" y="1386"/>
                  </a:cubicBezTo>
                  <a:cubicBezTo>
                    <a:pt x="1632" y="1178"/>
                    <a:pt x="1771" y="720"/>
                    <a:pt x="1562" y="372"/>
                  </a:cubicBezTo>
                  <a:cubicBezTo>
                    <a:pt x="1416" y="133"/>
                    <a:pt x="1160" y="0"/>
                    <a:pt x="896" y="0"/>
                  </a:cubicBezTo>
                  <a:close/>
                </a:path>
              </a:pathLst>
            </a:custGeom>
            <a:solidFill>
              <a:srgbClr val="322F3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34" name="Google Shape;1575;p43">
              <a:extLst>
                <a:ext uri="{FF2B5EF4-FFF2-40B4-BE49-F238E27FC236}">
                  <a16:creationId xmlns:a16="http://schemas.microsoft.com/office/drawing/2014/main" id="{6E7AC616-A740-8652-8F6D-F2D2DAA8D776}"/>
                </a:ext>
              </a:extLst>
            </p:cNvPr>
            <p:cNvSpPr/>
            <p:nvPr/>
          </p:nvSpPr>
          <p:spPr>
            <a:xfrm>
              <a:off x="5078352" y="1900917"/>
              <a:ext cx="47572" cy="39534"/>
            </a:xfrm>
            <a:custGeom>
              <a:avLst/>
              <a:gdLst/>
              <a:ahLst/>
              <a:cxnLst/>
              <a:rect l="l" t="t" r="r" b="b"/>
              <a:pathLst>
                <a:path w="657" h="546" extrusionOk="0">
                  <a:moveTo>
                    <a:pt x="327" y="1"/>
                  </a:moveTo>
                  <a:cubicBezTo>
                    <a:pt x="279" y="1"/>
                    <a:pt x="231" y="13"/>
                    <a:pt x="189" y="39"/>
                  </a:cubicBezTo>
                  <a:cubicBezTo>
                    <a:pt x="49" y="109"/>
                    <a:pt x="0" y="278"/>
                    <a:pt x="80" y="407"/>
                  </a:cubicBezTo>
                  <a:cubicBezTo>
                    <a:pt x="133" y="494"/>
                    <a:pt x="227" y="545"/>
                    <a:pt x="325" y="545"/>
                  </a:cubicBezTo>
                  <a:cubicBezTo>
                    <a:pt x="373" y="545"/>
                    <a:pt x="422" y="533"/>
                    <a:pt x="467" y="507"/>
                  </a:cubicBezTo>
                  <a:cubicBezTo>
                    <a:pt x="606" y="427"/>
                    <a:pt x="657" y="268"/>
                    <a:pt x="577" y="138"/>
                  </a:cubicBezTo>
                  <a:cubicBezTo>
                    <a:pt x="524" y="52"/>
                    <a:pt x="425" y="1"/>
                    <a:pt x="327" y="1"/>
                  </a:cubicBezTo>
                  <a:close/>
                </a:path>
              </a:pathLst>
            </a:custGeom>
            <a:solidFill>
              <a:srgbClr val="D3CA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35" name="Google Shape;1576;p43">
              <a:extLst>
                <a:ext uri="{FF2B5EF4-FFF2-40B4-BE49-F238E27FC236}">
                  <a16:creationId xmlns:a16="http://schemas.microsoft.com/office/drawing/2014/main" id="{A657B166-0A68-2F90-F422-781E5B1903B4}"/>
                </a:ext>
              </a:extLst>
            </p:cNvPr>
            <p:cNvSpPr/>
            <p:nvPr/>
          </p:nvSpPr>
          <p:spPr>
            <a:xfrm>
              <a:off x="3627794" y="1656684"/>
              <a:ext cx="1117827" cy="533716"/>
            </a:xfrm>
            <a:custGeom>
              <a:avLst/>
              <a:gdLst/>
              <a:ahLst/>
              <a:cxnLst/>
              <a:rect l="l" t="t" r="r" b="b"/>
              <a:pathLst>
                <a:path w="15438" h="7371" extrusionOk="0">
                  <a:moveTo>
                    <a:pt x="0" y="1"/>
                  </a:moveTo>
                  <a:cubicBezTo>
                    <a:pt x="2835" y="3263"/>
                    <a:pt x="5898" y="5809"/>
                    <a:pt x="9867" y="7371"/>
                  </a:cubicBezTo>
                  <a:cubicBezTo>
                    <a:pt x="10206" y="7013"/>
                    <a:pt x="10564" y="6665"/>
                    <a:pt x="10962" y="6347"/>
                  </a:cubicBezTo>
                  <a:cubicBezTo>
                    <a:pt x="11618" y="5819"/>
                    <a:pt x="12314" y="5432"/>
                    <a:pt x="13060" y="5143"/>
                  </a:cubicBezTo>
                  <a:cubicBezTo>
                    <a:pt x="13299" y="5043"/>
                    <a:pt x="13548" y="4964"/>
                    <a:pt x="13796" y="4894"/>
                  </a:cubicBezTo>
                  <a:cubicBezTo>
                    <a:pt x="14324" y="4715"/>
                    <a:pt x="14870" y="4566"/>
                    <a:pt x="15427" y="4417"/>
                  </a:cubicBezTo>
                  <a:cubicBezTo>
                    <a:pt x="15438" y="4417"/>
                    <a:pt x="15438" y="4397"/>
                    <a:pt x="15427" y="4397"/>
                  </a:cubicBezTo>
                  <a:cubicBezTo>
                    <a:pt x="15318" y="4397"/>
                    <a:pt x="15208" y="4387"/>
                    <a:pt x="15099" y="4387"/>
                  </a:cubicBezTo>
                  <a:cubicBezTo>
                    <a:pt x="14075" y="4387"/>
                    <a:pt x="13040" y="4745"/>
                    <a:pt x="12145" y="5202"/>
                  </a:cubicBezTo>
                  <a:cubicBezTo>
                    <a:pt x="11658" y="5451"/>
                    <a:pt x="11190" y="5739"/>
                    <a:pt x="10772" y="6088"/>
                  </a:cubicBezTo>
                  <a:cubicBezTo>
                    <a:pt x="10683" y="6168"/>
                    <a:pt x="10584" y="6237"/>
                    <a:pt x="10494" y="6316"/>
                  </a:cubicBezTo>
                  <a:cubicBezTo>
                    <a:pt x="8882" y="5770"/>
                    <a:pt x="7341" y="5063"/>
                    <a:pt x="5889" y="4178"/>
                  </a:cubicBezTo>
                  <a:cubicBezTo>
                    <a:pt x="5232" y="3780"/>
                    <a:pt x="4596" y="3363"/>
                    <a:pt x="3959" y="2915"/>
                  </a:cubicBezTo>
                  <a:cubicBezTo>
                    <a:pt x="2636" y="1999"/>
                    <a:pt x="1283" y="1035"/>
                    <a:pt x="0" y="1"/>
                  </a:cubicBezTo>
                  <a:close/>
                </a:path>
              </a:pathLst>
            </a:custGeom>
            <a:solidFill>
              <a:srgbClr val="2034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36" name="Google Shape;1577;p43">
              <a:extLst>
                <a:ext uri="{FF2B5EF4-FFF2-40B4-BE49-F238E27FC236}">
                  <a16:creationId xmlns:a16="http://schemas.microsoft.com/office/drawing/2014/main" id="{FD7F9355-BE4E-5087-5F3D-FD3205271AF2}"/>
                </a:ext>
              </a:extLst>
            </p:cNvPr>
            <p:cNvSpPr/>
            <p:nvPr/>
          </p:nvSpPr>
          <p:spPr>
            <a:xfrm>
              <a:off x="4658383" y="1253009"/>
              <a:ext cx="1463573" cy="1080392"/>
            </a:xfrm>
            <a:custGeom>
              <a:avLst/>
              <a:gdLst/>
              <a:ahLst/>
              <a:cxnLst/>
              <a:rect l="l" t="t" r="r" b="b"/>
              <a:pathLst>
                <a:path w="20213" h="14921" extrusionOk="0">
                  <a:moveTo>
                    <a:pt x="20054" y="1"/>
                  </a:moveTo>
                  <a:cubicBezTo>
                    <a:pt x="19949" y="1"/>
                    <a:pt x="19845" y="5"/>
                    <a:pt x="19746" y="5"/>
                  </a:cubicBezTo>
                  <a:cubicBezTo>
                    <a:pt x="19686" y="15"/>
                    <a:pt x="19626" y="15"/>
                    <a:pt x="19567" y="15"/>
                  </a:cubicBezTo>
                  <a:lnTo>
                    <a:pt x="19556" y="15"/>
                  </a:lnTo>
                  <a:cubicBezTo>
                    <a:pt x="19368" y="25"/>
                    <a:pt x="19198" y="45"/>
                    <a:pt x="19049" y="45"/>
                  </a:cubicBezTo>
                  <a:lnTo>
                    <a:pt x="19029" y="45"/>
                  </a:lnTo>
                  <a:cubicBezTo>
                    <a:pt x="18970" y="55"/>
                    <a:pt x="18910" y="55"/>
                    <a:pt x="18850" y="55"/>
                  </a:cubicBezTo>
                  <a:cubicBezTo>
                    <a:pt x="18612" y="74"/>
                    <a:pt x="18373" y="94"/>
                    <a:pt x="18134" y="125"/>
                  </a:cubicBezTo>
                  <a:cubicBezTo>
                    <a:pt x="18064" y="134"/>
                    <a:pt x="17995" y="145"/>
                    <a:pt x="17935" y="154"/>
                  </a:cubicBezTo>
                  <a:cubicBezTo>
                    <a:pt x="17697" y="194"/>
                    <a:pt x="17467" y="234"/>
                    <a:pt x="17229" y="273"/>
                  </a:cubicBezTo>
                  <a:cubicBezTo>
                    <a:pt x="17169" y="293"/>
                    <a:pt x="17100" y="304"/>
                    <a:pt x="17040" y="324"/>
                  </a:cubicBezTo>
                  <a:cubicBezTo>
                    <a:pt x="16861" y="363"/>
                    <a:pt x="16682" y="403"/>
                    <a:pt x="16503" y="452"/>
                  </a:cubicBezTo>
                  <a:cubicBezTo>
                    <a:pt x="16384" y="483"/>
                    <a:pt x="16274" y="512"/>
                    <a:pt x="16154" y="552"/>
                  </a:cubicBezTo>
                  <a:cubicBezTo>
                    <a:pt x="16085" y="572"/>
                    <a:pt x="16015" y="592"/>
                    <a:pt x="15946" y="622"/>
                  </a:cubicBezTo>
                  <a:cubicBezTo>
                    <a:pt x="15568" y="741"/>
                    <a:pt x="15199" y="890"/>
                    <a:pt x="14832" y="1060"/>
                  </a:cubicBezTo>
                  <a:cubicBezTo>
                    <a:pt x="14762" y="1089"/>
                    <a:pt x="14693" y="1129"/>
                    <a:pt x="14633" y="1159"/>
                  </a:cubicBezTo>
                  <a:cubicBezTo>
                    <a:pt x="14474" y="1239"/>
                    <a:pt x="14315" y="1318"/>
                    <a:pt x="14165" y="1407"/>
                  </a:cubicBezTo>
                  <a:cubicBezTo>
                    <a:pt x="13966" y="1527"/>
                    <a:pt x="13758" y="1646"/>
                    <a:pt x="13548" y="1785"/>
                  </a:cubicBezTo>
                  <a:cubicBezTo>
                    <a:pt x="13489" y="1816"/>
                    <a:pt x="13429" y="1855"/>
                    <a:pt x="13380" y="1895"/>
                  </a:cubicBezTo>
                  <a:cubicBezTo>
                    <a:pt x="13091" y="2084"/>
                    <a:pt x="12812" y="2293"/>
                    <a:pt x="12573" y="2532"/>
                  </a:cubicBezTo>
                  <a:cubicBezTo>
                    <a:pt x="12514" y="2581"/>
                    <a:pt x="12464" y="2641"/>
                    <a:pt x="12414" y="2700"/>
                  </a:cubicBezTo>
                  <a:cubicBezTo>
                    <a:pt x="12295" y="2830"/>
                    <a:pt x="12186" y="2969"/>
                    <a:pt x="12096" y="3109"/>
                  </a:cubicBezTo>
                  <a:cubicBezTo>
                    <a:pt x="12079" y="3142"/>
                    <a:pt x="12098" y="3205"/>
                    <a:pt x="12141" y="3205"/>
                  </a:cubicBezTo>
                  <a:cubicBezTo>
                    <a:pt x="12148" y="3205"/>
                    <a:pt x="12157" y="3202"/>
                    <a:pt x="12166" y="3198"/>
                  </a:cubicBezTo>
                  <a:cubicBezTo>
                    <a:pt x="12266" y="3148"/>
                    <a:pt x="12355" y="3098"/>
                    <a:pt x="12454" y="3039"/>
                  </a:cubicBezTo>
                  <a:cubicBezTo>
                    <a:pt x="12514" y="3009"/>
                    <a:pt x="12564" y="2979"/>
                    <a:pt x="12624" y="2939"/>
                  </a:cubicBezTo>
                  <a:cubicBezTo>
                    <a:pt x="12902" y="2780"/>
                    <a:pt x="13161" y="2591"/>
                    <a:pt x="13429" y="2422"/>
                  </a:cubicBezTo>
                  <a:cubicBezTo>
                    <a:pt x="13489" y="2382"/>
                    <a:pt x="13548" y="2353"/>
                    <a:pt x="13598" y="2313"/>
                  </a:cubicBezTo>
                  <a:cubicBezTo>
                    <a:pt x="13807" y="2183"/>
                    <a:pt x="14026" y="2064"/>
                    <a:pt x="14245" y="1955"/>
                  </a:cubicBezTo>
                  <a:cubicBezTo>
                    <a:pt x="14364" y="1895"/>
                    <a:pt x="14474" y="1845"/>
                    <a:pt x="14593" y="1796"/>
                  </a:cubicBezTo>
                  <a:cubicBezTo>
                    <a:pt x="14653" y="1765"/>
                    <a:pt x="14712" y="1746"/>
                    <a:pt x="14782" y="1716"/>
                  </a:cubicBezTo>
                  <a:cubicBezTo>
                    <a:pt x="15130" y="1567"/>
                    <a:pt x="15498" y="1438"/>
                    <a:pt x="15866" y="1318"/>
                  </a:cubicBezTo>
                  <a:lnTo>
                    <a:pt x="16045" y="1259"/>
                  </a:lnTo>
                  <a:cubicBezTo>
                    <a:pt x="16125" y="1239"/>
                    <a:pt x="16194" y="1219"/>
                    <a:pt x="16274" y="1189"/>
                  </a:cubicBezTo>
                  <a:cubicBezTo>
                    <a:pt x="16493" y="1129"/>
                    <a:pt x="16711" y="1060"/>
                    <a:pt x="16930" y="1000"/>
                  </a:cubicBezTo>
                  <a:cubicBezTo>
                    <a:pt x="17000" y="990"/>
                    <a:pt x="17060" y="970"/>
                    <a:pt x="17120" y="960"/>
                  </a:cubicBezTo>
                  <a:cubicBezTo>
                    <a:pt x="17348" y="910"/>
                    <a:pt x="17567" y="870"/>
                    <a:pt x="17806" y="850"/>
                  </a:cubicBezTo>
                  <a:lnTo>
                    <a:pt x="18044" y="850"/>
                  </a:lnTo>
                  <a:cubicBezTo>
                    <a:pt x="18243" y="861"/>
                    <a:pt x="18452" y="881"/>
                    <a:pt x="18612" y="1000"/>
                  </a:cubicBezTo>
                  <a:cubicBezTo>
                    <a:pt x="18632" y="1020"/>
                    <a:pt x="18661" y="1040"/>
                    <a:pt x="18681" y="1069"/>
                  </a:cubicBezTo>
                  <a:cubicBezTo>
                    <a:pt x="18751" y="1139"/>
                    <a:pt x="18800" y="1219"/>
                    <a:pt x="18830" y="1318"/>
                  </a:cubicBezTo>
                  <a:cubicBezTo>
                    <a:pt x="18850" y="1387"/>
                    <a:pt x="18870" y="1447"/>
                    <a:pt x="18880" y="1517"/>
                  </a:cubicBezTo>
                  <a:cubicBezTo>
                    <a:pt x="18939" y="2154"/>
                    <a:pt x="18681" y="2820"/>
                    <a:pt x="18413" y="3427"/>
                  </a:cubicBezTo>
                  <a:cubicBezTo>
                    <a:pt x="18343" y="3576"/>
                    <a:pt x="18263" y="3735"/>
                    <a:pt x="18203" y="3874"/>
                  </a:cubicBezTo>
                  <a:cubicBezTo>
                    <a:pt x="18094" y="4123"/>
                    <a:pt x="17975" y="4372"/>
                    <a:pt x="17845" y="4610"/>
                  </a:cubicBezTo>
                  <a:cubicBezTo>
                    <a:pt x="17597" y="5098"/>
                    <a:pt x="17319" y="5585"/>
                    <a:pt x="17040" y="6053"/>
                  </a:cubicBezTo>
                  <a:cubicBezTo>
                    <a:pt x="16314" y="7247"/>
                    <a:pt x="15468" y="8381"/>
                    <a:pt x="14483" y="9355"/>
                  </a:cubicBezTo>
                  <a:lnTo>
                    <a:pt x="14474" y="9365"/>
                  </a:lnTo>
                  <a:cubicBezTo>
                    <a:pt x="14404" y="9435"/>
                    <a:pt x="14334" y="9495"/>
                    <a:pt x="14275" y="9554"/>
                  </a:cubicBezTo>
                  <a:cubicBezTo>
                    <a:pt x="13847" y="9952"/>
                    <a:pt x="13409" y="10330"/>
                    <a:pt x="12932" y="10658"/>
                  </a:cubicBezTo>
                  <a:cubicBezTo>
                    <a:pt x="12315" y="11106"/>
                    <a:pt x="11649" y="11494"/>
                    <a:pt x="10953" y="11822"/>
                  </a:cubicBezTo>
                  <a:cubicBezTo>
                    <a:pt x="10942" y="11822"/>
                    <a:pt x="10933" y="11832"/>
                    <a:pt x="10922" y="11832"/>
                  </a:cubicBezTo>
                  <a:cubicBezTo>
                    <a:pt x="10495" y="12031"/>
                    <a:pt x="10057" y="12200"/>
                    <a:pt x="9609" y="12349"/>
                  </a:cubicBezTo>
                  <a:cubicBezTo>
                    <a:pt x="8366" y="12777"/>
                    <a:pt x="7073" y="13036"/>
                    <a:pt x="5760" y="13155"/>
                  </a:cubicBezTo>
                  <a:cubicBezTo>
                    <a:pt x="5174" y="13204"/>
                    <a:pt x="4588" y="13228"/>
                    <a:pt x="4002" y="13228"/>
                  </a:cubicBezTo>
                  <a:cubicBezTo>
                    <a:pt x="3752" y="13228"/>
                    <a:pt x="3503" y="13224"/>
                    <a:pt x="3254" y="13215"/>
                  </a:cubicBezTo>
                  <a:lnTo>
                    <a:pt x="3283" y="13125"/>
                  </a:lnTo>
                  <a:cubicBezTo>
                    <a:pt x="3293" y="13095"/>
                    <a:pt x="3303" y="13056"/>
                    <a:pt x="3323" y="13016"/>
                  </a:cubicBezTo>
                  <a:cubicBezTo>
                    <a:pt x="3343" y="12966"/>
                    <a:pt x="3353" y="12906"/>
                    <a:pt x="3373" y="12846"/>
                  </a:cubicBezTo>
                  <a:cubicBezTo>
                    <a:pt x="3393" y="12797"/>
                    <a:pt x="3402" y="12757"/>
                    <a:pt x="3413" y="12707"/>
                  </a:cubicBezTo>
                  <a:cubicBezTo>
                    <a:pt x="3433" y="12647"/>
                    <a:pt x="3442" y="12588"/>
                    <a:pt x="3462" y="12528"/>
                  </a:cubicBezTo>
                  <a:cubicBezTo>
                    <a:pt x="3473" y="12459"/>
                    <a:pt x="3492" y="12389"/>
                    <a:pt x="3502" y="12320"/>
                  </a:cubicBezTo>
                  <a:lnTo>
                    <a:pt x="3512" y="12220"/>
                  </a:lnTo>
                  <a:cubicBezTo>
                    <a:pt x="3522" y="12160"/>
                    <a:pt x="3532" y="12110"/>
                    <a:pt x="3532" y="12051"/>
                  </a:cubicBezTo>
                  <a:lnTo>
                    <a:pt x="3532" y="11911"/>
                  </a:lnTo>
                  <a:cubicBezTo>
                    <a:pt x="3532" y="11852"/>
                    <a:pt x="3532" y="11792"/>
                    <a:pt x="3522" y="11743"/>
                  </a:cubicBezTo>
                  <a:lnTo>
                    <a:pt x="3522" y="11683"/>
                  </a:lnTo>
                  <a:cubicBezTo>
                    <a:pt x="3512" y="11623"/>
                    <a:pt x="3492" y="11564"/>
                    <a:pt x="3482" y="11504"/>
                  </a:cubicBezTo>
                  <a:cubicBezTo>
                    <a:pt x="3462" y="11464"/>
                    <a:pt x="3453" y="11424"/>
                    <a:pt x="3433" y="11384"/>
                  </a:cubicBezTo>
                  <a:cubicBezTo>
                    <a:pt x="3343" y="11404"/>
                    <a:pt x="3263" y="11444"/>
                    <a:pt x="3174" y="11474"/>
                  </a:cubicBezTo>
                  <a:cubicBezTo>
                    <a:pt x="3164" y="11484"/>
                    <a:pt x="3164" y="11484"/>
                    <a:pt x="3154" y="11484"/>
                  </a:cubicBezTo>
                  <a:cubicBezTo>
                    <a:pt x="3055" y="11533"/>
                    <a:pt x="2965" y="11583"/>
                    <a:pt x="2876" y="11643"/>
                  </a:cubicBezTo>
                  <a:lnTo>
                    <a:pt x="2786" y="11703"/>
                  </a:lnTo>
                  <a:cubicBezTo>
                    <a:pt x="2717" y="11752"/>
                    <a:pt x="2657" y="11812"/>
                    <a:pt x="2587" y="11862"/>
                  </a:cubicBezTo>
                  <a:cubicBezTo>
                    <a:pt x="2527" y="11911"/>
                    <a:pt x="2467" y="11971"/>
                    <a:pt x="2408" y="12021"/>
                  </a:cubicBezTo>
                  <a:cubicBezTo>
                    <a:pt x="2348" y="12070"/>
                    <a:pt x="2288" y="12130"/>
                    <a:pt x="2219" y="12180"/>
                  </a:cubicBezTo>
                  <a:cubicBezTo>
                    <a:pt x="2109" y="12280"/>
                    <a:pt x="2000" y="12369"/>
                    <a:pt x="1881" y="12448"/>
                  </a:cubicBezTo>
                  <a:cubicBezTo>
                    <a:pt x="1831" y="12479"/>
                    <a:pt x="1771" y="12518"/>
                    <a:pt x="1722" y="12548"/>
                  </a:cubicBezTo>
                  <a:cubicBezTo>
                    <a:pt x="1632" y="12608"/>
                    <a:pt x="1543" y="12658"/>
                    <a:pt x="1443" y="12717"/>
                  </a:cubicBezTo>
                  <a:cubicBezTo>
                    <a:pt x="1423" y="12727"/>
                    <a:pt x="1413" y="12737"/>
                    <a:pt x="1393" y="12747"/>
                  </a:cubicBezTo>
                  <a:cubicBezTo>
                    <a:pt x="1304" y="12797"/>
                    <a:pt x="1214" y="12846"/>
                    <a:pt x="1115" y="12896"/>
                  </a:cubicBezTo>
                  <a:lnTo>
                    <a:pt x="995" y="12956"/>
                  </a:lnTo>
                  <a:cubicBezTo>
                    <a:pt x="966" y="12976"/>
                    <a:pt x="926" y="12986"/>
                    <a:pt x="896" y="13005"/>
                  </a:cubicBezTo>
                  <a:lnTo>
                    <a:pt x="717" y="13095"/>
                  </a:lnTo>
                  <a:cubicBezTo>
                    <a:pt x="518" y="13184"/>
                    <a:pt x="299" y="13204"/>
                    <a:pt x="150" y="13344"/>
                  </a:cubicBezTo>
                  <a:cubicBezTo>
                    <a:pt x="140" y="13344"/>
                    <a:pt x="130" y="13354"/>
                    <a:pt x="130" y="13364"/>
                  </a:cubicBezTo>
                  <a:cubicBezTo>
                    <a:pt x="110" y="13394"/>
                    <a:pt x="80" y="13414"/>
                    <a:pt x="71" y="13453"/>
                  </a:cubicBezTo>
                  <a:cubicBezTo>
                    <a:pt x="51" y="13493"/>
                    <a:pt x="31" y="13543"/>
                    <a:pt x="21" y="13593"/>
                  </a:cubicBezTo>
                  <a:cubicBezTo>
                    <a:pt x="21" y="13602"/>
                    <a:pt x="11" y="13613"/>
                    <a:pt x="11" y="13622"/>
                  </a:cubicBezTo>
                  <a:cubicBezTo>
                    <a:pt x="11" y="13672"/>
                    <a:pt x="1" y="13722"/>
                    <a:pt x="11" y="13772"/>
                  </a:cubicBezTo>
                  <a:cubicBezTo>
                    <a:pt x="11" y="13831"/>
                    <a:pt x="21" y="13891"/>
                    <a:pt x="51" y="13960"/>
                  </a:cubicBezTo>
                  <a:cubicBezTo>
                    <a:pt x="80" y="14050"/>
                    <a:pt x="130" y="14139"/>
                    <a:pt x="200" y="14219"/>
                  </a:cubicBezTo>
                  <a:cubicBezTo>
                    <a:pt x="259" y="14289"/>
                    <a:pt x="329" y="14349"/>
                    <a:pt x="409" y="14398"/>
                  </a:cubicBezTo>
                  <a:cubicBezTo>
                    <a:pt x="518" y="14478"/>
                    <a:pt x="648" y="14537"/>
                    <a:pt x="777" y="14577"/>
                  </a:cubicBezTo>
                  <a:cubicBezTo>
                    <a:pt x="876" y="14607"/>
                    <a:pt x="986" y="14637"/>
                    <a:pt x="1095" y="14657"/>
                  </a:cubicBezTo>
                  <a:cubicBezTo>
                    <a:pt x="1423" y="14747"/>
                    <a:pt x="1771" y="14796"/>
                    <a:pt x="2120" y="14836"/>
                  </a:cubicBezTo>
                  <a:cubicBezTo>
                    <a:pt x="2160" y="14836"/>
                    <a:pt x="2199" y="14846"/>
                    <a:pt x="2239" y="14846"/>
                  </a:cubicBezTo>
                  <a:cubicBezTo>
                    <a:pt x="2308" y="14856"/>
                    <a:pt x="2388" y="14856"/>
                    <a:pt x="2467" y="14866"/>
                  </a:cubicBezTo>
                  <a:cubicBezTo>
                    <a:pt x="2977" y="14902"/>
                    <a:pt x="3488" y="14921"/>
                    <a:pt x="3998" y="14921"/>
                  </a:cubicBezTo>
                  <a:cubicBezTo>
                    <a:pt x="5580" y="14921"/>
                    <a:pt x="7158" y="14742"/>
                    <a:pt x="8685" y="14358"/>
                  </a:cubicBezTo>
                  <a:cubicBezTo>
                    <a:pt x="10475" y="13901"/>
                    <a:pt x="12176" y="13125"/>
                    <a:pt x="13658" y="12061"/>
                  </a:cubicBezTo>
                  <a:cubicBezTo>
                    <a:pt x="15846" y="10479"/>
                    <a:pt x="17537" y="8311"/>
                    <a:pt x="18601" y="5903"/>
                  </a:cubicBezTo>
                  <a:cubicBezTo>
                    <a:pt x="18880" y="5267"/>
                    <a:pt x="19158" y="4630"/>
                    <a:pt x="19348" y="3974"/>
                  </a:cubicBezTo>
                  <a:cubicBezTo>
                    <a:pt x="19547" y="3248"/>
                    <a:pt x="19676" y="2502"/>
                    <a:pt x="19835" y="1765"/>
                  </a:cubicBezTo>
                  <a:cubicBezTo>
                    <a:pt x="19945" y="1199"/>
                    <a:pt x="19964" y="592"/>
                    <a:pt x="20183" y="55"/>
                  </a:cubicBezTo>
                  <a:cubicBezTo>
                    <a:pt x="20193" y="35"/>
                    <a:pt x="20203" y="25"/>
                    <a:pt x="20213" y="5"/>
                  </a:cubicBezTo>
                  <a:cubicBezTo>
                    <a:pt x="20160" y="2"/>
                    <a:pt x="20107" y="1"/>
                    <a:pt x="20054" y="1"/>
                  </a:cubicBezTo>
                  <a:close/>
                </a:path>
              </a:pathLst>
            </a:custGeom>
            <a:solidFill>
              <a:srgbClr val="35788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37" name="Google Shape;1578;p43">
              <a:extLst>
                <a:ext uri="{FF2B5EF4-FFF2-40B4-BE49-F238E27FC236}">
                  <a16:creationId xmlns:a16="http://schemas.microsoft.com/office/drawing/2014/main" id="{82D30818-2D28-8667-4991-904F7C7992AC}"/>
                </a:ext>
              </a:extLst>
            </p:cNvPr>
            <p:cNvSpPr/>
            <p:nvPr/>
          </p:nvSpPr>
          <p:spPr>
            <a:xfrm>
              <a:off x="3943929" y="1980855"/>
              <a:ext cx="992562" cy="566444"/>
            </a:xfrm>
            <a:custGeom>
              <a:avLst/>
              <a:gdLst/>
              <a:ahLst/>
              <a:cxnLst/>
              <a:rect l="l" t="t" r="r" b="b"/>
              <a:pathLst>
                <a:path w="13708" h="7823" extrusionOk="0">
                  <a:moveTo>
                    <a:pt x="12453" y="0"/>
                  </a:moveTo>
                  <a:cubicBezTo>
                    <a:pt x="12357" y="0"/>
                    <a:pt x="12260" y="4"/>
                    <a:pt x="12166" y="9"/>
                  </a:cubicBezTo>
                  <a:cubicBezTo>
                    <a:pt x="10942" y="59"/>
                    <a:pt x="9779" y="248"/>
                    <a:pt x="8694" y="666"/>
                  </a:cubicBezTo>
                  <a:cubicBezTo>
                    <a:pt x="7948" y="955"/>
                    <a:pt x="7252" y="1342"/>
                    <a:pt x="6596" y="1870"/>
                  </a:cubicBezTo>
                  <a:cubicBezTo>
                    <a:pt x="5829" y="2486"/>
                    <a:pt x="5213" y="3192"/>
                    <a:pt x="4566" y="3888"/>
                  </a:cubicBezTo>
                  <a:cubicBezTo>
                    <a:pt x="3939" y="4545"/>
                    <a:pt x="3293" y="5271"/>
                    <a:pt x="2388" y="5749"/>
                  </a:cubicBezTo>
                  <a:cubicBezTo>
                    <a:pt x="2069" y="5918"/>
                    <a:pt x="1722" y="6057"/>
                    <a:pt x="1353" y="6167"/>
                  </a:cubicBezTo>
                  <a:cubicBezTo>
                    <a:pt x="1333" y="6176"/>
                    <a:pt x="1313" y="6187"/>
                    <a:pt x="1293" y="6187"/>
                  </a:cubicBezTo>
                  <a:cubicBezTo>
                    <a:pt x="966" y="6286"/>
                    <a:pt x="0" y="6276"/>
                    <a:pt x="190" y="6693"/>
                  </a:cubicBezTo>
                  <a:cubicBezTo>
                    <a:pt x="219" y="6764"/>
                    <a:pt x="289" y="6833"/>
                    <a:pt x="358" y="6903"/>
                  </a:cubicBezTo>
                  <a:cubicBezTo>
                    <a:pt x="727" y="7251"/>
                    <a:pt x="1244" y="7500"/>
                    <a:pt x="1781" y="7648"/>
                  </a:cubicBezTo>
                  <a:cubicBezTo>
                    <a:pt x="2069" y="7728"/>
                    <a:pt x="2368" y="7778"/>
                    <a:pt x="2657" y="7798"/>
                  </a:cubicBezTo>
                  <a:cubicBezTo>
                    <a:pt x="2853" y="7815"/>
                    <a:pt x="3050" y="7822"/>
                    <a:pt x="3247" y="7822"/>
                  </a:cubicBezTo>
                  <a:cubicBezTo>
                    <a:pt x="4584" y="7822"/>
                    <a:pt x="5911" y="7467"/>
                    <a:pt x="7003" y="7111"/>
                  </a:cubicBezTo>
                  <a:cubicBezTo>
                    <a:pt x="8247" y="6693"/>
                    <a:pt x="9370" y="6136"/>
                    <a:pt x="10325" y="5470"/>
                  </a:cubicBezTo>
                  <a:cubicBezTo>
                    <a:pt x="10365" y="5440"/>
                    <a:pt x="10395" y="5411"/>
                    <a:pt x="10435" y="5391"/>
                  </a:cubicBezTo>
                  <a:cubicBezTo>
                    <a:pt x="11380" y="4704"/>
                    <a:pt x="12206" y="3869"/>
                    <a:pt x="12802" y="2904"/>
                  </a:cubicBezTo>
                  <a:cubicBezTo>
                    <a:pt x="13021" y="2546"/>
                    <a:pt x="13449" y="1870"/>
                    <a:pt x="13598" y="1253"/>
                  </a:cubicBezTo>
                  <a:cubicBezTo>
                    <a:pt x="13707" y="795"/>
                    <a:pt x="13667" y="378"/>
                    <a:pt x="13269" y="168"/>
                  </a:cubicBezTo>
                  <a:cubicBezTo>
                    <a:pt x="13031" y="34"/>
                    <a:pt x="12742" y="0"/>
                    <a:pt x="12453" y="0"/>
                  </a:cubicBezTo>
                  <a:close/>
                </a:path>
              </a:pathLst>
            </a:custGeom>
            <a:solidFill>
              <a:srgbClr val="35788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38" name="Google Shape;1579;p43">
              <a:extLst>
                <a:ext uri="{FF2B5EF4-FFF2-40B4-BE49-F238E27FC236}">
                  <a16:creationId xmlns:a16="http://schemas.microsoft.com/office/drawing/2014/main" id="{297DFE6B-BA20-2BD8-92A7-D68BFF6694EC}"/>
                </a:ext>
              </a:extLst>
            </p:cNvPr>
            <p:cNvSpPr/>
            <p:nvPr/>
          </p:nvSpPr>
          <p:spPr>
            <a:xfrm>
              <a:off x="4072889" y="2071510"/>
              <a:ext cx="855712" cy="475790"/>
            </a:xfrm>
            <a:custGeom>
              <a:avLst/>
              <a:gdLst/>
              <a:ahLst/>
              <a:cxnLst/>
              <a:rect l="l" t="t" r="r" b="b"/>
              <a:pathLst>
                <a:path w="11818" h="6571" extrusionOk="0">
                  <a:moveTo>
                    <a:pt x="11817" y="1"/>
                  </a:moveTo>
                  <a:lnTo>
                    <a:pt x="11817" y="1"/>
                  </a:lnTo>
                  <a:cubicBezTo>
                    <a:pt x="11150" y="110"/>
                    <a:pt x="10703" y="766"/>
                    <a:pt x="10335" y="1244"/>
                  </a:cubicBezTo>
                  <a:cubicBezTo>
                    <a:pt x="10166" y="1473"/>
                    <a:pt x="9996" y="1701"/>
                    <a:pt x="9817" y="1920"/>
                  </a:cubicBezTo>
                  <a:cubicBezTo>
                    <a:pt x="9539" y="2278"/>
                    <a:pt x="9240" y="2627"/>
                    <a:pt x="8913" y="2955"/>
                  </a:cubicBezTo>
                  <a:cubicBezTo>
                    <a:pt x="7868" y="3989"/>
                    <a:pt x="6615" y="4815"/>
                    <a:pt x="5242" y="5392"/>
                  </a:cubicBezTo>
                  <a:lnTo>
                    <a:pt x="5242" y="5402"/>
                  </a:lnTo>
                  <a:cubicBezTo>
                    <a:pt x="5153" y="5432"/>
                    <a:pt x="5063" y="5472"/>
                    <a:pt x="4974" y="5512"/>
                  </a:cubicBezTo>
                  <a:cubicBezTo>
                    <a:pt x="3584" y="6057"/>
                    <a:pt x="2086" y="6415"/>
                    <a:pt x="589" y="6415"/>
                  </a:cubicBezTo>
                  <a:cubicBezTo>
                    <a:pt x="393" y="6415"/>
                    <a:pt x="196" y="6409"/>
                    <a:pt x="0" y="6396"/>
                  </a:cubicBezTo>
                  <a:lnTo>
                    <a:pt x="0" y="6396"/>
                  </a:lnTo>
                  <a:cubicBezTo>
                    <a:pt x="288" y="6476"/>
                    <a:pt x="587" y="6526"/>
                    <a:pt x="876" y="6546"/>
                  </a:cubicBezTo>
                  <a:cubicBezTo>
                    <a:pt x="1072" y="6563"/>
                    <a:pt x="1269" y="6570"/>
                    <a:pt x="1466" y="6570"/>
                  </a:cubicBezTo>
                  <a:cubicBezTo>
                    <a:pt x="2803" y="6570"/>
                    <a:pt x="4130" y="6215"/>
                    <a:pt x="5222" y="5859"/>
                  </a:cubicBezTo>
                  <a:cubicBezTo>
                    <a:pt x="6466" y="5441"/>
                    <a:pt x="7589" y="4884"/>
                    <a:pt x="8544" y="4218"/>
                  </a:cubicBezTo>
                  <a:cubicBezTo>
                    <a:pt x="8584" y="4188"/>
                    <a:pt x="8614" y="4159"/>
                    <a:pt x="8654" y="4139"/>
                  </a:cubicBezTo>
                  <a:cubicBezTo>
                    <a:pt x="9599" y="3452"/>
                    <a:pt x="10425" y="2617"/>
                    <a:pt x="11021" y="1652"/>
                  </a:cubicBezTo>
                  <a:cubicBezTo>
                    <a:pt x="11240" y="1294"/>
                    <a:pt x="11668" y="618"/>
                    <a:pt x="11817" y="1"/>
                  </a:cubicBezTo>
                  <a:close/>
                </a:path>
              </a:pathLst>
            </a:custGeom>
            <a:solidFill>
              <a:srgbClr val="2034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39" name="Google Shape;1580;p43">
              <a:extLst>
                <a:ext uri="{FF2B5EF4-FFF2-40B4-BE49-F238E27FC236}">
                  <a16:creationId xmlns:a16="http://schemas.microsoft.com/office/drawing/2014/main" id="{49F29500-FB4C-4D11-DEF8-FC59B1096213}"/>
                </a:ext>
              </a:extLst>
            </p:cNvPr>
            <p:cNvSpPr/>
            <p:nvPr/>
          </p:nvSpPr>
          <p:spPr>
            <a:xfrm>
              <a:off x="2919712" y="1269880"/>
              <a:ext cx="510763" cy="194559"/>
            </a:xfrm>
            <a:custGeom>
              <a:avLst/>
              <a:gdLst/>
              <a:ahLst/>
              <a:cxnLst/>
              <a:rect l="l" t="t" r="r" b="b"/>
              <a:pathLst>
                <a:path w="7054" h="2687" extrusionOk="0">
                  <a:moveTo>
                    <a:pt x="1" y="1"/>
                  </a:moveTo>
                  <a:cubicBezTo>
                    <a:pt x="498" y="1453"/>
                    <a:pt x="1473" y="2239"/>
                    <a:pt x="2578" y="2547"/>
                  </a:cubicBezTo>
                  <a:cubicBezTo>
                    <a:pt x="2905" y="2647"/>
                    <a:pt x="3254" y="2686"/>
                    <a:pt x="3602" y="2686"/>
                  </a:cubicBezTo>
                  <a:cubicBezTo>
                    <a:pt x="3880" y="2686"/>
                    <a:pt x="4159" y="2657"/>
                    <a:pt x="4437" y="2607"/>
                  </a:cubicBezTo>
                  <a:cubicBezTo>
                    <a:pt x="5024" y="2478"/>
                    <a:pt x="5492" y="2129"/>
                    <a:pt x="6059" y="1970"/>
                  </a:cubicBezTo>
                  <a:cubicBezTo>
                    <a:pt x="6188" y="1930"/>
                    <a:pt x="6705" y="1811"/>
                    <a:pt x="7004" y="1811"/>
                  </a:cubicBezTo>
                  <a:lnTo>
                    <a:pt x="7054" y="1811"/>
                  </a:lnTo>
                  <a:cubicBezTo>
                    <a:pt x="6715" y="1612"/>
                    <a:pt x="6318" y="1543"/>
                    <a:pt x="5889" y="1543"/>
                  </a:cubicBezTo>
                  <a:cubicBezTo>
                    <a:pt x="5472" y="1543"/>
                    <a:pt x="5034" y="1602"/>
                    <a:pt x="4616" y="1662"/>
                  </a:cubicBezTo>
                  <a:cubicBezTo>
                    <a:pt x="4189" y="1722"/>
                    <a:pt x="3781" y="1782"/>
                    <a:pt x="3433" y="1782"/>
                  </a:cubicBezTo>
                  <a:lnTo>
                    <a:pt x="3353" y="1782"/>
                  </a:lnTo>
                  <a:cubicBezTo>
                    <a:pt x="1921" y="1742"/>
                    <a:pt x="966" y="876"/>
                    <a:pt x="1" y="1"/>
                  </a:cubicBezTo>
                  <a:close/>
                </a:path>
              </a:pathLst>
            </a:custGeom>
            <a:solidFill>
              <a:srgbClr val="2034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40" name="Google Shape;1581;p43">
              <a:extLst>
                <a:ext uri="{FF2B5EF4-FFF2-40B4-BE49-F238E27FC236}">
                  <a16:creationId xmlns:a16="http://schemas.microsoft.com/office/drawing/2014/main" id="{90712E0F-6D8F-F24E-365C-61E6ECECB6BC}"/>
                </a:ext>
              </a:extLst>
            </p:cNvPr>
            <p:cNvSpPr/>
            <p:nvPr/>
          </p:nvSpPr>
          <p:spPr>
            <a:xfrm>
              <a:off x="3956166" y="2427324"/>
              <a:ext cx="496281" cy="108828"/>
            </a:xfrm>
            <a:custGeom>
              <a:avLst/>
              <a:gdLst/>
              <a:ahLst/>
              <a:cxnLst/>
              <a:rect l="l" t="t" r="r" b="b"/>
              <a:pathLst>
                <a:path w="6854" h="1503" extrusionOk="0">
                  <a:moveTo>
                    <a:pt x="1184" y="1"/>
                  </a:moveTo>
                  <a:cubicBezTo>
                    <a:pt x="1164" y="10"/>
                    <a:pt x="1144" y="21"/>
                    <a:pt x="1124" y="21"/>
                  </a:cubicBezTo>
                  <a:cubicBezTo>
                    <a:pt x="826" y="110"/>
                    <a:pt x="1" y="110"/>
                    <a:pt x="1" y="428"/>
                  </a:cubicBezTo>
                  <a:cubicBezTo>
                    <a:pt x="1" y="458"/>
                    <a:pt x="10" y="488"/>
                    <a:pt x="21" y="527"/>
                  </a:cubicBezTo>
                  <a:cubicBezTo>
                    <a:pt x="50" y="598"/>
                    <a:pt x="120" y="667"/>
                    <a:pt x="189" y="737"/>
                  </a:cubicBezTo>
                  <a:cubicBezTo>
                    <a:pt x="558" y="1085"/>
                    <a:pt x="1075" y="1334"/>
                    <a:pt x="1612" y="1482"/>
                  </a:cubicBezTo>
                  <a:lnTo>
                    <a:pt x="1632" y="1482"/>
                  </a:lnTo>
                  <a:cubicBezTo>
                    <a:pt x="1821" y="1493"/>
                    <a:pt x="2010" y="1502"/>
                    <a:pt x="2199" y="1502"/>
                  </a:cubicBezTo>
                  <a:cubicBezTo>
                    <a:pt x="3651" y="1502"/>
                    <a:pt x="5114" y="1164"/>
                    <a:pt x="6466" y="637"/>
                  </a:cubicBezTo>
                  <a:lnTo>
                    <a:pt x="6486" y="637"/>
                  </a:lnTo>
                  <a:cubicBezTo>
                    <a:pt x="6496" y="627"/>
                    <a:pt x="6496" y="627"/>
                    <a:pt x="6506" y="627"/>
                  </a:cubicBezTo>
                  <a:cubicBezTo>
                    <a:pt x="6516" y="617"/>
                    <a:pt x="6526" y="617"/>
                    <a:pt x="6536" y="617"/>
                  </a:cubicBezTo>
                  <a:lnTo>
                    <a:pt x="6546" y="607"/>
                  </a:lnTo>
                  <a:lnTo>
                    <a:pt x="6566" y="607"/>
                  </a:lnTo>
                  <a:cubicBezTo>
                    <a:pt x="6566" y="598"/>
                    <a:pt x="6566" y="598"/>
                    <a:pt x="6575" y="598"/>
                  </a:cubicBezTo>
                  <a:lnTo>
                    <a:pt x="6586" y="598"/>
                  </a:lnTo>
                  <a:cubicBezTo>
                    <a:pt x="6675" y="558"/>
                    <a:pt x="6765" y="518"/>
                    <a:pt x="6854" y="488"/>
                  </a:cubicBezTo>
                  <a:lnTo>
                    <a:pt x="6854" y="488"/>
                  </a:lnTo>
                  <a:cubicBezTo>
                    <a:pt x="6029" y="697"/>
                    <a:pt x="5193" y="836"/>
                    <a:pt x="4367" y="836"/>
                  </a:cubicBezTo>
                  <a:cubicBezTo>
                    <a:pt x="3412" y="836"/>
                    <a:pt x="2468" y="657"/>
                    <a:pt x="1553" y="209"/>
                  </a:cubicBezTo>
                  <a:cubicBezTo>
                    <a:pt x="1423" y="149"/>
                    <a:pt x="1303" y="80"/>
                    <a:pt x="1184" y="1"/>
                  </a:cubicBezTo>
                  <a:close/>
                </a:path>
              </a:pathLst>
            </a:custGeom>
            <a:solidFill>
              <a:srgbClr val="2034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41" name="Google Shape;1582;p43">
              <a:extLst>
                <a:ext uri="{FF2B5EF4-FFF2-40B4-BE49-F238E27FC236}">
                  <a16:creationId xmlns:a16="http://schemas.microsoft.com/office/drawing/2014/main" id="{0B50607D-64A7-C720-1ECB-4D76E924D54E}"/>
                </a:ext>
              </a:extLst>
            </p:cNvPr>
            <p:cNvSpPr/>
            <p:nvPr/>
          </p:nvSpPr>
          <p:spPr>
            <a:xfrm>
              <a:off x="4072889" y="2371135"/>
              <a:ext cx="626687" cy="176529"/>
            </a:xfrm>
            <a:custGeom>
              <a:avLst/>
              <a:gdLst/>
              <a:ahLst/>
              <a:cxnLst/>
              <a:rect l="l" t="t" r="r" b="b"/>
              <a:pathLst>
                <a:path w="8655" h="2438" extrusionOk="0">
                  <a:moveTo>
                    <a:pt x="8654" y="1"/>
                  </a:moveTo>
                  <a:cubicBezTo>
                    <a:pt x="7580" y="478"/>
                    <a:pt x="6426" y="945"/>
                    <a:pt x="5242" y="1254"/>
                  </a:cubicBezTo>
                  <a:lnTo>
                    <a:pt x="5242" y="1264"/>
                  </a:lnTo>
                  <a:cubicBezTo>
                    <a:pt x="5153" y="1294"/>
                    <a:pt x="5063" y="1334"/>
                    <a:pt x="4974" y="1374"/>
                  </a:cubicBezTo>
                  <a:lnTo>
                    <a:pt x="4963" y="1374"/>
                  </a:lnTo>
                  <a:cubicBezTo>
                    <a:pt x="4954" y="1374"/>
                    <a:pt x="4954" y="1374"/>
                    <a:pt x="4954" y="1383"/>
                  </a:cubicBezTo>
                  <a:lnTo>
                    <a:pt x="4934" y="1383"/>
                  </a:lnTo>
                  <a:lnTo>
                    <a:pt x="4924" y="1393"/>
                  </a:lnTo>
                  <a:cubicBezTo>
                    <a:pt x="4914" y="1393"/>
                    <a:pt x="4904" y="1393"/>
                    <a:pt x="4894" y="1403"/>
                  </a:cubicBezTo>
                  <a:cubicBezTo>
                    <a:pt x="4884" y="1403"/>
                    <a:pt x="4884" y="1403"/>
                    <a:pt x="4874" y="1413"/>
                  </a:cubicBezTo>
                  <a:lnTo>
                    <a:pt x="4854" y="1413"/>
                  </a:lnTo>
                  <a:cubicBezTo>
                    <a:pt x="3502" y="1940"/>
                    <a:pt x="2039" y="2278"/>
                    <a:pt x="587" y="2278"/>
                  </a:cubicBezTo>
                  <a:cubicBezTo>
                    <a:pt x="398" y="2278"/>
                    <a:pt x="209" y="2269"/>
                    <a:pt x="20" y="2258"/>
                  </a:cubicBezTo>
                  <a:lnTo>
                    <a:pt x="0" y="2258"/>
                  </a:lnTo>
                  <a:cubicBezTo>
                    <a:pt x="288" y="2338"/>
                    <a:pt x="587" y="2388"/>
                    <a:pt x="876" y="2408"/>
                  </a:cubicBezTo>
                  <a:cubicBezTo>
                    <a:pt x="1064" y="2428"/>
                    <a:pt x="1254" y="2437"/>
                    <a:pt x="1452" y="2437"/>
                  </a:cubicBezTo>
                  <a:cubicBezTo>
                    <a:pt x="2795" y="2437"/>
                    <a:pt x="4128" y="2079"/>
                    <a:pt x="5222" y="1721"/>
                  </a:cubicBezTo>
                  <a:cubicBezTo>
                    <a:pt x="6466" y="1303"/>
                    <a:pt x="7589" y="746"/>
                    <a:pt x="8544" y="80"/>
                  </a:cubicBezTo>
                  <a:cubicBezTo>
                    <a:pt x="8584" y="50"/>
                    <a:pt x="8614" y="21"/>
                    <a:pt x="8654" y="1"/>
                  </a:cubicBezTo>
                  <a:close/>
                </a:path>
              </a:pathLst>
            </a:custGeom>
            <a:solidFill>
              <a:srgbClr val="20342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42" name="Google Shape;1583;p43">
              <a:extLst>
                <a:ext uri="{FF2B5EF4-FFF2-40B4-BE49-F238E27FC236}">
                  <a16:creationId xmlns:a16="http://schemas.microsoft.com/office/drawing/2014/main" id="{A4BB4DC3-9DE2-7EDC-350A-CC282609D836}"/>
                </a:ext>
              </a:extLst>
            </p:cNvPr>
            <p:cNvSpPr/>
            <p:nvPr/>
          </p:nvSpPr>
          <p:spPr>
            <a:xfrm>
              <a:off x="4074337" y="2534633"/>
              <a:ext cx="41055" cy="1521"/>
            </a:xfrm>
            <a:custGeom>
              <a:avLst/>
              <a:gdLst/>
              <a:ahLst/>
              <a:cxnLst/>
              <a:rect l="l" t="t" r="r" b="b"/>
              <a:pathLst>
                <a:path w="567" h="21" extrusionOk="0">
                  <a:moveTo>
                    <a:pt x="0" y="0"/>
                  </a:moveTo>
                  <a:cubicBezTo>
                    <a:pt x="189" y="11"/>
                    <a:pt x="378" y="20"/>
                    <a:pt x="567" y="20"/>
                  </a:cubicBezTo>
                  <a:cubicBezTo>
                    <a:pt x="378" y="20"/>
                    <a:pt x="189" y="11"/>
                    <a:pt x="0" y="0"/>
                  </a:cubicBezTo>
                  <a:close/>
                </a:path>
              </a:pathLst>
            </a:custGeom>
            <a:solidFill>
              <a:srgbClr val="B3A7C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43" name="Google Shape;1584;p43">
              <a:extLst>
                <a:ext uri="{FF2B5EF4-FFF2-40B4-BE49-F238E27FC236}">
                  <a16:creationId xmlns:a16="http://schemas.microsoft.com/office/drawing/2014/main" id="{07F49847-088E-8408-E57E-810BA681C725}"/>
                </a:ext>
              </a:extLst>
            </p:cNvPr>
            <p:cNvSpPr/>
            <p:nvPr/>
          </p:nvSpPr>
          <p:spPr>
            <a:xfrm>
              <a:off x="4389024" y="2176719"/>
              <a:ext cx="60605" cy="52568"/>
            </a:xfrm>
            <a:custGeom>
              <a:avLst/>
              <a:gdLst/>
              <a:ahLst/>
              <a:cxnLst/>
              <a:rect l="l" t="t" r="r" b="b"/>
              <a:pathLst>
                <a:path w="837" h="726" extrusionOk="0">
                  <a:moveTo>
                    <a:pt x="538" y="0"/>
                  </a:moveTo>
                  <a:cubicBezTo>
                    <a:pt x="449" y="0"/>
                    <a:pt x="359" y="30"/>
                    <a:pt x="289" y="69"/>
                  </a:cubicBezTo>
                  <a:cubicBezTo>
                    <a:pt x="170" y="129"/>
                    <a:pt x="90" y="239"/>
                    <a:pt x="40" y="358"/>
                  </a:cubicBezTo>
                  <a:cubicBezTo>
                    <a:pt x="20" y="418"/>
                    <a:pt x="1" y="487"/>
                    <a:pt x="20" y="557"/>
                  </a:cubicBezTo>
                  <a:cubicBezTo>
                    <a:pt x="40" y="686"/>
                    <a:pt x="140" y="726"/>
                    <a:pt x="250" y="726"/>
                  </a:cubicBezTo>
                  <a:cubicBezTo>
                    <a:pt x="398" y="726"/>
                    <a:pt x="558" y="657"/>
                    <a:pt x="637" y="577"/>
                  </a:cubicBezTo>
                  <a:cubicBezTo>
                    <a:pt x="747" y="467"/>
                    <a:pt x="836" y="259"/>
                    <a:pt x="756" y="109"/>
                  </a:cubicBezTo>
                  <a:cubicBezTo>
                    <a:pt x="737" y="80"/>
                    <a:pt x="717" y="60"/>
                    <a:pt x="697" y="40"/>
                  </a:cubicBezTo>
                  <a:cubicBezTo>
                    <a:pt x="647" y="10"/>
                    <a:pt x="597" y="0"/>
                    <a:pt x="538" y="0"/>
                  </a:cubicBezTo>
                  <a:close/>
                </a:path>
              </a:pathLst>
            </a:custGeom>
            <a:solidFill>
              <a:srgbClr val="87D8C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44" name="Google Shape;1585;p43">
              <a:extLst>
                <a:ext uri="{FF2B5EF4-FFF2-40B4-BE49-F238E27FC236}">
                  <a16:creationId xmlns:a16="http://schemas.microsoft.com/office/drawing/2014/main" id="{3B93F766-EB39-7A5D-41D0-B3A65BF8C72F}"/>
                </a:ext>
              </a:extLst>
            </p:cNvPr>
            <p:cNvSpPr/>
            <p:nvPr/>
          </p:nvSpPr>
          <p:spPr>
            <a:xfrm>
              <a:off x="4384679" y="2255934"/>
              <a:ext cx="48368" cy="43300"/>
            </a:xfrm>
            <a:custGeom>
              <a:avLst/>
              <a:gdLst/>
              <a:ahLst/>
              <a:cxnLst/>
              <a:rect l="l" t="t" r="r" b="b"/>
              <a:pathLst>
                <a:path w="668" h="598" extrusionOk="0">
                  <a:moveTo>
                    <a:pt x="449" y="0"/>
                  </a:moveTo>
                  <a:cubicBezTo>
                    <a:pt x="299" y="0"/>
                    <a:pt x="120" y="149"/>
                    <a:pt x="51" y="268"/>
                  </a:cubicBezTo>
                  <a:cubicBezTo>
                    <a:pt x="21" y="319"/>
                    <a:pt x="1" y="378"/>
                    <a:pt x="11" y="428"/>
                  </a:cubicBezTo>
                  <a:cubicBezTo>
                    <a:pt x="21" y="487"/>
                    <a:pt x="51" y="537"/>
                    <a:pt x="100" y="557"/>
                  </a:cubicBezTo>
                  <a:cubicBezTo>
                    <a:pt x="140" y="587"/>
                    <a:pt x="180" y="597"/>
                    <a:pt x="230" y="597"/>
                  </a:cubicBezTo>
                  <a:cubicBezTo>
                    <a:pt x="319" y="597"/>
                    <a:pt x="409" y="557"/>
                    <a:pt x="469" y="507"/>
                  </a:cubicBezTo>
                  <a:cubicBezTo>
                    <a:pt x="568" y="438"/>
                    <a:pt x="668" y="299"/>
                    <a:pt x="657" y="169"/>
                  </a:cubicBezTo>
                  <a:cubicBezTo>
                    <a:pt x="648" y="120"/>
                    <a:pt x="618" y="70"/>
                    <a:pt x="578" y="40"/>
                  </a:cubicBezTo>
                  <a:cubicBezTo>
                    <a:pt x="578" y="40"/>
                    <a:pt x="568" y="30"/>
                    <a:pt x="558" y="30"/>
                  </a:cubicBezTo>
                  <a:cubicBezTo>
                    <a:pt x="528" y="10"/>
                    <a:pt x="489" y="0"/>
                    <a:pt x="449" y="0"/>
                  </a:cubicBezTo>
                  <a:close/>
                </a:path>
              </a:pathLst>
            </a:custGeom>
            <a:solidFill>
              <a:srgbClr val="87D8C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45" name="Google Shape;1586;p43">
              <a:extLst>
                <a:ext uri="{FF2B5EF4-FFF2-40B4-BE49-F238E27FC236}">
                  <a16:creationId xmlns:a16="http://schemas.microsoft.com/office/drawing/2014/main" id="{363DD52F-8D47-ED98-BF67-E451AE043A80}"/>
                </a:ext>
              </a:extLst>
            </p:cNvPr>
            <p:cNvSpPr/>
            <p:nvPr/>
          </p:nvSpPr>
          <p:spPr>
            <a:xfrm>
              <a:off x="4290404" y="2281132"/>
              <a:ext cx="39607" cy="38231"/>
            </a:xfrm>
            <a:custGeom>
              <a:avLst/>
              <a:gdLst/>
              <a:ahLst/>
              <a:cxnLst/>
              <a:rect l="l" t="t" r="r" b="b"/>
              <a:pathLst>
                <a:path w="547" h="528" extrusionOk="0">
                  <a:moveTo>
                    <a:pt x="268" y="0"/>
                  </a:moveTo>
                  <a:cubicBezTo>
                    <a:pt x="219" y="0"/>
                    <a:pt x="169" y="10"/>
                    <a:pt x="139" y="40"/>
                  </a:cubicBezTo>
                  <a:cubicBezTo>
                    <a:pt x="60" y="100"/>
                    <a:pt x="10" y="239"/>
                    <a:pt x="0" y="338"/>
                  </a:cubicBezTo>
                  <a:cubicBezTo>
                    <a:pt x="0" y="458"/>
                    <a:pt x="100" y="528"/>
                    <a:pt x="199" y="528"/>
                  </a:cubicBezTo>
                  <a:cubicBezTo>
                    <a:pt x="219" y="528"/>
                    <a:pt x="239" y="528"/>
                    <a:pt x="259" y="517"/>
                  </a:cubicBezTo>
                  <a:cubicBezTo>
                    <a:pt x="398" y="478"/>
                    <a:pt x="547" y="329"/>
                    <a:pt x="517" y="179"/>
                  </a:cubicBezTo>
                  <a:cubicBezTo>
                    <a:pt x="507" y="150"/>
                    <a:pt x="498" y="119"/>
                    <a:pt x="487" y="100"/>
                  </a:cubicBezTo>
                  <a:cubicBezTo>
                    <a:pt x="438" y="40"/>
                    <a:pt x="358" y="0"/>
                    <a:pt x="268" y="0"/>
                  </a:cubicBezTo>
                  <a:close/>
                </a:path>
              </a:pathLst>
            </a:custGeom>
            <a:solidFill>
              <a:srgbClr val="87D8C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46" name="Google Shape;1587;p43">
              <a:extLst>
                <a:ext uri="{FF2B5EF4-FFF2-40B4-BE49-F238E27FC236}">
                  <a16:creationId xmlns:a16="http://schemas.microsoft.com/office/drawing/2014/main" id="{940049CE-7E0A-815D-6794-A4F46B2EBEB7}"/>
                </a:ext>
              </a:extLst>
            </p:cNvPr>
            <p:cNvSpPr/>
            <p:nvPr/>
          </p:nvSpPr>
          <p:spPr>
            <a:xfrm>
              <a:off x="4340800" y="1600495"/>
              <a:ext cx="69222" cy="45400"/>
            </a:xfrm>
            <a:custGeom>
              <a:avLst/>
              <a:gdLst/>
              <a:ahLst/>
              <a:cxnLst/>
              <a:rect l="l" t="t" r="r" b="b"/>
              <a:pathLst>
                <a:path w="956" h="627" extrusionOk="0">
                  <a:moveTo>
                    <a:pt x="577" y="1"/>
                  </a:moveTo>
                  <a:cubicBezTo>
                    <a:pt x="378" y="1"/>
                    <a:pt x="199" y="90"/>
                    <a:pt x="70" y="239"/>
                  </a:cubicBezTo>
                  <a:cubicBezTo>
                    <a:pt x="0" y="319"/>
                    <a:pt x="0" y="448"/>
                    <a:pt x="60" y="527"/>
                  </a:cubicBezTo>
                  <a:cubicBezTo>
                    <a:pt x="109" y="587"/>
                    <a:pt x="180" y="617"/>
                    <a:pt x="249" y="617"/>
                  </a:cubicBezTo>
                  <a:cubicBezTo>
                    <a:pt x="279" y="617"/>
                    <a:pt x="308" y="607"/>
                    <a:pt x="339" y="597"/>
                  </a:cubicBezTo>
                  <a:cubicBezTo>
                    <a:pt x="368" y="597"/>
                    <a:pt x="438" y="617"/>
                    <a:pt x="468" y="617"/>
                  </a:cubicBezTo>
                  <a:cubicBezTo>
                    <a:pt x="478" y="627"/>
                    <a:pt x="487" y="627"/>
                    <a:pt x="498" y="627"/>
                  </a:cubicBezTo>
                  <a:cubicBezTo>
                    <a:pt x="558" y="627"/>
                    <a:pt x="607" y="617"/>
                    <a:pt x="657" y="597"/>
                  </a:cubicBezTo>
                  <a:cubicBezTo>
                    <a:pt x="717" y="567"/>
                    <a:pt x="776" y="527"/>
                    <a:pt x="816" y="478"/>
                  </a:cubicBezTo>
                  <a:cubicBezTo>
                    <a:pt x="876" y="438"/>
                    <a:pt x="925" y="368"/>
                    <a:pt x="935" y="299"/>
                  </a:cubicBezTo>
                  <a:cubicBezTo>
                    <a:pt x="955" y="160"/>
                    <a:pt x="856" y="50"/>
                    <a:pt x="726" y="21"/>
                  </a:cubicBezTo>
                  <a:cubicBezTo>
                    <a:pt x="677" y="10"/>
                    <a:pt x="627" y="1"/>
                    <a:pt x="577" y="1"/>
                  </a:cubicBezTo>
                  <a:close/>
                </a:path>
              </a:pathLst>
            </a:custGeom>
            <a:solidFill>
              <a:srgbClr val="87D8C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47" name="Google Shape;1588;p43">
              <a:extLst>
                <a:ext uri="{FF2B5EF4-FFF2-40B4-BE49-F238E27FC236}">
                  <a16:creationId xmlns:a16="http://schemas.microsoft.com/office/drawing/2014/main" id="{DC438E5D-0FCD-38C9-B8DB-C80B1634D487}"/>
                </a:ext>
              </a:extLst>
            </p:cNvPr>
            <p:cNvSpPr/>
            <p:nvPr/>
          </p:nvSpPr>
          <p:spPr>
            <a:xfrm>
              <a:off x="4438768" y="1620697"/>
              <a:ext cx="41852" cy="30990"/>
            </a:xfrm>
            <a:custGeom>
              <a:avLst/>
              <a:gdLst/>
              <a:ahLst/>
              <a:cxnLst/>
              <a:rect l="l" t="t" r="r" b="b"/>
              <a:pathLst>
                <a:path w="578" h="428" extrusionOk="0">
                  <a:moveTo>
                    <a:pt x="319" y="0"/>
                  </a:moveTo>
                  <a:cubicBezTo>
                    <a:pt x="279" y="0"/>
                    <a:pt x="239" y="10"/>
                    <a:pt x="199" y="30"/>
                  </a:cubicBezTo>
                  <a:cubicBezTo>
                    <a:pt x="129" y="69"/>
                    <a:pt x="69" y="120"/>
                    <a:pt x="40" y="199"/>
                  </a:cubicBezTo>
                  <a:cubicBezTo>
                    <a:pt x="0" y="288"/>
                    <a:pt x="60" y="418"/>
                    <a:pt x="169" y="427"/>
                  </a:cubicBezTo>
                  <a:lnTo>
                    <a:pt x="199" y="427"/>
                  </a:lnTo>
                  <a:cubicBezTo>
                    <a:pt x="268" y="427"/>
                    <a:pt x="328" y="418"/>
                    <a:pt x="388" y="388"/>
                  </a:cubicBezTo>
                  <a:cubicBezTo>
                    <a:pt x="408" y="388"/>
                    <a:pt x="428" y="378"/>
                    <a:pt x="447" y="378"/>
                  </a:cubicBezTo>
                  <a:cubicBezTo>
                    <a:pt x="487" y="358"/>
                    <a:pt x="527" y="318"/>
                    <a:pt x="547" y="279"/>
                  </a:cubicBezTo>
                  <a:cubicBezTo>
                    <a:pt x="577" y="189"/>
                    <a:pt x="547" y="60"/>
                    <a:pt x="447" y="30"/>
                  </a:cubicBezTo>
                  <a:cubicBezTo>
                    <a:pt x="408" y="10"/>
                    <a:pt x="368" y="0"/>
                    <a:pt x="319" y="0"/>
                  </a:cubicBezTo>
                  <a:close/>
                </a:path>
              </a:pathLst>
            </a:custGeom>
            <a:solidFill>
              <a:srgbClr val="87D8C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48" name="Google Shape;1589;p43">
              <a:extLst>
                <a:ext uri="{FF2B5EF4-FFF2-40B4-BE49-F238E27FC236}">
                  <a16:creationId xmlns:a16="http://schemas.microsoft.com/office/drawing/2014/main" id="{7E1B1F0B-E297-6524-E608-A071A2A23DAE}"/>
                </a:ext>
              </a:extLst>
            </p:cNvPr>
            <p:cNvSpPr/>
            <p:nvPr/>
          </p:nvSpPr>
          <p:spPr>
            <a:xfrm>
              <a:off x="3512520" y="1136649"/>
              <a:ext cx="51192" cy="54812"/>
            </a:xfrm>
            <a:custGeom>
              <a:avLst/>
              <a:gdLst/>
              <a:ahLst/>
              <a:cxnLst/>
              <a:rect l="l" t="t" r="r" b="b"/>
              <a:pathLst>
                <a:path w="707" h="757" extrusionOk="0">
                  <a:moveTo>
                    <a:pt x="299" y="1"/>
                  </a:moveTo>
                  <a:cubicBezTo>
                    <a:pt x="219" y="1"/>
                    <a:pt x="129" y="50"/>
                    <a:pt x="100" y="130"/>
                  </a:cubicBezTo>
                  <a:cubicBezTo>
                    <a:pt x="1" y="368"/>
                    <a:pt x="110" y="618"/>
                    <a:pt x="319" y="737"/>
                  </a:cubicBezTo>
                  <a:cubicBezTo>
                    <a:pt x="348" y="746"/>
                    <a:pt x="379" y="757"/>
                    <a:pt x="408" y="757"/>
                  </a:cubicBezTo>
                  <a:cubicBezTo>
                    <a:pt x="418" y="757"/>
                    <a:pt x="438" y="757"/>
                    <a:pt x="448" y="746"/>
                  </a:cubicBezTo>
                  <a:cubicBezTo>
                    <a:pt x="468" y="757"/>
                    <a:pt x="478" y="757"/>
                    <a:pt x="488" y="757"/>
                  </a:cubicBezTo>
                  <a:cubicBezTo>
                    <a:pt x="518" y="757"/>
                    <a:pt x="547" y="746"/>
                    <a:pt x="567" y="737"/>
                  </a:cubicBezTo>
                  <a:cubicBezTo>
                    <a:pt x="657" y="707"/>
                    <a:pt x="706" y="607"/>
                    <a:pt x="697" y="518"/>
                  </a:cubicBezTo>
                  <a:cubicBezTo>
                    <a:pt x="687" y="329"/>
                    <a:pt x="587" y="170"/>
                    <a:pt x="448" y="41"/>
                  </a:cubicBezTo>
                  <a:cubicBezTo>
                    <a:pt x="418" y="10"/>
                    <a:pt x="379" y="1"/>
                    <a:pt x="339" y="1"/>
                  </a:cubicBezTo>
                  <a:close/>
                </a:path>
              </a:pathLst>
            </a:custGeom>
            <a:solidFill>
              <a:srgbClr val="87D8C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49" name="Google Shape;1590;p43">
              <a:extLst>
                <a:ext uri="{FF2B5EF4-FFF2-40B4-BE49-F238E27FC236}">
                  <a16:creationId xmlns:a16="http://schemas.microsoft.com/office/drawing/2014/main" id="{ACDAD5E1-735D-11BE-9D2A-65357D4541AA}"/>
                </a:ext>
              </a:extLst>
            </p:cNvPr>
            <p:cNvSpPr/>
            <p:nvPr/>
          </p:nvSpPr>
          <p:spPr>
            <a:xfrm>
              <a:off x="3546334" y="1060330"/>
              <a:ext cx="43300" cy="41852"/>
            </a:xfrm>
            <a:custGeom>
              <a:avLst/>
              <a:gdLst/>
              <a:ahLst/>
              <a:cxnLst/>
              <a:rect l="l" t="t" r="r" b="b"/>
              <a:pathLst>
                <a:path w="598" h="578" extrusionOk="0">
                  <a:moveTo>
                    <a:pt x="239" y="0"/>
                  </a:moveTo>
                  <a:cubicBezTo>
                    <a:pt x="120" y="0"/>
                    <a:pt x="1" y="149"/>
                    <a:pt x="60" y="269"/>
                  </a:cubicBezTo>
                  <a:cubicBezTo>
                    <a:pt x="80" y="308"/>
                    <a:pt x="111" y="348"/>
                    <a:pt x="130" y="388"/>
                  </a:cubicBezTo>
                  <a:cubicBezTo>
                    <a:pt x="130" y="458"/>
                    <a:pt x="170" y="538"/>
                    <a:pt x="239" y="567"/>
                  </a:cubicBezTo>
                  <a:cubicBezTo>
                    <a:pt x="270" y="577"/>
                    <a:pt x="299" y="577"/>
                    <a:pt x="329" y="577"/>
                  </a:cubicBezTo>
                  <a:cubicBezTo>
                    <a:pt x="399" y="577"/>
                    <a:pt x="478" y="538"/>
                    <a:pt x="508" y="458"/>
                  </a:cubicBezTo>
                  <a:cubicBezTo>
                    <a:pt x="597" y="269"/>
                    <a:pt x="478" y="50"/>
                    <a:pt x="270" y="10"/>
                  </a:cubicBezTo>
                  <a:cubicBezTo>
                    <a:pt x="259" y="0"/>
                    <a:pt x="250" y="0"/>
                    <a:pt x="239" y="0"/>
                  </a:cubicBezTo>
                  <a:close/>
                </a:path>
              </a:pathLst>
            </a:custGeom>
            <a:solidFill>
              <a:srgbClr val="87D8C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50" name="Google Shape;1591;p43">
              <a:extLst>
                <a:ext uri="{FF2B5EF4-FFF2-40B4-BE49-F238E27FC236}">
                  <a16:creationId xmlns:a16="http://schemas.microsoft.com/office/drawing/2014/main" id="{50561A28-3DD1-27EF-12B1-29988EAF0310}"/>
                </a:ext>
              </a:extLst>
            </p:cNvPr>
            <p:cNvSpPr/>
            <p:nvPr/>
          </p:nvSpPr>
          <p:spPr>
            <a:xfrm>
              <a:off x="3004067" y="1249026"/>
              <a:ext cx="37507" cy="42576"/>
            </a:xfrm>
            <a:custGeom>
              <a:avLst/>
              <a:gdLst/>
              <a:ahLst/>
              <a:cxnLst/>
              <a:rect l="l" t="t" r="r" b="b"/>
              <a:pathLst>
                <a:path w="518" h="588" extrusionOk="0">
                  <a:moveTo>
                    <a:pt x="189" y="1"/>
                  </a:moveTo>
                  <a:cubicBezTo>
                    <a:pt x="129" y="1"/>
                    <a:pt x="60" y="30"/>
                    <a:pt x="40" y="100"/>
                  </a:cubicBezTo>
                  <a:cubicBezTo>
                    <a:pt x="30" y="129"/>
                    <a:pt x="20" y="160"/>
                    <a:pt x="20" y="189"/>
                  </a:cubicBezTo>
                  <a:cubicBezTo>
                    <a:pt x="0" y="219"/>
                    <a:pt x="0" y="259"/>
                    <a:pt x="0" y="289"/>
                  </a:cubicBezTo>
                  <a:cubicBezTo>
                    <a:pt x="30" y="438"/>
                    <a:pt x="139" y="558"/>
                    <a:pt x="288" y="587"/>
                  </a:cubicBezTo>
                  <a:lnTo>
                    <a:pt x="318" y="587"/>
                  </a:lnTo>
                  <a:cubicBezTo>
                    <a:pt x="398" y="587"/>
                    <a:pt x="478" y="518"/>
                    <a:pt x="487" y="438"/>
                  </a:cubicBezTo>
                  <a:cubicBezTo>
                    <a:pt x="517" y="269"/>
                    <a:pt x="418" y="80"/>
                    <a:pt x="248" y="10"/>
                  </a:cubicBezTo>
                  <a:cubicBezTo>
                    <a:pt x="228" y="1"/>
                    <a:pt x="209" y="1"/>
                    <a:pt x="189" y="1"/>
                  </a:cubicBezTo>
                  <a:close/>
                </a:path>
              </a:pathLst>
            </a:custGeom>
            <a:solidFill>
              <a:srgbClr val="87D8C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51" name="Google Shape;1592;p43">
              <a:extLst>
                <a:ext uri="{FF2B5EF4-FFF2-40B4-BE49-F238E27FC236}">
                  <a16:creationId xmlns:a16="http://schemas.microsoft.com/office/drawing/2014/main" id="{D96C5510-27FD-EA89-00B7-A2C0B6ACC7B2}"/>
                </a:ext>
              </a:extLst>
            </p:cNvPr>
            <p:cNvSpPr/>
            <p:nvPr/>
          </p:nvSpPr>
          <p:spPr>
            <a:xfrm>
              <a:off x="5280010" y="1107830"/>
              <a:ext cx="86455" cy="46196"/>
            </a:xfrm>
            <a:custGeom>
              <a:avLst/>
              <a:gdLst/>
              <a:ahLst/>
              <a:cxnLst/>
              <a:rect l="l" t="t" r="r" b="b"/>
              <a:pathLst>
                <a:path w="1194" h="638" extrusionOk="0">
                  <a:moveTo>
                    <a:pt x="836" y="1"/>
                  </a:moveTo>
                  <a:cubicBezTo>
                    <a:pt x="805" y="1"/>
                    <a:pt x="776" y="1"/>
                    <a:pt x="746" y="11"/>
                  </a:cubicBezTo>
                  <a:cubicBezTo>
                    <a:pt x="537" y="41"/>
                    <a:pt x="348" y="110"/>
                    <a:pt x="179" y="229"/>
                  </a:cubicBezTo>
                  <a:cubicBezTo>
                    <a:pt x="0" y="359"/>
                    <a:pt x="109" y="638"/>
                    <a:pt x="318" y="638"/>
                  </a:cubicBezTo>
                  <a:lnTo>
                    <a:pt x="338" y="638"/>
                  </a:lnTo>
                  <a:cubicBezTo>
                    <a:pt x="467" y="618"/>
                    <a:pt x="696" y="598"/>
                    <a:pt x="865" y="518"/>
                  </a:cubicBezTo>
                  <a:cubicBezTo>
                    <a:pt x="1164" y="508"/>
                    <a:pt x="1194" y="81"/>
                    <a:pt x="925" y="11"/>
                  </a:cubicBezTo>
                  <a:lnTo>
                    <a:pt x="895" y="11"/>
                  </a:lnTo>
                  <a:cubicBezTo>
                    <a:pt x="876" y="1"/>
                    <a:pt x="856" y="1"/>
                    <a:pt x="836" y="1"/>
                  </a:cubicBezTo>
                  <a:close/>
                </a:path>
              </a:pathLst>
            </a:custGeom>
            <a:solidFill>
              <a:srgbClr val="87D8C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52" name="Google Shape;1593;p43">
              <a:extLst>
                <a:ext uri="{FF2B5EF4-FFF2-40B4-BE49-F238E27FC236}">
                  <a16:creationId xmlns:a16="http://schemas.microsoft.com/office/drawing/2014/main" id="{DC20A217-ADB8-35DD-78F3-7FC8D859E8F7}"/>
                </a:ext>
              </a:extLst>
            </p:cNvPr>
            <p:cNvSpPr/>
            <p:nvPr/>
          </p:nvSpPr>
          <p:spPr>
            <a:xfrm>
              <a:off x="5398832" y="1071843"/>
              <a:ext cx="63429" cy="38231"/>
            </a:xfrm>
            <a:custGeom>
              <a:avLst/>
              <a:gdLst/>
              <a:ahLst/>
              <a:cxnLst/>
              <a:rect l="l" t="t" r="r" b="b"/>
              <a:pathLst>
                <a:path w="876" h="528" extrusionOk="0">
                  <a:moveTo>
                    <a:pt x="577" y="1"/>
                  </a:moveTo>
                  <a:cubicBezTo>
                    <a:pt x="418" y="1"/>
                    <a:pt x="249" y="80"/>
                    <a:pt x="139" y="149"/>
                  </a:cubicBezTo>
                  <a:cubicBezTo>
                    <a:pt x="0" y="229"/>
                    <a:pt x="50" y="428"/>
                    <a:pt x="179" y="488"/>
                  </a:cubicBezTo>
                  <a:cubicBezTo>
                    <a:pt x="239" y="518"/>
                    <a:pt x="309" y="527"/>
                    <a:pt x="378" y="527"/>
                  </a:cubicBezTo>
                  <a:cubicBezTo>
                    <a:pt x="508" y="527"/>
                    <a:pt x="647" y="478"/>
                    <a:pt x="736" y="368"/>
                  </a:cubicBezTo>
                  <a:cubicBezTo>
                    <a:pt x="875" y="299"/>
                    <a:pt x="875" y="110"/>
                    <a:pt x="736" y="30"/>
                  </a:cubicBezTo>
                  <a:cubicBezTo>
                    <a:pt x="687" y="10"/>
                    <a:pt x="637" y="1"/>
                    <a:pt x="577" y="1"/>
                  </a:cubicBezTo>
                  <a:close/>
                </a:path>
              </a:pathLst>
            </a:custGeom>
            <a:solidFill>
              <a:srgbClr val="87D8C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53" name="Google Shape;1594;p43">
              <a:extLst>
                <a:ext uri="{FF2B5EF4-FFF2-40B4-BE49-F238E27FC236}">
                  <a16:creationId xmlns:a16="http://schemas.microsoft.com/office/drawing/2014/main" id="{BA56B1E9-4795-3911-46DC-9D9F01E0A024}"/>
                </a:ext>
              </a:extLst>
            </p:cNvPr>
            <p:cNvSpPr/>
            <p:nvPr/>
          </p:nvSpPr>
          <p:spPr>
            <a:xfrm>
              <a:off x="5390143" y="1140269"/>
              <a:ext cx="41200" cy="28891"/>
            </a:xfrm>
            <a:custGeom>
              <a:avLst/>
              <a:gdLst/>
              <a:ahLst/>
              <a:cxnLst/>
              <a:rect l="l" t="t" r="r" b="b"/>
              <a:pathLst>
                <a:path w="569" h="399" extrusionOk="0">
                  <a:moveTo>
                    <a:pt x="309" y="0"/>
                  </a:moveTo>
                  <a:cubicBezTo>
                    <a:pt x="220" y="0"/>
                    <a:pt x="130" y="20"/>
                    <a:pt x="60" y="90"/>
                  </a:cubicBezTo>
                  <a:cubicBezTo>
                    <a:pt x="21" y="120"/>
                    <a:pt x="11" y="159"/>
                    <a:pt x="11" y="199"/>
                  </a:cubicBezTo>
                  <a:cubicBezTo>
                    <a:pt x="1" y="239"/>
                    <a:pt x="1" y="289"/>
                    <a:pt x="31" y="329"/>
                  </a:cubicBezTo>
                  <a:cubicBezTo>
                    <a:pt x="71" y="378"/>
                    <a:pt x="120" y="398"/>
                    <a:pt x="180" y="398"/>
                  </a:cubicBezTo>
                  <a:cubicBezTo>
                    <a:pt x="270" y="398"/>
                    <a:pt x="369" y="338"/>
                    <a:pt x="429" y="269"/>
                  </a:cubicBezTo>
                  <a:cubicBezTo>
                    <a:pt x="429" y="269"/>
                    <a:pt x="438" y="269"/>
                    <a:pt x="449" y="259"/>
                  </a:cubicBezTo>
                  <a:cubicBezTo>
                    <a:pt x="568" y="229"/>
                    <a:pt x="538" y="30"/>
                    <a:pt x="418" y="20"/>
                  </a:cubicBezTo>
                  <a:lnTo>
                    <a:pt x="409" y="20"/>
                  </a:lnTo>
                  <a:cubicBezTo>
                    <a:pt x="389" y="11"/>
                    <a:pt x="369" y="0"/>
                    <a:pt x="349" y="0"/>
                  </a:cubicBezTo>
                  <a:close/>
                </a:path>
              </a:pathLst>
            </a:custGeom>
            <a:solidFill>
              <a:srgbClr val="87D8C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54" name="Google Shape;1595;p43">
              <a:extLst>
                <a:ext uri="{FF2B5EF4-FFF2-40B4-BE49-F238E27FC236}">
                  <a16:creationId xmlns:a16="http://schemas.microsoft.com/office/drawing/2014/main" id="{4F2BA6ED-6E80-B2D6-76CE-BD9D0A784B13}"/>
                </a:ext>
              </a:extLst>
            </p:cNvPr>
            <p:cNvSpPr/>
            <p:nvPr/>
          </p:nvSpPr>
          <p:spPr>
            <a:xfrm>
              <a:off x="5173425" y="1151058"/>
              <a:ext cx="39607" cy="25994"/>
            </a:xfrm>
            <a:custGeom>
              <a:avLst/>
              <a:gdLst/>
              <a:ahLst/>
              <a:cxnLst/>
              <a:rect l="l" t="t" r="r" b="b"/>
              <a:pathLst>
                <a:path w="547" h="359" extrusionOk="0">
                  <a:moveTo>
                    <a:pt x="368" y="1"/>
                  </a:moveTo>
                  <a:cubicBezTo>
                    <a:pt x="279" y="30"/>
                    <a:pt x="179" y="90"/>
                    <a:pt x="100" y="130"/>
                  </a:cubicBezTo>
                  <a:cubicBezTo>
                    <a:pt x="0" y="180"/>
                    <a:pt x="0" y="349"/>
                    <a:pt x="119" y="359"/>
                  </a:cubicBezTo>
                  <a:lnTo>
                    <a:pt x="159" y="359"/>
                  </a:lnTo>
                  <a:cubicBezTo>
                    <a:pt x="268" y="359"/>
                    <a:pt x="368" y="319"/>
                    <a:pt x="447" y="240"/>
                  </a:cubicBezTo>
                  <a:cubicBezTo>
                    <a:pt x="458" y="229"/>
                    <a:pt x="478" y="229"/>
                    <a:pt x="487" y="220"/>
                  </a:cubicBezTo>
                  <a:cubicBezTo>
                    <a:pt x="537" y="189"/>
                    <a:pt x="547" y="110"/>
                    <a:pt x="517" y="60"/>
                  </a:cubicBezTo>
                  <a:cubicBezTo>
                    <a:pt x="497" y="21"/>
                    <a:pt x="458" y="1"/>
                    <a:pt x="418" y="1"/>
                  </a:cubicBezTo>
                  <a:close/>
                </a:path>
              </a:pathLst>
            </a:custGeom>
            <a:solidFill>
              <a:srgbClr val="87D8C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55" name="Google Shape;1596;p43">
              <a:extLst>
                <a:ext uri="{FF2B5EF4-FFF2-40B4-BE49-F238E27FC236}">
                  <a16:creationId xmlns:a16="http://schemas.microsoft.com/office/drawing/2014/main" id="{36DEFE8A-47A6-2D2D-BE6F-1DC3884571F5}"/>
                </a:ext>
              </a:extLst>
            </p:cNvPr>
            <p:cNvSpPr/>
            <p:nvPr/>
          </p:nvSpPr>
          <p:spPr>
            <a:xfrm>
              <a:off x="5815832" y="1047369"/>
              <a:ext cx="63429" cy="41127"/>
            </a:xfrm>
            <a:custGeom>
              <a:avLst/>
              <a:gdLst/>
              <a:ahLst/>
              <a:cxnLst/>
              <a:rect l="l" t="t" r="r" b="b"/>
              <a:pathLst>
                <a:path w="876" h="568" extrusionOk="0">
                  <a:moveTo>
                    <a:pt x="388" y="0"/>
                  </a:moveTo>
                  <a:cubicBezTo>
                    <a:pt x="319" y="0"/>
                    <a:pt x="249" y="10"/>
                    <a:pt x="180" y="40"/>
                  </a:cubicBezTo>
                  <a:cubicBezTo>
                    <a:pt x="70" y="70"/>
                    <a:pt x="1" y="160"/>
                    <a:pt x="1" y="279"/>
                  </a:cubicBezTo>
                  <a:cubicBezTo>
                    <a:pt x="1" y="448"/>
                    <a:pt x="200" y="538"/>
                    <a:pt x="339" y="567"/>
                  </a:cubicBezTo>
                  <a:lnTo>
                    <a:pt x="438" y="567"/>
                  </a:lnTo>
                  <a:cubicBezTo>
                    <a:pt x="527" y="567"/>
                    <a:pt x="607" y="557"/>
                    <a:pt x="687" y="518"/>
                  </a:cubicBezTo>
                  <a:cubicBezTo>
                    <a:pt x="806" y="458"/>
                    <a:pt x="876" y="299"/>
                    <a:pt x="777" y="189"/>
                  </a:cubicBezTo>
                  <a:cubicBezTo>
                    <a:pt x="677" y="60"/>
                    <a:pt x="538" y="0"/>
                    <a:pt x="388" y="0"/>
                  </a:cubicBezTo>
                  <a:close/>
                </a:path>
              </a:pathLst>
            </a:custGeom>
            <a:solidFill>
              <a:srgbClr val="87D8C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56" name="Google Shape;1597;p43">
              <a:extLst>
                <a:ext uri="{FF2B5EF4-FFF2-40B4-BE49-F238E27FC236}">
                  <a16:creationId xmlns:a16="http://schemas.microsoft.com/office/drawing/2014/main" id="{44F91D0F-8C5C-ED0E-EBBA-801C9D9BB99E}"/>
                </a:ext>
              </a:extLst>
            </p:cNvPr>
            <p:cNvSpPr/>
            <p:nvPr/>
          </p:nvSpPr>
          <p:spPr>
            <a:xfrm>
              <a:off x="4913333" y="1306663"/>
              <a:ext cx="44024" cy="32439"/>
            </a:xfrm>
            <a:custGeom>
              <a:avLst/>
              <a:gdLst/>
              <a:ahLst/>
              <a:cxnLst/>
              <a:rect l="l" t="t" r="r" b="b"/>
              <a:pathLst>
                <a:path w="608" h="448" extrusionOk="0">
                  <a:moveTo>
                    <a:pt x="419" y="0"/>
                  </a:moveTo>
                  <a:cubicBezTo>
                    <a:pt x="339" y="0"/>
                    <a:pt x="259" y="50"/>
                    <a:pt x="240" y="140"/>
                  </a:cubicBezTo>
                  <a:cubicBezTo>
                    <a:pt x="190" y="159"/>
                    <a:pt x="140" y="189"/>
                    <a:pt x="100" y="219"/>
                  </a:cubicBezTo>
                  <a:cubicBezTo>
                    <a:pt x="1" y="268"/>
                    <a:pt x="51" y="428"/>
                    <a:pt x="150" y="438"/>
                  </a:cubicBezTo>
                  <a:cubicBezTo>
                    <a:pt x="190" y="438"/>
                    <a:pt x="230" y="448"/>
                    <a:pt x="270" y="448"/>
                  </a:cubicBezTo>
                  <a:cubicBezTo>
                    <a:pt x="349" y="448"/>
                    <a:pt x="429" y="428"/>
                    <a:pt x="489" y="378"/>
                  </a:cubicBezTo>
                  <a:cubicBezTo>
                    <a:pt x="558" y="319"/>
                    <a:pt x="608" y="229"/>
                    <a:pt x="588" y="140"/>
                  </a:cubicBezTo>
                  <a:cubicBezTo>
                    <a:pt x="568" y="50"/>
                    <a:pt x="489" y="0"/>
                    <a:pt x="419" y="0"/>
                  </a:cubicBezTo>
                  <a:close/>
                </a:path>
              </a:pathLst>
            </a:custGeom>
            <a:solidFill>
              <a:srgbClr val="87D8C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57" name="Google Shape;1598;p43">
              <a:extLst>
                <a:ext uri="{FF2B5EF4-FFF2-40B4-BE49-F238E27FC236}">
                  <a16:creationId xmlns:a16="http://schemas.microsoft.com/office/drawing/2014/main" id="{1BD6CB6B-E095-8CBF-362C-CDFD25A1702B}"/>
                </a:ext>
              </a:extLst>
            </p:cNvPr>
            <p:cNvSpPr/>
            <p:nvPr/>
          </p:nvSpPr>
          <p:spPr>
            <a:xfrm>
              <a:off x="4830571" y="1344098"/>
              <a:ext cx="37507" cy="28891"/>
            </a:xfrm>
            <a:custGeom>
              <a:avLst/>
              <a:gdLst/>
              <a:ahLst/>
              <a:cxnLst/>
              <a:rect l="l" t="t" r="r" b="b"/>
              <a:pathLst>
                <a:path w="518" h="399" extrusionOk="0">
                  <a:moveTo>
                    <a:pt x="368" y="1"/>
                  </a:moveTo>
                  <a:cubicBezTo>
                    <a:pt x="219" y="1"/>
                    <a:pt x="89" y="140"/>
                    <a:pt x="20" y="259"/>
                  </a:cubicBezTo>
                  <a:cubicBezTo>
                    <a:pt x="0" y="299"/>
                    <a:pt x="30" y="368"/>
                    <a:pt x="70" y="388"/>
                  </a:cubicBezTo>
                  <a:cubicBezTo>
                    <a:pt x="100" y="398"/>
                    <a:pt x="129" y="398"/>
                    <a:pt x="149" y="398"/>
                  </a:cubicBezTo>
                  <a:cubicBezTo>
                    <a:pt x="249" y="398"/>
                    <a:pt x="339" y="339"/>
                    <a:pt x="358" y="249"/>
                  </a:cubicBezTo>
                  <a:cubicBezTo>
                    <a:pt x="388" y="229"/>
                    <a:pt x="418" y="219"/>
                    <a:pt x="438" y="199"/>
                  </a:cubicBezTo>
                  <a:cubicBezTo>
                    <a:pt x="518" y="140"/>
                    <a:pt x="487" y="10"/>
                    <a:pt x="388" y="1"/>
                  </a:cubicBezTo>
                  <a:close/>
                </a:path>
              </a:pathLst>
            </a:custGeom>
            <a:solidFill>
              <a:srgbClr val="87D8C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58" name="Google Shape;1599;p43">
              <a:extLst>
                <a:ext uri="{FF2B5EF4-FFF2-40B4-BE49-F238E27FC236}">
                  <a16:creationId xmlns:a16="http://schemas.microsoft.com/office/drawing/2014/main" id="{6D85D63A-D999-D578-2982-C530A219E221}"/>
                </a:ext>
              </a:extLst>
            </p:cNvPr>
            <p:cNvSpPr/>
            <p:nvPr/>
          </p:nvSpPr>
          <p:spPr>
            <a:xfrm>
              <a:off x="2258550" y="1712873"/>
              <a:ext cx="1194941" cy="1269303"/>
            </a:xfrm>
            <a:custGeom>
              <a:avLst/>
              <a:gdLst/>
              <a:ahLst/>
              <a:cxnLst/>
              <a:rect l="l" t="t" r="r" b="b"/>
              <a:pathLst>
                <a:path w="16503" h="17530" extrusionOk="0">
                  <a:moveTo>
                    <a:pt x="8347" y="955"/>
                  </a:moveTo>
                  <a:cubicBezTo>
                    <a:pt x="8436" y="965"/>
                    <a:pt x="8495" y="1055"/>
                    <a:pt x="8475" y="1144"/>
                  </a:cubicBezTo>
                  <a:cubicBezTo>
                    <a:pt x="8466" y="1154"/>
                    <a:pt x="8466" y="1174"/>
                    <a:pt x="8466" y="1184"/>
                  </a:cubicBezTo>
                  <a:lnTo>
                    <a:pt x="8466" y="1254"/>
                  </a:lnTo>
                  <a:cubicBezTo>
                    <a:pt x="8466" y="1293"/>
                    <a:pt x="8426" y="1343"/>
                    <a:pt x="8386" y="1353"/>
                  </a:cubicBezTo>
                  <a:cubicBezTo>
                    <a:pt x="8373" y="1360"/>
                    <a:pt x="8358" y="1363"/>
                    <a:pt x="8342" y="1363"/>
                  </a:cubicBezTo>
                  <a:cubicBezTo>
                    <a:pt x="8311" y="1363"/>
                    <a:pt x="8280" y="1350"/>
                    <a:pt x="8267" y="1323"/>
                  </a:cubicBezTo>
                  <a:cubicBezTo>
                    <a:pt x="8237" y="1293"/>
                    <a:pt x="8217" y="1254"/>
                    <a:pt x="8207" y="1214"/>
                  </a:cubicBezTo>
                  <a:lnTo>
                    <a:pt x="8207" y="1144"/>
                  </a:lnTo>
                  <a:lnTo>
                    <a:pt x="8197" y="1134"/>
                  </a:lnTo>
                  <a:cubicBezTo>
                    <a:pt x="8197" y="1084"/>
                    <a:pt x="8207" y="1035"/>
                    <a:pt x="8247" y="995"/>
                  </a:cubicBezTo>
                  <a:cubicBezTo>
                    <a:pt x="8267" y="975"/>
                    <a:pt x="8307" y="955"/>
                    <a:pt x="8347" y="955"/>
                  </a:cubicBezTo>
                  <a:close/>
                  <a:moveTo>
                    <a:pt x="8724" y="1413"/>
                  </a:moveTo>
                  <a:cubicBezTo>
                    <a:pt x="8774" y="1413"/>
                    <a:pt x="8814" y="1442"/>
                    <a:pt x="8824" y="1492"/>
                  </a:cubicBezTo>
                  <a:cubicBezTo>
                    <a:pt x="8834" y="1502"/>
                    <a:pt x="8834" y="1522"/>
                    <a:pt x="8824" y="1542"/>
                  </a:cubicBezTo>
                  <a:cubicBezTo>
                    <a:pt x="8824" y="1542"/>
                    <a:pt x="8834" y="1552"/>
                    <a:pt x="8824" y="1552"/>
                  </a:cubicBezTo>
                  <a:cubicBezTo>
                    <a:pt x="8834" y="1562"/>
                    <a:pt x="8834" y="1572"/>
                    <a:pt x="8834" y="1582"/>
                  </a:cubicBezTo>
                  <a:cubicBezTo>
                    <a:pt x="8824" y="1621"/>
                    <a:pt x="8794" y="1652"/>
                    <a:pt x="8754" y="1661"/>
                  </a:cubicBezTo>
                  <a:cubicBezTo>
                    <a:pt x="8714" y="1661"/>
                    <a:pt x="8665" y="1641"/>
                    <a:pt x="8665" y="1592"/>
                  </a:cubicBezTo>
                  <a:cubicBezTo>
                    <a:pt x="8654" y="1572"/>
                    <a:pt x="8665" y="1552"/>
                    <a:pt x="8665" y="1522"/>
                  </a:cubicBezTo>
                  <a:cubicBezTo>
                    <a:pt x="8665" y="1512"/>
                    <a:pt x="8654" y="1492"/>
                    <a:pt x="8654" y="1473"/>
                  </a:cubicBezTo>
                  <a:cubicBezTo>
                    <a:pt x="8654" y="1442"/>
                    <a:pt x="8694" y="1413"/>
                    <a:pt x="8724" y="1413"/>
                  </a:cubicBezTo>
                  <a:close/>
                  <a:moveTo>
                    <a:pt x="10773" y="1373"/>
                  </a:moveTo>
                  <a:cubicBezTo>
                    <a:pt x="10818" y="1373"/>
                    <a:pt x="10867" y="1401"/>
                    <a:pt x="10873" y="1442"/>
                  </a:cubicBezTo>
                  <a:cubicBezTo>
                    <a:pt x="10873" y="1502"/>
                    <a:pt x="10873" y="1552"/>
                    <a:pt x="10843" y="1601"/>
                  </a:cubicBezTo>
                  <a:cubicBezTo>
                    <a:pt x="10823" y="1632"/>
                    <a:pt x="10793" y="1661"/>
                    <a:pt x="10763" y="1691"/>
                  </a:cubicBezTo>
                  <a:cubicBezTo>
                    <a:pt x="10741" y="1709"/>
                    <a:pt x="10713" y="1719"/>
                    <a:pt x="10686" y="1719"/>
                  </a:cubicBezTo>
                  <a:cubicBezTo>
                    <a:pt x="10652" y="1719"/>
                    <a:pt x="10621" y="1704"/>
                    <a:pt x="10604" y="1671"/>
                  </a:cubicBezTo>
                  <a:cubicBezTo>
                    <a:pt x="10564" y="1621"/>
                    <a:pt x="10584" y="1552"/>
                    <a:pt x="10644" y="1512"/>
                  </a:cubicBezTo>
                  <a:cubicBezTo>
                    <a:pt x="10644" y="1512"/>
                    <a:pt x="10654" y="1512"/>
                    <a:pt x="10654" y="1502"/>
                  </a:cubicBezTo>
                  <a:cubicBezTo>
                    <a:pt x="10664" y="1473"/>
                    <a:pt x="10684" y="1442"/>
                    <a:pt x="10704" y="1413"/>
                  </a:cubicBezTo>
                  <a:cubicBezTo>
                    <a:pt x="10716" y="1385"/>
                    <a:pt x="10743" y="1373"/>
                    <a:pt x="10773" y="1373"/>
                  </a:cubicBezTo>
                  <a:close/>
                  <a:moveTo>
                    <a:pt x="10296" y="1608"/>
                  </a:moveTo>
                  <a:cubicBezTo>
                    <a:pt x="10305" y="1608"/>
                    <a:pt x="10315" y="1609"/>
                    <a:pt x="10326" y="1612"/>
                  </a:cubicBezTo>
                  <a:lnTo>
                    <a:pt x="10336" y="1612"/>
                  </a:lnTo>
                  <a:cubicBezTo>
                    <a:pt x="10365" y="1621"/>
                    <a:pt x="10385" y="1652"/>
                    <a:pt x="10385" y="1671"/>
                  </a:cubicBezTo>
                  <a:cubicBezTo>
                    <a:pt x="10396" y="1691"/>
                    <a:pt x="10396" y="1711"/>
                    <a:pt x="10385" y="1731"/>
                  </a:cubicBezTo>
                  <a:cubicBezTo>
                    <a:pt x="10385" y="1761"/>
                    <a:pt x="10365" y="1771"/>
                    <a:pt x="10345" y="1791"/>
                  </a:cubicBezTo>
                  <a:lnTo>
                    <a:pt x="10345" y="1800"/>
                  </a:lnTo>
                  <a:cubicBezTo>
                    <a:pt x="10339" y="1839"/>
                    <a:pt x="10304" y="1865"/>
                    <a:pt x="10268" y="1865"/>
                  </a:cubicBezTo>
                  <a:cubicBezTo>
                    <a:pt x="10249" y="1865"/>
                    <a:pt x="10230" y="1858"/>
                    <a:pt x="10217" y="1840"/>
                  </a:cubicBezTo>
                  <a:cubicBezTo>
                    <a:pt x="10186" y="1800"/>
                    <a:pt x="10166" y="1751"/>
                    <a:pt x="10186" y="1691"/>
                  </a:cubicBezTo>
                  <a:cubicBezTo>
                    <a:pt x="10197" y="1671"/>
                    <a:pt x="10217" y="1652"/>
                    <a:pt x="10236" y="1632"/>
                  </a:cubicBezTo>
                  <a:cubicBezTo>
                    <a:pt x="10251" y="1617"/>
                    <a:pt x="10271" y="1608"/>
                    <a:pt x="10296" y="1608"/>
                  </a:cubicBezTo>
                  <a:close/>
                  <a:moveTo>
                    <a:pt x="1413" y="4784"/>
                  </a:moveTo>
                  <a:cubicBezTo>
                    <a:pt x="1423" y="4784"/>
                    <a:pt x="1433" y="4784"/>
                    <a:pt x="1443" y="4795"/>
                  </a:cubicBezTo>
                  <a:cubicBezTo>
                    <a:pt x="1463" y="4795"/>
                    <a:pt x="1473" y="4804"/>
                    <a:pt x="1493" y="4804"/>
                  </a:cubicBezTo>
                  <a:cubicBezTo>
                    <a:pt x="1572" y="4824"/>
                    <a:pt x="1603" y="4924"/>
                    <a:pt x="1572" y="4983"/>
                  </a:cubicBezTo>
                  <a:cubicBezTo>
                    <a:pt x="1552" y="5032"/>
                    <a:pt x="1498" y="5066"/>
                    <a:pt x="1448" y="5066"/>
                  </a:cubicBezTo>
                  <a:cubicBezTo>
                    <a:pt x="1425" y="5066"/>
                    <a:pt x="1402" y="5059"/>
                    <a:pt x="1384" y="5043"/>
                  </a:cubicBezTo>
                  <a:cubicBezTo>
                    <a:pt x="1384" y="5033"/>
                    <a:pt x="1373" y="5033"/>
                    <a:pt x="1364" y="5023"/>
                  </a:cubicBezTo>
                  <a:cubicBezTo>
                    <a:pt x="1344" y="5023"/>
                    <a:pt x="1314" y="5014"/>
                    <a:pt x="1294" y="5003"/>
                  </a:cubicBezTo>
                  <a:lnTo>
                    <a:pt x="1264" y="4974"/>
                  </a:lnTo>
                  <a:cubicBezTo>
                    <a:pt x="1244" y="4934"/>
                    <a:pt x="1244" y="4894"/>
                    <a:pt x="1264" y="4854"/>
                  </a:cubicBezTo>
                  <a:cubicBezTo>
                    <a:pt x="1274" y="4844"/>
                    <a:pt x="1284" y="4844"/>
                    <a:pt x="1294" y="4835"/>
                  </a:cubicBezTo>
                  <a:lnTo>
                    <a:pt x="1284" y="4835"/>
                  </a:lnTo>
                  <a:cubicBezTo>
                    <a:pt x="1314" y="4804"/>
                    <a:pt x="1364" y="4784"/>
                    <a:pt x="1413" y="4784"/>
                  </a:cubicBezTo>
                  <a:close/>
                  <a:moveTo>
                    <a:pt x="10452" y="4801"/>
                  </a:moveTo>
                  <a:cubicBezTo>
                    <a:pt x="10532" y="4801"/>
                    <a:pt x="10590" y="4915"/>
                    <a:pt x="10515" y="4974"/>
                  </a:cubicBezTo>
                  <a:cubicBezTo>
                    <a:pt x="10505" y="4983"/>
                    <a:pt x="10485" y="4994"/>
                    <a:pt x="10475" y="5003"/>
                  </a:cubicBezTo>
                  <a:cubicBezTo>
                    <a:pt x="10465" y="5033"/>
                    <a:pt x="10445" y="5063"/>
                    <a:pt x="10425" y="5083"/>
                  </a:cubicBezTo>
                  <a:cubicBezTo>
                    <a:pt x="10409" y="5104"/>
                    <a:pt x="10385" y="5114"/>
                    <a:pt x="10359" y="5114"/>
                  </a:cubicBezTo>
                  <a:cubicBezTo>
                    <a:pt x="10337" y="5114"/>
                    <a:pt x="10314" y="5107"/>
                    <a:pt x="10296" y="5093"/>
                  </a:cubicBezTo>
                  <a:cubicBezTo>
                    <a:pt x="10256" y="5073"/>
                    <a:pt x="10236" y="5023"/>
                    <a:pt x="10246" y="4974"/>
                  </a:cubicBezTo>
                  <a:cubicBezTo>
                    <a:pt x="10266" y="4924"/>
                    <a:pt x="10296" y="4894"/>
                    <a:pt x="10336" y="4864"/>
                  </a:cubicBezTo>
                  <a:cubicBezTo>
                    <a:pt x="10336" y="4864"/>
                    <a:pt x="10336" y="4854"/>
                    <a:pt x="10345" y="4854"/>
                  </a:cubicBezTo>
                  <a:cubicBezTo>
                    <a:pt x="10356" y="4844"/>
                    <a:pt x="10365" y="4835"/>
                    <a:pt x="10385" y="4824"/>
                  </a:cubicBezTo>
                  <a:cubicBezTo>
                    <a:pt x="10396" y="4824"/>
                    <a:pt x="10396" y="4824"/>
                    <a:pt x="10405" y="4815"/>
                  </a:cubicBezTo>
                  <a:cubicBezTo>
                    <a:pt x="10421" y="4805"/>
                    <a:pt x="10437" y="4801"/>
                    <a:pt x="10452" y="4801"/>
                  </a:cubicBezTo>
                  <a:close/>
                  <a:moveTo>
                    <a:pt x="11408" y="4861"/>
                  </a:moveTo>
                  <a:cubicBezTo>
                    <a:pt x="11454" y="4861"/>
                    <a:pt x="11499" y="4885"/>
                    <a:pt x="11519" y="4934"/>
                  </a:cubicBezTo>
                  <a:cubicBezTo>
                    <a:pt x="11549" y="4974"/>
                    <a:pt x="11539" y="5043"/>
                    <a:pt x="11499" y="5083"/>
                  </a:cubicBezTo>
                  <a:cubicBezTo>
                    <a:pt x="11490" y="5113"/>
                    <a:pt x="11479" y="5143"/>
                    <a:pt x="11459" y="5173"/>
                  </a:cubicBezTo>
                  <a:cubicBezTo>
                    <a:pt x="11400" y="5252"/>
                    <a:pt x="11320" y="5272"/>
                    <a:pt x="11231" y="5282"/>
                  </a:cubicBezTo>
                  <a:cubicBezTo>
                    <a:pt x="11152" y="5282"/>
                    <a:pt x="11101" y="5193"/>
                    <a:pt x="11121" y="5123"/>
                  </a:cubicBezTo>
                  <a:cubicBezTo>
                    <a:pt x="11161" y="5014"/>
                    <a:pt x="11241" y="4924"/>
                    <a:pt x="11350" y="4874"/>
                  </a:cubicBezTo>
                  <a:cubicBezTo>
                    <a:pt x="11368" y="4865"/>
                    <a:pt x="11388" y="4861"/>
                    <a:pt x="11408" y="4861"/>
                  </a:cubicBezTo>
                  <a:close/>
                  <a:moveTo>
                    <a:pt x="1418" y="5179"/>
                  </a:moveTo>
                  <a:cubicBezTo>
                    <a:pt x="1462" y="5179"/>
                    <a:pt x="1505" y="5190"/>
                    <a:pt x="1543" y="5213"/>
                  </a:cubicBezTo>
                  <a:cubicBezTo>
                    <a:pt x="1583" y="5232"/>
                    <a:pt x="1612" y="5252"/>
                    <a:pt x="1642" y="5282"/>
                  </a:cubicBezTo>
                  <a:cubicBezTo>
                    <a:pt x="1692" y="5332"/>
                    <a:pt x="1682" y="5421"/>
                    <a:pt x="1632" y="5471"/>
                  </a:cubicBezTo>
                  <a:cubicBezTo>
                    <a:pt x="1606" y="5497"/>
                    <a:pt x="1577" y="5508"/>
                    <a:pt x="1546" y="5508"/>
                  </a:cubicBezTo>
                  <a:cubicBezTo>
                    <a:pt x="1507" y="5508"/>
                    <a:pt x="1467" y="5489"/>
                    <a:pt x="1433" y="5461"/>
                  </a:cubicBezTo>
                  <a:lnTo>
                    <a:pt x="1423" y="5451"/>
                  </a:lnTo>
                  <a:lnTo>
                    <a:pt x="1413" y="5451"/>
                  </a:lnTo>
                  <a:cubicBezTo>
                    <a:pt x="1384" y="5441"/>
                    <a:pt x="1364" y="5421"/>
                    <a:pt x="1334" y="5401"/>
                  </a:cubicBezTo>
                  <a:cubicBezTo>
                    <a:pt x="1294" y="5381"/>
                    <a:pt x="1274" y="5332"/>
                    <a:pt x="1284" y="5282"/>
                  </a:cubicBezTo>
                  <a:cubicBezTo>
                    <a:pt x="1294" y="5242"/>
                    <a:pt x="1334" y="5193"/>
                    <a:pt x="1373" y="5182"/>
                  </a:cubicBezTo>
                  <a:cubicBezTo>
                    <a:pt x="1388" y="5180"/>
                    <a:pt x="1403" y="5179"/>
                    <a:pt x="1418" y="5179"/>
                  </a:cubicBezTo>
                  <a:close/>
                  <a:moveTo>
                    <a:pt x="4250" y="5742"/>
                  </a:moveTo>
                  <a:cubicBezTo>
                    <a:pt x="4268" y="5742"/>
                    <a:pt x="4287" y="5745"/>
                    <a:pt x="4308" y="5750"/>
                  </a:cubicBezTo>
                  <a:cubicBezTo>
                    <a:pt x="4427" y="5779"/>
                    <a:pt x="4467" y="5929"/>
                    <a:pt x="4408" y="6018"/>
                  </a:cubicBezTo>
                  <a:cubicBezTo>
                    <a:pt x="4397" y="6028"/>
                    <a:pt x="4388" y="6038"/>
                    <a:pt x="4368" y="6048"/>
                  </a:cubicBezTo>
                  <a:cubicBezTo>
                    <a:pt x="4357" y="6128"/>
                    <a:pt x="4328" y="6187"/>
                    <a:pt x="4268" y="6227"/>
                  </a:cubicBezTo>
                  <a:cubicBezTo>
                    <a:pt x="4232" y="6256"/>
                    <a:pt x="4195" y="6275"/>
                    <a:pt x="4159" y="6275"/>
                  </a:cubicBezTo>
                  <a:cubicBezTo>
                    <a:pt x="4145" y="6275"/>
                    <a:pt x="4132" y="6272"/>
                    <a:pt x="4119" y="6267"/>
                  </a:cubicBezTo>
                  <a:cubicBezTo>
                    <a:pt x="4069" y="6247"/>
                    <a:pt x="4019" y="6207"/>
                    <a:pt x="4010" y="6148"/>
                  </a:cubicBezTo>
                  <a:cubicBezTo>
                    <a:pt x="3999" y="6068"/>
                    <a:pt x="3999" y="5998"/>
                    <a:pt x="4030" y="5918"/>
                  </a:cubicBezTo>
                  <a:cubicBezTo>
                    <a:pt x="4039" y="5879"/>
                    <a:pt x="4069" y="5829"/>
                    <a:pt x="4109" y="5799"/>
                  </a:cubicBezTo>
                  <a:cubicBezTo>
                    <a:pt x="4153" y="5762"/>
                    <a:pt x="4198" y="5742"/>
                    <a:pt x="4250" y="5742"/>
                  </a:cubicBezTo>
                  <a:close/>
                  <a:moveTo>
                    <a:pt x="12024" y="7118"/>
                  </a:moveTo>
                  <a:cubicBezTo>
                    <a:pt x="12031" y="7118"/>
                    <a:pt x="12039" y="7120"/>
                    <a:pt x="12047" y="7122"/>
                  </a:cubicBezTo>
                  <a:cubicBezTo>
                    <a:pt x="12076" y="7132"/>
                    <a:pt x="12096" y="7142"/>
                    <a:pt x="12106" y="7162"/>
                  </a:cubicBezTo>
                  <a:cubicBezTo>
                    <a:pt x="12116" y="7192"/>
                    <a:pt x="12116" y="7222"/>
                    <a:pt x="12106" y="7242"/>
                  </a:cubicBezTo>
                  <a:cubicBezTo>
                    <a:pt x="12096" y="7262"/>
                    <a:pt x="12076" y="7281"/>
                    <a:pt x="12047" y="7291"/>
                  </a:cubicBezTo>
                  <a:lnTo>
                    <a:pt x="12036" y="7291"/>
                  </a:lnTo>
                  <a:cubicBezTo>
                    <a:pt x="12022" y="7306"/>
                    <a:pt x="12002" y="7315"/>
                    <a:pt x="11985" y="7315"/>
                  </a:cubicBezTo>
                  <a:cubicBezTo>
                    <a:pt x="11979" y="7315"/>
                    <a:pt x="11973" y="7314"/>
                    <a:pt x="11967" y="7311"/>
                  </a:cubicBezTo>
                  <a:cubicBezTo>
                    <a:pt x="11937" y="7301"/>
                    <a:pt x="11917" y="7271"/>
                    <a:pt x="11917" y="7242"/>
                  </a:cubicBezTo>
                  <a:cubicBezTo>
                    <a:pt x="11917" y="7202"/>
                    <a:pt x="11937" y="7162"/>
                    <a:pt x="11967" y="7142"/>
                  </a:cubicBezTo>
                  <a:cubicBezTo>
                    <a:pt x="11989" y="7128"/>
                    <a:pt x="12005" y="7118"/>
                    <a:pt x="12024" y="7118"/>
                  </a:cubicBezTo>
                  <a:close/>
                  <a:moveTo>
                    <a:pt x="7555" y="7059"/>
                  </a:moveTo>
                  <a:cubicBezTo>
                    <a:pt x="7577" y="7059"/>
                    <a:pt x="7598" y="7068"/>
                    <a:pt x="7620" y="7083"/>
                  </a:cubicBezTo>
                  <a:cubicBezTo>
                    <a:pt x="7650" y="7102"/>
                    <a:pt x="7680" y="7142"/>
                    <a:pt x="7680" y="7192"/>
                  </a:cubicBezTo>
                  <a:cubicBezTo>
                    <a:pt x="7690" y="7222"/>
                    <a:pt x="7690" y="7262"/>
                    <a:pt x="7690" y="7291"/>
                  </a:cubicBezTo>
                  <a:cubicBezTo>
                    <a:pt x="7690" y="7341"/>
                    <a:pt x="7660" y="7381"/>
                    <a:pt x="7620" y="7391"/>
                  </a:cubicBezTo>
                  <a:cubicBezTo>
                    <a:pt x="7603" y="7397"/>
                    <a:pt x="7588" y="7401"/>
                    <a:pt x="7573" y="7401"/>
                  </a:cubicBezTo>
                  <a:cubicBezTo>
                    <a:pt x="7545" y="7401"/>
                    <a:pt x="7521" y="7387"/>
                    <a:pt x="7501" y="7361"/>
                  </a:cubicBezTo>
                  <a:cubicBezTo>
                    <a:pt x="7471" y="7341"/>
                    <a:pt x="7451" y="7301"/>
                    <a:pt x="7441" y="7262"/>
                  </a:cubicBezTo>
                  <a:cubicBezTo>
                    <a:pt x="7431" y="7231"/>
                    <a:pt x="7441" y="7211"/>
                    <a:pt x="7441" y="7182"/>
                  </a:cubicBezTo>
                  <a:cubicBezTo>
                    <a:pt x="7431" y="7142"/>
                    <a:pt x="7461" y="7112"/>
                    <a:pt x="7491" y="7092"/>
                  </a:cubicBezTo>
                  <a:cubicBezTo>
                    <a:pt x="7501" y="7072"/>
                    <a:pt x="7511" y="7063"/>
                    <a:pt x="7531" y="7063"/>
                  </a:cubicBezTo>
                  <a:cubicBezTo>
                    <a:pt x="7539" y="7060"/>
                    <a:pt x="7547" y="7059"/>
                    <a:pt x="7555" y="7059"/>
                  </a:cubicBezTo>
                  <a:close/>
                  <a:moveTo>
                    <a:pt x="1514" y="7169"/>
                  </a:moveTo>
                  <a:cubicBezTo>
                    <a:pt x="1580" y="7169"/>
                    <a:pt x="1647" y="7187"/>
                    <a:pt x="1702" y="7211"/>
                  </a:cubicBezTo>
                  <a:cubicBezTo>
                    <a:pt x="1771" y="7231"/>
                    <a:pt x="1811" y="7291"/>
                    <a:pt x="1811" y="7371"/>
                  </a:cubicBezTo>
                  <a:cubicBezTo>
                    <a:pt x="1811" y="7391"/>
                    <a:pt x="1801" y="7430"/>
                    <a:pt x="1791" y="7450"/>
                  </a:cubicBezTo>
                  <a:cubicBezTo>
                    <a:pt x="1755" y="7494"/>
                    <a:pt x="1713" y="7522"/>
                    <a:pt x="1663" y="7522"/>
                  </a:cubicBezTo>
                  <a:cubicBezTo>
                    <a:pt x="1644" y="7522"/>
                    <a:pt x="1624" y="7518"/>
                    <a:pt x="1603" y="7510"/>
                  </a:cubicBezTo>
                  <a:cubicBezTo>
                    <a:pt x="1583" y="7510"/>
                    <a:pt x="1563" y="7500"/>
                    <a:pt x="1543" y="7490"/>
                  </a:cubicBezTo>
                  <a:cubicBezTo>
                    <a:pt x="1528" y="7493"/>
                    <a:pt x="1513" y="7494"/>
                    <a:pt x="1499" y="7494"/>
                  </a:cubicBezTo>
                  <a:cubicBezTo>
                    <a:pt x="1464" y="7494"/>
                    <a:pt x="1429" y="7487"/>
                    <a:pt x="1393" y="7480"/>
                  </a:cubicBezTo>
                  <a:cubicBezTo>
                    <a:pt x="1284" y="7441"/>
                    <a:pt x="1254" y="7301"/>
                    <a:pt x="1334" y="7231"/>
                  </a:cubicBezTo>
                  <a:cubicBezTo>
                    <a:pt x="1383" y="7187"/>
                    <a:pt x="1448" y="7169"/>
                    <a:pt x="1514" y="7169"/>
                  </a:cubicBezTo>
                  <a:close/>
                  <a:moveTo>
                    <a:pt x="11576" y="7128"/>
                  </a:moveTo>
                  <a:cubicBezTo>
                    <a:pt x="11612" y="7128"/>
                    <a:pt x="11646" y="7139"/>
                    <a:pt x="11669" y="7162"/>
                  </a:cubicBezTo>
                  <a:cubicBezTo>
                    <a:pt x="11709" y="7192"/>
                    <a:pt x="11718" y="7231"/>
                    <a:pt x="11718" y="7281"/>
                  </a:cubicBezTo>
                  <a:cubicBezTo>
                    <a:pt x="11728" y="7401"/>
                    <a:pt x="11649" y="7550"/>
                    <a:pt x="11530" y="7589"/>
                  </a:cubicBezTo>
                  <a:cubicBezTo>
                    <a:pt x="11506" y="7597"/>
                    <a:pt x="11483" y="7602"/>
                    <a:pt x="11461" y="7602"/>
                  </a:cubicBezTo>
                  <a:cubicBezTo>
                    <a:pt x="11426" y="7602"/>
                    <a:pt x="11395" y="7590"/>
                    <a:pt x="11370" y="7560"/>
                  </a:cubicBezTo>
                  <a:cubicBezTo>
                    <a:pt x="11360" y="7560"/>
                    <a:pt x="11360" y="7560"/>
                    <a:pt x="11360" y="7550"/>
                  </a:cubicBezTo>
                  <a:cubicBezTo>
                    <a:pt x="11300" y="7540"/>
                    <a:pt x="11271" y="7470"/>
                    <a:pt x="11280" y="7410"/>
                  </a:cubicBezTo>
                  <a:cubicBezTo>
                    <a:pt x="11311" y="7271"/>
                    <a:pt x="11410" y="7172"/>
                    <a:pt x="11539" y="7132"/>
                  </a:cubicBezTo>
                  <a:cubicBezTo>
                    <a:pt x="11551" y="7130"/>
                    <a:pt x="11564" y="7128"/>
                    <a:pt x="11576" y="7128"/>
                  </a:cubicBezTo>
                  <a:close/>
                  <a:moveTo>
                    <a:pt x="5456" y="8987"/>
                  </a:moveTo>
                  <a:cubicBezTo>
                    <a:pt x="5485" y="8987"/>
                    <a:pt x="5515" y="8995"/>
                    <a:pt x="5541" y="9012"/>
                  </a:cubicBezTo>
                  <a:cubicBezTo>
                    <a:pt x="5641" y="9081"/>
                    <a:pt x="5651" y="9211"/>
                    <a:pt x="5571" y="9291"/>
                  </a:cubicBezTo>
                  <a:lnTo>
                    <a:pt x="5561" y="9300"/>
                  </a:lnTo>
                  <a:lnTo>
                    <a:pt x="5561" y="9311"/>
                  </a:lnTo>
                  <a:lnTo>
                    <a:pt x="5541" y="9331"/>
                  </a:lnTo>
                  <a:cubicBezTo>
                    <a:pt x="5541" y="9340"/>
                    <a:pt x="5531" y="9350"/>
                    <a:pt x="5531" y="9350"/>
                  </a:cubicBezTo>
                  <a:cubicBezTo>
                    <a:pt x="5531" y="9370"/>
                    <a:pt x="5522" y="9380"/>
                    <a:pt x="5522" y="9400"/>
                  </a:cubicBezTo>
                  <a:cubicBezTo>
                    <a:pt x="5496" y="9460"/>
                    <a:pt x="5443" y="9489"/>
                    <a:pt x="5393" y="9489"/>
                  </a:cubicBezTo>
                  <a:cubicBezTo>
                    <a:pt x="5327" y="9489"/>
                    <a:pt x="5263" y="9440"/>
                    <a:pt x="5263" y="9350"/>
                  </a:cubicBezTo>
                  <a:cubicBezTo>
                    <a:pt x="5263" y="9271"/>
                    <a:pt x="5253" y="9191"/>
                    <a:pt x="5283" y="9112"/>
                  </a:cubicBezTo>
                  <a:cubicBezTo>
                    <a:pt x="5311" y="9034"/>
                    <a:pt x="5384" y="8987"/>
                    <a:pt x="5456" y="8987"/>
                  </a:cubicBezTo>
                  <a:close/>
                  <a:moveTo>
                    <a:pt x="5034" y="9458"/>
                  </a:moveTo>
                  <a:cubicBezTo>
                    <a:pt x="5049" y="9458"/>
                    <a:pt x="5067" y="9464"/>
                    <a:pt x="5084" y="9470"/>
                  </a:cubicBezTo>
                  <a:lnTo>
                    <a:pt x="5093" y="9479"/>
                  </a:lnTo>
                  <a:lnTo>
                    <a:pt x="5113" y="9499"/>
                  </a:lnTo>
                  <a:lnTo>
                    <a:pt x="5113" y="9510"/>
                  </a:lnTo>
                  <a:cubicBezTo>
                    <a:pt x="5113" y="9519"/>
                    <a:pt x="5124" y="9529"/>
                    <a:pt x="5124" y="9539"/>
                  </a:cubicBezTo>
                  <a:cubicBezTo>
                    <a:pt x="5133" y="9559"/>
                    <a:pt x="5124" y="9569"/>
                    <a:pt x="5124" y="9589"/>
                  </a:cubicBezTo>
                  <a:cubicBezTo>
                    <a:pt x="5124" y="9599"/>
                    <a:pt x="5113" y="9609"/>
                    <a:pt x="5104" y="9619"/>
                  </a:cubicBezTo>
                  <a:cubicBezTo>
                    <a:pt x="5104" y="9629"/>
                    <a:pt x="5093" y="9629"/>
                    <a:pt x="5084" y="9639"/>
                  </a:cubicBezTo>
                  <a:cubicBezTo>
                    <a:pt x="5074" y="9639"/>
                    <a:pt x="5064" y="9649"/>
                    <a:pt x="5054" y="9649"/>
                  </a:cubicBezTo>
                  <a:cubicBezTo>
                    <a:pt x="5034" y="9649"/>
                    <a:pt x="5024" y="9649"/>
                    <a:pt x="5014" y="9639"/>
                  </a:cubicBezTo>
                  <a:cubicBezTo>
                    <a:pt x="5004" y="9639"/>
                    <a:pt x="4984" y="9629"/>
                    <a:pt x="4974" y="9619"/>
                  </a:cubicBezTo>
                  <a:cubicBezTo>
                    <a:pt x="4974" y="9609"/>
                    <a:pt x="4974" y="9609"/>
                    <a:pt x="4965" y="9599"/>
                  </a:cubicBezTo>
                  <a:cubicBezTo>
                    <a:pt x="4954" y="9589"/>
                    <a:pt x="4954" y="9569"/>
                    <a:pt x="4954" y="9559"/>
                  </a:cubicBezTo>
                  <a:cubicBezTo>
                    <a:pt x="4954" y="9549"/>
                    <a:pt x="4954" y="9539"/>
                    <a:pt x="4965" y="9529"/>
                  </a:cubicBezTo>
                  <a:lnTo>
                    <a:pt x="4965" y="9519"/>
                  </a:lnTo>
                  <a:lnTo>
                    <a:pt x="4974" y="9510"/>
                  </a:lnTo>
                  <a:cubicBezTo>
                    <a:pt x="4974" y="9490"/>
                    <a:pt x="4984" y="9470"/>
                    <a:pt x="5004" y="9470"/>
                  </a:cubicBezTo>
                  <a:cubicBezTo>
                    <a:pt x="5013" y="9461"/>
                    <a:pt x="5023" y="9458"/>
                    <a:pt x="5034" y="9458"/>
                  </a:cubicBezTo>
                  <a:close/>
                  <a:moveTo>
                    <a:pt x="12334" y="10447"/>
                  </a:moveTo>
                  <a:cubicBezTo>
                    <a:pt x="12350" y="10447"/>
                    <a:pt x="12365" y="10449"/>
                    <a:pt x="12375" y="10454"/>
                  </a:cubicBezTo>
                  <a:cubicBezTo>
                    <a:pt x="12414" y="10465"/>
                    <a:pt x="12445" y="10484"/>
                    <a:pt x="12465" y="10524"/>
                  </a:cubicBezTo>
                  <a:cubicBezTo>
                    <a:pt x="12484" y="10534"/>
                    <a:pt x="12494" y="10554"/>
                    <a:pt x="12494" y="10574"/>
                  </a:cubicBezTo>
                  <a:lnTo>
                    <a:pt x="12494" y="10624"/>
                  </a:lnTo>
                  <a:cubicBezTo>
                    <a:pt x="12494" y="10663"/>
                    <a:pt x="12484" y="10693"/>
                    <a:pt x="12454" y="10733"/>
                  </a:cubicBezTo>
                  <a:cubicBezTo>
                    <a:pt x="12445" y="10743"/>
                    <a:pt x="12425" y="10763"/>
                    <a:pt x="12405" y="10772"/>
                  </a:cubicBezTo>
                  <a:cubicBezTo>
                    <a:pt x="12394" y="10772"/>
                    <a:pt x="12375" y="10783"/>
                    <a:pt x="12365" y="10783"/>
                  </a:cubicBezTo>
                  <a:cubicBezTo>
                    <a:pt x="12355" y="10792"/>
                    <a:pt x="12345" y="10792"/>
                    <a:pt x="12335" y="10792"/>
                  </a:cubicBezTo>
                  <a:cubicBezTo>
                    <a:pt x="12325" y="10792"/>
                    <a:pt x="12315" y="10803"/>
                    <a:pt x="12305" y="10803"/>
                  </a:cubicBezTo>
                  <a:cubicBezTo>
                    <a:pt x="12294" y="10805"/>
                    <a:pt x="12282" y="10807"/>
                    <a:pt x="12271" y="10807"/>
                  </a:cubicBezTo>
                  <a:cubicBezTo>
                    <a:pt x="12243" y="10807"/>
                    <a:pt x="12217" y="10800"/>
                    <a:pt x="12196" y="10792"/>
                  </a:cubicBezTo>
                  <a:cubicBezTo>
                    <a:pt x="12166" y="10772"/>
                    <a:pt x="12136" y="10753"/>
                    <a:pt x="12126" y="10723"/>
                  </a:cubicBezTo>
                  <a:cubicBezTo>
                    <a:pt x="12116" y="10703"/>
                    <a:pt x="12106" y="10683"/>
                    <a:pt x="12106" y="10663"/>
                  </a:cubicBezTo>
                  <a:cubicBezTo>
                    <a:pt x="12106" y="10644"/>
                    <a:pt x="12106" y="10624"/>
                    <a:pt x="12116" y="10604"/>
                  </a:cubicBezTo>
                  <a:cubicBezTo>
                    <a:pt x="12116" y="10584"/>
                    <a:pt x="12126" y="10564"/>
                    <a:pt x="12136" y="10554"/>
                  </a:cubicBezTo>
                  <a:cubicBezTo>
                    <a:pt x="12146" y="10534"/>
                    <a:pt x="12156" y="10524"/>
                    <a:pt x="12166" y="10514"/>
                  </a:cubicBezTo>
                  <a:cubicBezTo>
                    <a:pt x="12176" y="10504"/>
                    <a:pt x="12196" y="10494"/>
                    <a:pt x="12206" y="10484"/>
                  </a:cubicBezTo>
                  <a:cubicBezTo>
                    <a:pt x="12215" y="10474"/>
                    <a:pt x="12226" y="10474"/>
                    <a:pt x="12235" y="10474"/>
                  </a:cubicBezTo>
                  <a:lnTo>
                    <a:pt x="12235" y="10465"/>
                  </a:lnTo>
                  <a:lnTo>
                    <a:pt x="12246" y="10465"/>
                  </a:lnTo>
                  <a:cubicBezTo>
                    <a:pt x="12255" y="10465"/>
                    <a:pt x="12266" y="10454"/>
                    <a:pt x="12285" y="10454"/>
                  </a:cubicBezTo>
                  <a:cubicBezTo>
                    <a:pt x="12300" y="10449"/>
                    <a:pt x="12317" y="10447"/>
                    <a:pt x="12334" y="10447"/>
                  </a:cubicBezTo>
                  <a:close/>
                  <a:moveTo>
                    <a:pt x="5880" y="10939"/>
                  </a:moveTo>
                  <a:cubicBezTo>
                    <a:pt x="5958" y="10939"/>
                    <a:pt x="6037" y="10995"/>
                    <a:pt x="6028" y="11081"/>
                  </a:cubicBezTo>
                  <a:cubicBezTo>
                    <a:pt x="6019" y="11161"/>
                    <a:pt x="5999" y="11230"/>
                    <a:pt x="5949" y="11290"/>
                  </a:cubicBezTo>
                  <a:cubicBezTo>
                    <a:pt x="5909" y="11349"/>
                    <a:pt x="5860" y="11400"/>
                    <a:pt x="5800" y="11439"/>
                  </a:cubicBezTo>
                  <a:cubicBezTo>
                    <a:pt x="5766" y="11466"/>
                    <a:pt x="5729" y="11477"/>
                    <a:pt x="5695" y="11477"/>
                  </a:cubicBezTo>
                  <a:cubicBezTo>
                    <a:pt x="5599" y="11477"/>
                    <a:pt x="5519" y="11387"/>
                    <a:pt x="5541" y="11270"/>
                  </a:cubicBezTo>
                  <a:cubicBezTo>
                    <a:pt x="5551" y="11201"/>
                    <a:pt x="5591" y="11141"/>
                    <a:pt x="5631" y="11091"/>
                  </a:cubicBezTo>
                  <a:cubicBezTo>
                    <a:pt x="5670" y="11051"/>
                    <a:pt x="5701" y="11022"/>
                    <a:pt x="5740" y="11002"/>
                  </a:cubicBezTo>
                  <a:cubicBezTo>
                    <a:pt x="5770" y="10982"/>
                    <a:pt x="5790" y="10962"/>
                    <a:pt x="5820" y="10952"/>
                  </a:cubicBezTo>
                  <a:cubicBezTo>
                    <a:pt x="5839" y="10943"/>
                    <a:pt x="5859" y="10939"/>
                    <a:pt x="5880" y="10939"/>
                  </a:cubicBezTo>
                  <a:close/>
                  <a:moveTo>
                    <a:pt x="12364" y="11022"/>
                  </a:moveTo>
                  <a:cubicBezTo>
                    <a:pt x="12464" y="11022"/>
                    <a:pt x="12554" y="11097"/>
                    <a:pt x="12554" y="11220"/>
                  </a:cubicBezTo>
                  <a:cubicBezTo>
                    <a:pt x="12554" y="11349"/>
                    <a:pt x="12484" y="11459"/>
                    <a:pt x="12375" y="11539"/>
                  </a:cubicBezTo>
                  <a:cubicBezTo>
                    <a:pt x="12325" y="11579"/>
                    <a:pt x="12275" y="11608"/>
                    <a:pt x="12226" y="11628"/>
                  </a:cubicBezTo>
                  <a:cubicBezTo>
                    <a:pt x="12178" y="11649"/>
                    <a:pt x="12137" y="11662"/>
                    <a:pt x="12094" y="11662"/>
                  </a:cubicBezTo>
                  <a:cubicBezTo>
                    <a:pt x="12057" y="11662"/>
                    <a:pt x="12019" y="11652"/>
                    <a:pt x="11977" y="11628"/>
                  </a:cubicBezTo>
                  <a:cubicBezTo>
                    <a:pt x="11907" y="11598"/>
                    <a:pt x="11877" y="11499"/>
                    <a:pt x="11907" y="11429"/>
                  </a:cubicBezTo>
                  <a:cubicBezTo>
                    <a:pt x="11917" y="11400"/>
                    <a:pt x="11927" y="11369"/>
                    <a:pt x="11947" y="11360"/>
                  </a:cubicBezTo>
                  <a:lnTo>
                    <a:pt x="11947" y="11349"/>
                  </a:lnTo>
                  <a:cubicBezTo>
                    <a:pt x="12017" y="11220"/>
                    <a:pt x="12136" y="11101"/>
                    <a:pt x="12275" y="11041"/>
                  </a:cubicBezTo>
                  <a:cubicBezTo>
                    <a:pt x="12304" y="11028"/>
                    <a:pt x="12334" y="11022"/>
                    <a:pt x="12364" y="11022"/>
                  </a:cubicBezTo>
                  <a:close/>
                  <a:moveTo>
                    <a:pt x="2468" y="11489"/>
                  </a:moveTo>
                  <a:cubicBezTo>
                    <a:pt x="2478" y="11489"/>
                    <a:pt x="2498" y="11489"/>
                    <a:pt x="2518" y="11499"/>
                  </a:cubicBezTo>
                  <a:cubicBezTo>
                    <a:pt x="2527" y="11499"/>
                    <a:pt x="2538" y="11509"/>
                    <a:pt x="2547" y="11509"/>
                  </a:cubicBezTo>
                  <a:cubicBezTo>
                    <a:pt x="2557" y="11519"/>
                    <a:pt x="2577" y="11528"/>
                    <a:pt x="2577" y="11539"/>
                  </a:cubicBezTo>
                  <a:cubicBezTo>
                    <a:pt x="2597" y="11568"/>
                    <a:pt x="2617" y="11598"/>
                    <a:pt x="2617" y="11638"/>
                  </a:cubicBezTo>
                  <a:lnTo>
                    <a:pt x="2607" y="11638"/>
                  </a:lnTo>
                  <a:cubicBezTo>
                    <a:pt x="2617" y="11648"/>
                    <a:pt x="2617" y="11648"/>
                    <a:pt x="2617" y="11658"/>
                  </a:cubicBezTo>
                  <a:cubicBezTo>
                    <a:pt x="2627" y="11707"/>
                    <a:pt x="2617" y="11758"/>
                    <a:pt x="2577" y="11787"/>
                  </a:cubicBezTo>
                  <a:cubicBezTo>
                    <a:pt x="2552" y="11806"/>
                    <a:pt x="2522" y="11817"/>
                    <a:pt x="2491" y="11817"/>
                  </a:cubicBezTo>
                  <a:cubicBezTo>
                    <a:pt x="2473" y="11817"/>
                    <a:pt x="2456" y="11814"/>
                    <a:pt x="2438" y="11807"/>
                  </a:cubicBezTo>
                  <a:cubicBezTo>
                    <a:pt x="2408" y="11797"/>
                    <a:pt x="2378" y="11777"/>
                    <a:pt x="2358" y="11767"/>
                  </a:cubicBezTo>
                  <a:cubicBezTo>
                    <a:pt x="2259" y="11707"/>
                    <a:pt x="2269" y="11559"/>
                    <a:pt x="2368" y="11509"/>
                  </a:cubicBezTo>
                  <a:cubicBezTo>
                    <a:pt x="2398" y="11499"/>
                    <a:pt x="2428" y="11489"/>
                    <a:pt x="2468" y="11489"/>
                  </a:cubicBezTo>
                  <a:close/>
                  <a:moveTo>
                    <a:pt x="1783" y="11424"/>
                  </a:moveTo>
                  <a:cubicBezTo>
                    <a:pt x="1826" y="11424"/>
                    <a:pt x="1869" y="11436"/>
                    <a:pt x="1901" y="11459"/>
                  </a:cubicBezTo>
                  <a:cubicBezTo>
                    <a:pt x="1950" y="11499"/>
                    <a:pt x="1970" y="11548"/>
                    <a:pt x="2000" y="11598"/>
                  </a:cubicBezTo>
                  <a:cubicBezTo>
                    <a:pt x="2050" y="11678"/>
                    <a:pt x="2010" y="11777"/>
                    <a:pt x="1930" y="11817"/>
                  </a:cubicBezTo>
                  <a:cubicBezTo>
                    <a:pt x="1907" y="11831"/>
                    <a:pt x="1879" y="11838"/>
                    <a:pt x="1852" y="11838"/>
                  </a:cubicBezTo>
                  <a:cubicBezTo>
                    <a:pt x="1800" y="11838"/>
                    <a:pt x="1748" y="11813"/>
                    <a:pt x="1722" y="11767"/>
                  </a:cubicBezTo>
                  <a:cubicBezTo>
                    <a:pt x="1682" y="11758"/>
                    <a:pt x="1652" y="11727"/>
                    <a:pt x="1632" y="11698"/>
                  </a:cubicBezTo>
                  <a:cubicBezTo>
                    <a:pt x="1563" y="11638"/>
                    <a:pt x="1583" y="11539"/>
                    <a:pt x="1642" y="11479"/>
                  </a:cubicBezTo>
                  <a:cubicBezTo>
                    <a:pt x="1680" y="11441"/>
                    <a:pt x="1732" y="11424"/>
                    <a:pt x="1783" y="11424"/>
                  </a:cubicBezTo>
                  <a:close/>
                  <a:moveTo>
                    <a:pt x="15675" y="11660"/>
                  </a:moveTo>
                  <a:cubicBezTo>
                    <a:pt x="15693" y="11660"/>
                    <a:pt x="15710" y="11663"/>
                    <a:pt x="15727" y="11668"/>
                  </a:cubicBezTo>
                  <a:cubicBezTo>
                    <a:pt x="15741" y="11664"/>
                    <a:pt x="15754" y="11662"/>
                    <a:pt x="15767" y="11662"/>
                  </a:cubicBezTo>
                  <a:cubicBezTo>
                    <a:pt x="15819" y="11662"/>
                    <a:pt x="15862" y="11694"/>
                    <a:pt x="15886" y="11758"/>
                  </a:cubicBezTo>
                  <a:cubicBezTo>
                    <a:pt x="15955" y="11937"/>
                    <a:pt x="15886" y="12145"/>
                    <a:pt x="15687" y="12195"/>
                  </a:cubicBezTo>
                  <a:cubicBezTo>
                    <a:pt x="15676" y="12198"/>
                    <a:pt x="15664" y="12199"/>
                    <a:pt x="15651" y="12199"/>
                  </a:cubicBezTo>
                  <a:cubicBezTo>
                    <a:pt x="15571" y="12199"/>
                    <a:pt x="15487" y="12144"/>
                    <a:pt x="15478" y="12066"/>
                  </a:cubicBezTo>
                  <a:cubicBezTo>
                    <a:pt x="15468" y="11976"/>
                    <a:pt x="15458" y="11887"/>
                    <a:pt x="15488" y="11807"/>
                  </a:cubicBezTo>
                  <a:cubicBezTo>
                    <a:pt x="15513" y="11717"/>
                    <a:pt x="15592" y="11660"/>
                    <a:pt x="15675" y="11660"/>
                  </a:cubicBezTo>
                  <a:close/>
                  <a:moveTo>
                    <a:pt x="868" y="12133"/>
                  </a:moveTo>
                  <a:cubicBezTo>
                    <a:pt x="881" y="12133"/>
                    <a:pt x="894" y="12134"/>
                    <a:pt x="906" y="12136"/>
                  </a:cubicBezTo>
                  <a:cubicBezTo>
                    <a:pt x="975" y="12136"/>
                    <a:pt x="1035" y="12175"/>
                    <a:pt x="1095" y="12215"/>
                  </a:cubicBezTo>
                  <a:cubicBezTo>
                    <a:pt x="1185" y="12275"/>
                    <a:pt x="1205" y="12384"/>
                    <a:pt x="1155" y="12474"/>
                  </a:cubicBezTo>
                  <a:cubicBezTo>
                    <a:pt x="1122" y="12527"/>
                    <a:pt x="1053" y="12558"/>
                    <a:pt x="987" y="12558"/>
                  </a:cubicBezTo>
                  <a:cubicBezTo>
                    <a:pt x="955" y="12558"/>
                    <a:pt x="922" y="12550"/>
                    <a:pt x="896" y="12533"/>
                  </a:cubicBezTo>
                  <a:cubicBezTo>
                    <a:pt x="886" y="12523"/>
                    <a:pt x="866" y="12514"/>
                    <a:pt x="856" y="12503"/>
                  </a:cubicBezTo>
                  <a:cubicBezTo>
                    <a:pt x="807" y="12494"/>
                    <a:pt x="747" y="12483"/>
                    <a:pt x="707" y="12444"/>
                  </a:cubicBezTo>
                  <a:cubicBezTo>
                    <a:pt x="657" y="12404"/>
                    <a:pt x="637" y="12354"/>
                    <a:pt x="637" y="12304"/>
                  </a:cubicBezTo>
                  <a:cubicBezTo>
                    <a:pt x="637" y="12275"/>
                    <a:pt x="648" y="12255"/>
                    <a:pt x="657" y="12225"/>
                  </a:cubicBezTo>
                  <a:lnTo>
                    <a:pt x="668" y="12225"/>
                  </a:lnTo>
                  <a:cubicBezTo>
                    <a:pt x="677" y="12205"/>
                    <a:pt x="697" y="12195"/>
                    <a:pt x="717" y="12175"/>
                  </a:cubicBezTo>
                  <a:cubicBezTo>
                    <a:pt x="758" y="12151"/>
                    <a:pt x="812" y="12133"/>
                    <a:pt x="868" y="12133"/>
                  </a:cubicBezTo>
                  <a:close/>
                  <a:moveTo>
                    <a:pt x="8640" y="12663"/>
                  </a:moveTo>
                  <a:cubicBezTo>
                    <a:pt x="8665" y="12663"/>
                    <a:pt x="8689" y="12668"/>
                    <a:pt x="8714" y="12673"/>
                  </a:cubicBezTo>
                  <a:cubicBezTo>
                    <a:pt x="8784" y="12682"/>
                    <a:pt x="8814" y="12762"/>
                    <a:pt x="8794" y="12822"/>
                  </a:cubicBezTo>
                  <a:cubicBezTo>
                    <a:pt x="8784" y="12872"/>
                    <a:pt x="8764" y="12901"/>
                    <a:pt x="8734" y="12931"/>
                  </a:cubicBezTo>
                  <a:cubicBezTo>
                    <a:pt x="8714" y="12971"/>
                    <a:pt x="8685" y="13001"/>
                    <a:pt x="8654" y="13020"/>
                  </a:cubicBezTo>
                  <a:cubicBezTo>
                    <a:pt x="8605" y="13071"/>
                    <a:pt x="8526" y="13110"/>
                    <a:pt x="8456" y="13130"/>
                  </a:cubicBezTo>
                  <a:cubicBezTo>
                    <a:pt x="8443" y="13134"/>
                    <a:pt x="8431" y="13135"/>
                    <a:pt x="8420" y="13135"/>
                  </a:cubicBezTo>
                  <a:cubicBezTo>
                    <a:pt x="8330" y="13135"/>
                    <a:pt x="8270" y="13039"/>
                    <a:pt x="8296" y="12951"/>
                  </a:cubicBezTo>
                  <a:cubicBezTo>
                    <a:pt x="8296" y="12941"/>
                    <a:pt x="8307" y="12931"/>
                    <a:pt x="8307" y="12921"/>
                  </a:cubicBezTo>
                  <a:cubicBezTo>
                    <a:pt x="8347" y="12852"/>
                    <a:pt x="8406" y="12802"/>
                    <a:pt x="8466" y="12752"/>
                  </a:cubicBezTo>
                  <a:cubicBezTo>
                    <a:pt x="8495" y="12722"/>
                    <a:pt x="8526" y="12702"/>
                    <a:pt x="8565" y="12682"/>
                  </a:cubicBezTo>
                  <a:cubicBezTo>
                    <a:pt x="8590" y="12668"/>
                    <a:pt x="8615" y="12663"/>
                    <a:pt x="8640" y="12663"/>
                  </a:cubicBezTo>
                  <a:close/>
                  <a:moveTo>
                    <a:pt x="11689" y="13588"/>
                  </a:moveTo>
                  <a:cubicBezTo>
                    <a:pt x="11718" y="13597"/>
                    <a:pt x="11728" y="13617"/>
                    <a:pt x="11738" y="13637"/>
                  </a:cubicBezTo>
                  <a:cubicBezTo>
                    <a:pt x="11748" y="13687"/>
                    <a:pt x="11718" y="13737"/>
                    <a:pt x="11669" y="13747"/>
                  </a:cubicBezTo>
                  <a:lnTo>
                    <a:pt x="11658" y="13747"/>
                  </a:lnTo>
                  <a:cubicBezTo>
                    <a:pt x="11649" y="13767"/>
                    <a:pt x="11639" y="13776"/>
                    <a:pt x="11619" y="13776"/>
                  </a:cubicBezTo>
                  <a:cubicBezTo>
                    <a:pt x="11589" y="13776"/>
                    <a:pt x="11559" y="13757"/>
                    <a:pt x="11559" y="13727"/>
                  </a:cubicBezTo>
                  <a:cubicBezTo>
                    <a:pt x="11549" y="13717"/>
                    <a:pt x="11549" y="13707"/>
                    <a:pt x="11549" y="13697"/>
                  </a:cubicBezTo>
                  <a:cubicBezTo>
                    <a:pt x="11530" y="13677"/>
                    <a:pt x="11539" y="13648"/>
                    <a:pt x="11559" y="13637"/>
                  </a:cubicBezTo>
                  <a:lnTo>
                    <a:pt x="11579" y="13637"/>
                  </a:lnTo>
                  <a:cubicBezTo>
                    <a:pt x="11579" y="13637"/>
                    <a:pt x="11579" y="13628"/>
                    <a:pt x="11589" y="13628"/>
                  </a:cubicBezTo>
                  <a:lnTo>
                    <a:pt x="11619" y="13597"/>
                  </a:lnTo>
                  <a:cubicBezTo>
                    <a:pt x="11639" y="13588"/>
                    <a:pt x="11658" y="13588"/>
                    <a:pt x="11689" y="13588"/>
                  </a:cubicBezTo>
                  <a:close/>
                  <a:moveTo>
                    <a:pt x="12076" y="13498"/>
                  </a:moveTo>
                  <a:cubicBezTo>
                    <a:pt x="12106" y="13498"/>
                    <a:pt x="12136" y="13508"/>
                    <a:pt x="12166" y="13528"/>
                  </a:cubicBezTo>
                  <a:cubicBezTo>
                    <a:pt x="12215" y="13577"/>
                    <a:pt x="12226" y="13657"/>
                    <a:pt x="12166" y="13707"/>
                  </a:cubicBezTo>
                  <a:cubicBezTo>
                    <a:pt x="12156" y="13717"/>
                    <a:pt x="12136" y="13727"/>
                    <a:pt x="12126" y="13737"/>
                  </a:cubicBezTo>
                  <a:cubicBezTo>
                    <a:pt x="12106" y="13767"/>
                    <a:pt x="12087" y="13787"/>
                    <a:pt x="12056" y="13796"/>
                  </a:cubicBezTo>
                  <a:cubicBezTo>
                    <a:pt x="12049" y="13798"/>
                    <a:pt x="12042" y="13799"/>
                    <a:pt x="12035" y="13799"/>
                  </a:cubicBezTo>
                  <a:cubicBezTo>
                    <a:pt x="12000" y="13799"/>
                    <a:pt x="11964" y="13780"/>
                    <a:pt x="11947" y="13747"/>
                  </a:cubicBezTo>
                  <a:cubicBezTo>
                    <a:pt x="11937" y="13707"/>
                    <a:pt x="11927" y="13657"/>
                    <a:pt x="11947" y="13617"/>
                  </a:cubicBezTo>
                  <a:cubicBezTo>
                    <a:pt x="11957" y="13597"/>
                    <a:pt x="11967" y="13577"/>
                    <a:pt x="11977" y="13568"/>
                  </a:cubicBezTo>
                  <a:cubicBezTo>
                    <a:pt x="11987" y="13568"/>
                    <a:pt x="11987" y="13558"/>
                    <a:pt x="11987" y="13558"/>
                  </a:cubicBezTo>
                  <a:cubicBezTo>
                    <a:pt x="12007" y="13528"/>
                    <a:pt x="12047" y="13508"/>
                    <a:pt x="12076" y="13498"/>
                  </a:cubicBezTo>
                  <a:close/>
                  <a:moveTo>
                    <a:pt x="8588" y="14308"/>
                  </a:moveTo>
                  <a:cubicBezTo>
                    <a:pt x="8635" y="14308"/>
                    <a:pt x="8683" y="14341"/>
                    <a:pt x="8705" y="14384"/>
                  </a:cubicBezTo>
                  <a:cubicBezTo>
                    <a:pt x="8724" y="14453"/>
                    <a:pt x="8685" y="14523"/>
                    <a:pt x="8615" y="14543"/>
                  </a:cubicBezTo>
                  <a:lnTo>
                    <a:pt x="8595" y="14552"/>
                  </a:lnTo>
                  <a:lnTo>
                    <a:pt x="8585" y="14552"/>
                  </a:lnTo>
                  <a:cubicBezTo>
                    <a:pt x="8585" y="14552"/>
                    <a:pt x="8575" y="14552"/>
                    <a:pt x="8575" y="14563"/>
                  </a:cubicBezTo>
                  <a:cubicBezTo>
                    <a:pt x="8555" y="14572"/>
                    <a:pt x="8535" y="14583"/>
                    <a:pt x="8526" y="14602"/>
                  </a:cubicBezTo>
                  <a:cubicBezTo>
                    <a:pt x="8501" y="14615"/>
                    <a:pt x="8477" y="14623"/>
                    <a:pt x="8452" y="14623"/>
                  </a:cubicBezTo>
                  <a:cubicBezTo>
                    <a:pt x="8437" y="14623"/>
                    <a:pt x="8422" y="14620"/>
                    <a:pt x="8406" y="14612"/>
                  </a:cubicBezTo>
                  <a:cubicBezTo>
                    <a:pt x="8376" y="14592"/>
                    <a:pt x="8356" y="14532"/>
                    <a:pt x="8366" y="14503"/>
                  </a:cubicBezTo>
                  <a:cubicBezTo>
                    <a:pt x="8406" y="14423"/>
                    <a:pt x="8456" y="14364"/>
                    <a:pt x="8535" y="14324"/>
                  </a:cubicBezTo>
                  <a:cubicBezTo>
                    <a:pt x="8552" y="14313"/>
                    <a:pt x="8570" y="14308"/>
                    <a:pt x="8588" y="14308"/>
                  </a:cubicBezTo>
                  <a:close/>
                  <a:moveTo>
                    <a:pt x="11603" y="15713"/>
                  </a:moveTo>
                  <a:cubicBezTo>
                    <a:pt x="11633" y="15713"/>
                    <a:pt x="11662" y="15720"/>
                    <a:pt x="11689" y="15736"/>
                  </a:cubicBezTo>
                  <a:cubicBezTo>
                    <a:pt x="11778" y="15796"/>
                    <a:pt x="11768" y="15925"/>
                    <a:pt x="11678" y="15975"/>
                  </a:cubicBezTo>
                  <a:cubicBezTo>
                    <a:pt x="11658" y="15985"/>
                    <a:pt x="11629" y="15995"/>
                    <a:pt x="11599" y="15995"/>
                  </a:cubicBezTo>
                  <a:cubicBezTo>
                    <a:pt x="11599" y="15995"/>
                    <a:pt x="11589" y="15995"/>
                    <a:pt x="11579" y="15985"/>
                  </a:cubicBezTo>
                  <a:lnTo>
                    <a:pt x="11559" y="15985"/>
                  </a:lnTo>
                  <a:cubicBezTo>
                    <a:pt x="11519" y="15995"/>
                    <a:pt x="11479" y="15995"/>
                    <a:pt x="11440" y="15995"/>
                  </a:cubicBezTo>
                  <a:cubicBezTo>
                    <a:pt x="11436" y="15996"/>
                    <a:pt x="11431" y="15996"/>
                    <a:pt x="11427" y="15996"/>
                  </a:cubicBezTo>
                  <a:cubicBezTo>
                    <a:pt x="11392" y="15996"/>
                    <a:pt x="11358" y="15961"/>
                    <a:pt x="11340" y="15925"/>
                  </a:cubicBezTo>
                  <a:cubicBezTo>
                    <a:pt x="11331" y="15885"/>
                    <a:pt x="11331" y="15825"/>
                    <a:pt x="11370" y="15806"/>
                  </a:cubicBezTo>
                  <a:cubicBezTo>
                    <a:pt x="11435" y="15762"/>
                    <a:pt x="11522" y="15713"/>
                    <a:pt x="11603" y="15713"/>
                  </a:cubicBezTo>
                  <a:close/>
                  <a:moveTo>
                    <a:pt x="10157" y="0"/>
                  </a:moveTo>
                  <a:cubicBezTo>
                    <a:pt x="10137" y="50"/>
                    <a:pt x="10097" y="129"/>
                    <a:pt x="10057" y="219"/>
                  </a:cubicBezTo>
                  <a:cubicBezTo>
                    <a:pt x="9878" y="587"/>
                    <a:pt x="9570" y="1223"/>
                    <a:pt x="9500" y="1413"/>
                  </a:cubicBezTo>
                  <a:cubicBezTo>
                    <a:pt x="9520" y="1313"/>
                    <a:pt x="9540" y="1204"/>
                    <a:pt x="9560" y="1104"/>
                  </a:cubicBezTo>
                  <a:lnTo>
                    <a:pt x="9560" y="1095"/>
                  </a:lnTo>
                  <a:lnTo>
                    <a:pt x="9560" y="1084"/>
                  </a:lnTo>
                  <a:cubicBezTo>
                    <a:pt x="9570" y="1044"/>
                    <a:pt x="9580" y="995"/>
                    <a:pt x="9580" y="955"/>
                  </a:cubicBezTo>
                  <a:cubicBezTo>
                    <a:pt x="9580" y="845"/>
                    <a:pt x="9570" y="756"/>
                    <a:pt x="9540" y="666"/>
                  </a:cubicBezTo>
                  <a:cubicBezTo>
                    <a:pt x="9520" y="666"/>
                    <a:pt x="9490" y="657"/>
                    <a:pt x="9461" y="657"/>
                  </a:cubicBezTo>
                  <a:cubicBezTo>
                    <a:pt x="9319" y="638"/>
                    <a:pt x="9181" y="629"/>
                    <a:pt x="9047" y="629"/>
                  </a:cubicBezTo>
                  <a:cubicBezTo>
                    <a:pt x="8692" y="629"/>
                    <a:pt x="8360" y="690"/>
                    <a:pt x="8028" y="776"/>
                  </a:cubicBezTo>
                  <a:lnTo>
                    <a:pt x="8028" y="786"/>
                  </a:lnTo>
                  <a:cubicBezTo>
                    <a:pt x="8028" y="856"/>
                    <a:pt x="8018" y="915"/>
                    <a:pt x="8018" y="985"/>
                  </a:cubicBezTo>
                  <a:cubicBezTo>
                    <a:pt x="7969" y="1900"/>
                    <a:pt x="8048" y="2755"/>
                    <a:pt x="8347" y="3631"/>
                  </a:cubicBezTo>
                  <a:cubicBezTo>
                    <a:pt x="8535" y="4208"/>
                    <a:pt x="8734" y="4894"/>
                    <a:pt x="9063" y="5451"/>
                  </a:cubicBezTo>
                  <a:lnTo>
                    <a:pt x="9063" y="5571"/>
                  </a:lnTo>
                  <a:cubicBezTo>
                    <a:pt x="8705" y="6058"/>
                    <a:pt x="8446" y="6585"/>
                    <a:pt x="8336" y="7152"/>
                  </a:cubicBezTo>
                  <a:cubicBezTo>
                    <a:pt x="8316" y="7281"/>
                    <a:pt x="8296" y="7401"/>
                    <a:pt x="8287" y="7530"/>
                  </a:cubicBezTo>
                  <a:cubicBezTo>
                    <a:pt x="8207" y="7311"/>
                    <a:pt x="8117" y="7083"/>
                    <a:pt x="8048" y="6864"/>
                  </a:cubicBezTo>
                  <a:cubicBezTo>
                    <a:pt x="8008" y="6764"/>
                    <a:pt x="7978" y="6665"/>
                    <a:pt x="7949" y="6565"/>
                  </a:cubicBezTo>
                  <a:cubicBezTo>
                    <a:pt x="7839" y="6585"/>
                    <a:pt x="7730" y="6585"/>
                    <a:pt x="7620" y="6605"/>
                  </a:cubicBezTo>
                  <a:cubicBezTo>
                    <a:pt x="7341" y="6645"/>
                    <a:pt x="7113" y="6714"/>
                    <a:pt x="6874" y="6893"/>
                  </a:cubicBezTo>
                  <a:cubicBezTo>
                    <a:pt x="6765" y="6983"/>
                    <a:pt x="6636" y="7052"/>
                    <a:pt x="6506" y="7122"/>
                  </a:cubicBezTo>
                  <a:cubicBezTo>
                    <a:pt x="6466" y="7132"/>
                    <a:pt x="6437" y="7162"/>
                    <a:pt x="6397" y="7192"/>
                  </a:cubicBezTo>
                  <a:cubicBezTo>
                    <a:pt x="6426" y="7271"/>
                    <a:pt x="6457" y="7361"/>
                    <a:pt x="6496" y="7441"/>
                  </a:cubicBezTo>
                  <a:cubicBezTo>
                    <a:pt x="6735" y="8057"/>
                    <a:pt x="7043" y="8664"/>
                    <a:pt x="7341" y="9251"/>
                  </a:cubicBezTo>
                  <a:cubicBezTo>
                    <a:pt x="7381" y="9331"/>
                    <a:pt x="7421" y="9410"/>
                    <a:pt x="7451" y="9490"/>
                  </a:cubicBezTo>
                  <a:cubicBezTo>
                    <a:pt x="7560" y="9937"/>
                    <a:pt x="7600" y="10394"/>
                    <a:pt x="7531" y="10872"/>
                  </a:cubicBezTo>
                  <a:cubicBezTo>
                    <a:pt x="7431" y="11449"/>
                    <a:pt x="7222" y="11926"/>
                    <a:pt x="6924" y="12344"/>
                  </a:cubicBezTo>
                  <a:cubicBezTo>
                    <a:pt x="6884" y="12404"/>
                    <a:pt x="6844" y="12454"/>
                    <a:pt x="6804" y="12503"/>
                  </a:cubicBezTo>
                  <a:lnTo>
                    <a:pt x="6685" y="12653"/>
                  </a:lnTo>
                  <a:cubicBezTo>
                    <a:pt x="6685" y="12662"/>
                    <a:pt x="6675" y="12662"/>
                    <a:pt x="6675" y="12662"/>
                  </a:cubicBezTo>
                  <a:lnTo>
                    <a:pt x="6656" y="12682"/>
                  </a:lnTo>
                  <a:lnTo>
                    <a:pt x="6417" y="12951"/>
                  </a:lnTo>
                  <a:cubicBezTo>
                    <a:pt x="6377" y="12991"/>
                    <a:pt x="6327" y="13031"/>
                    <a:pt x="6287" y="13071"/>
                  </a:cubicBezTo>
                  <a:cubicBezTo>
                    <a:pt x="6258" y="13100"/>
                    <a:pt x="6227" y="13130"/>
                    <a:pt x="6188" y="13160"/>
                  </a:cubicBezTo>
                  <a:cubicBezTo>
                    <a:pt x="6079" y="13259"/>
                    <a:pt x="5959" y="13369"/>
                    <a:pt x="5840" y="13468"/>
                  </a:cubicBezTo>
                  <a:cubicBezTo>
                    <a:pt x="5670" y="13597"/>
                    <a:pt x="5511" y="13727"/>
                    <a:pt x="5352" y="13856"/>
                  </a:cubicBezTo>
                  <a:cubicBezTo>
                    <a:pt x="5283" y="13916"/>
                    <a:pt x="5223" y="13966"/>
                    <a:pt x="5153" y="14025"/>
                  </a:cubicBezTo>
                  <a:cubicBezTo>
                    <a:pt x="5113" y="14065"/>
                    <a:pt x="5074" y="14095"/>
                    <a:pt x="5034" y="14135"/>
                  </a:cubicBezTo>
                  <a:cubicBezTo>
                    <a:pt x="5034" y="14145"/>
                    <a:pt x="5024" y="14145"/>
                    <a:pt x="5024" y="14154"/>
                  </a:cubicBezTo>
                  <a:cubicBezTo>
                    <a:pt x="4984" y="14185"/>
                    <a:pt x="4945" y="14224"/>
                    <a:pt x="4914" y="14254"/>
                  </a:cubicBezTo>
                  <a:cubicBezTo>
                    <a:pt x="4875" y="14294"/>
                    <a:pt x="4835" y="14333"/>
                    <a:pt x="4795" y="14384"/>
                  </a:cubicBezTo>
                  <a:cubicBezTo>
                    <a:pt x="4795" y="14364"/>
                    <a:pt x="4805" y="14353"/>
                    <a:pt x="4805" y="14344"/>
                  </a:cubicBezTo>
                  <a:cubicBezTo>
                    <a:pt x="4855" y="14174"/>
                    <a:pt x="4905" y="14015"/>
                    <a:pt x="4945" y="13846"/>
                  </a:cubicBezTo>
                  <a:cubicBezTo>
                    <a:pt x="5093" y="13568"/>
                    <a:pt x="5253" y="13289"/>
                    <a:pt x="5442" y="13011"/>
                  </a:cubicBezTo>
                  <a:cubicBezTo>
                    <a:pt x="5452" y="13001"/>
                    <a:pt x="5462" y="12991"/>
                    <a:pt x="5462" y="12981"/>
                  </a:cubicBezTo>
                  <a:cubicBezTo>
                    <a:pt x="5810" y="12494"/>
                    <a:pt x="6247" y="12056"/>
                    <a:pt x="6685" y="11658"/>
                  </a:cubicBezTo>
                  <a:lnTo>
                    <a:pt x="6924" y="11449"/>
                  </a:lnTo>
                  <a:cubicBezTo>
                    <a:pt x="6914" y="11439"/>
                    <a:pt x="6914" y="11429"/>
                    <a:pt x="6914" y="11419"/>
                  </a:cubicBezTo>
                  <a:cubicBezTo>
                    <a:pt x="6864" y="11400"/>
                    <a:pt x="6815" y="11349"/>
                    <a:pt x="6795" y="11270"/>
                  </a:cubicBezTo>
                  <a:cubicBezTo>
                    <a:pt x="6735" y="11031"/>
                    <a:pt x="6526" y="10912"/>
                    <a:pt x="6347" y="10772"/>
                  </a:cubicBezTo>
                  <a:cubicBezTo>
                    <a:pt x="6178" y="10653"/>
                    <a:pt x="6009" y="10544"/>
                    <a:pt x="5820" y="10454"/>
                  </a:cubicBezTo>
                  <a:cubicBezTo>
                    <a:pt x="5790" y="10494"/>
                    <a:pt x="5760" y="10524"/>
                    <a:pt x="5730" y="10564"/>
                  </a:cubicBezTo>
                  <a:lnTo>
                    <a:pt x="5701" y="10593"/>
                  </a:lnTo>
                  <a:cubicBezTo>
                    <a:pt x="5531" y="10803"/>
                    <a:pt x="5372" y="11022"/>
                    <a:pt x="5223" y="11250"/>
                  </a:cubicBezTo>
                  <a:cubicBezTo>
                    <a:pt x="5273" y="11061"/>
                    <a:pt x="5323" y="10862"/>
                    <a:pt x="5372" y="10673"/>
                  </a:cubicBezTo>
                  <a:lnTo>
                    <a:pt x="5372" y="10663"/>
                  </a:lnTo>
                  <a:cubicBezTo>
                    <a:pt x="5502" y="10176"/>
                    <a:pt x="5631" y="9689"/>
                    <a:pt x="5780" y="9211"/>
                  </a:cubicBezTo>
                  <a:cubicBezTo>
                    <a:pt x="5820" y="9081"/>
                    <a:pt x="5860" y="8962"/>
                    <a:pt x="5900" y="8843"/>
                  </a:cubicBezTo>
                  <a:cubicBezTo>
                    <a:pt x="5880" y="8843"/>
                    <a:pt x="5849" y="8833"/>
                    <a:pt x="5830" y="8823"/>
                  </a:cubicBezTo>
                  <a:cubicBezTo>
                    <a:pt x="5780" y="8793"/>
                    <a:pt x="5740" y="8754"/>
                    <a:pt x="5701" y="8723"/>
                  </a:cubicBezTo>
                  <a:cubicBezTo>
                    <a:pt x="5571" y="8644"/>
                    <a:pt x="5442" y="8575"/>
                    <a:pt x="5292" y="8524"/>
                  </a:cubicBezTo>
                  <a:cubicBezTo>
                    <a:pt x="5183" y="8475"/>
                    <a:pt x="5064" y="8455"/>
                    <a:pt x="4945" y="8415"/>
                  </a:cubicBezTo>
                  <a:cubicBezTo>
                    <a:pt x="4934" y="8465"/>
                    <a:pt x="4914" y="8515"/>
                    <a:pt x="4905" y="8564"/>
                  </a:cubicBezTo>
                  <a:cubicBezTo>
                    <a:pt x="4845" y="8754"/>
                    <a:pt x="4786" y="8953"/>
                    <a:pt x="4735" y="9152"/>
                  </a:cubicBezTo>
                  <a:cubicBezTo>
                    <a:pt x="4636" y="8833"/>
                    <a:pt x="4527" y="8515"/>
                    <a:pt x="4408" y="8206"/>
                  </a:cubicBezTo>
                  <a:cubicBezTo>
                    <a:pt x="4447" y="7768"/>
                    <a:pt x="4507" y="7341"/>
                    <a:pt x="4636" y="6913"/>
                  </a:cubicBezTo>
                  <a:cubicBezTo>
                    <a:pt x="4746" y="6526"/>
                    <a:pt x="4885" y="6157"/>
                    <a:pt x="5034" y="5789"/>
                  </a:cubicBezTo>
                  <a:cubicBezTo>
                    <a:pt x="5064" y="5719"/>
                    <a:pt x="5093" y="5650"/>
                    <a:pt x="5124" y="5591"/>
                  </a:cubicBezTo>
                  <a:cubicBezTo>
                    <a:pt x="4746" y="5421"/>
                    <a:pt x="4328" y="5411"/>
                    <a:pt x="3930" y="5282"/>
                  </a:cubicBezTo>
                  <a:cubicBezTo>
                    <a:pt x="3910" y="5341"/>
                    <a:pt x="3890" y="5411"/>
                    <a:pt x="3870" y="5471"/>
                  </a:cubicBezTo>
                  <a:cubicBezTo>
                    <a:pt x="3751" y="5839"/>
                    <a:pt x="3671" y="6217"/>
                    <a:pt x="3621" y="6605"/>
                  </a:cubicBezTo>
                  <a:cubicBezTo>
                    <a:pt x="3562" y="6506"/>
                    <a:pt x="3502" y="6406"/>
                    <a:pt x="3433" y="6307"/>
                  </a:cubicBezTo>
                  <a:cubicBezTo>
                    <a:pt x="3104" y="5779"/>
                    <a:pt x="2736" y="5282"/>
                    <a:pt x="2328" y="4824"/>
                  </a:cubicBezTo>
                  <a:cubicBezTo>
                    <a:pt x="2199" y="4685"/>
                    <a:pt x="2080" y="4526"/>
                    <a:pt x="1950" y="4387"/>
                  </a:cubicBezTo>
                  <a:cubicBezTo>
                    <a:pt x="1861" y="4278"/>
                    <a:pt x="1771" y="4168"/>
                    <a:pt x="1672" y="4079"/>
                  </a:cubicBezTo>
                  <a:cubicBezTo>
                    <a:pt x="1463" y="4227"/>
                    <a:pt x="1274" y="4406"/>
                    <a:pt x="1105" y="4605"/>
                  </a:cubicBezTo>
                  <a:cubicBezTo>
                    <a:pt x="946" y="4804"/>
                    <a:pt x="827" y="5033"/>
                    <a:pt x="668" y="5222"/>
                  </a:cubicBezTo>
                  <a:cubicBezTo>
                    <a:pt x="747" y="5292"/>
                    <a:pt x="827" y="5352"/>
                    <a:pt x="916" y="5411"/>
                  </a:cubicBezTo>
                  <a:cubicBezTo>
                    <a:pt x="1046" y="5511"/>
                    <a:pt x="1194" y="5610"/>
                    <a:pt x="1324" y="5739"/>
                  </a:cubicBezTo>
                  <a:cubicBezTo>
                    <a:pt x="1682" y="6097"/>
                    <a:pt x="2020" y="6486"/>
                    <a:pt x="2319" y="6904"/>
                  </a:cubicBezTo>
                  <a:cubicBezTo>
                    <a:pt x="2378" y="6973"/>
                    <a:pt x="2428" y="7043"/>
                    <a:pt x="2478" y="7122"/>
                  </a:cubicBezTo>
                  <a:cubicBezTo>
                    <a:pt x="2538" y="7202"/>
                    <a:pt x="2587" y="7291"/>
                    <a:pt x="2647" y="7371"/>
                  </a:cubicBezTo>
                  <a:cubicBezTo>
                    <a:pt x="2647" y="7381"/>
                    <a:pt x="2657" y="7391"/>
                    <a:pt x="2657" y="7401"/>
                  </a:cubicBezTo>
                  <a:cubicBezTo>
                    <a:pt x="2538" y="7331"/>
                    <a:pt x="2418" y="7271"/>
                    <a:pt x="2288" y="7211"/>
                  </a:cubicBezTo>
                  <a:lnTo>
                    <a:pt x="2279" y="7211"/>
                  </a:lnTo>
                  <a:cubicBezTo>
                    <a:pt x="1970" y="7063"/>
                    <a:pt x="1652" y="6953"/>
                    <a:pt x="1324" y="6873"/>
                  </a:cubicBezTo>
                  <a:cubicBezTo>
                    <a:pt x="1314" y="6873"/>
                    <a:pt x="1304" y="6864"/>
                    <a:pt x="1294" y="6864"/>
                  </a:cubicBezTo>
                  <a:cubicBezTo>
                    <a:pt x="1174" y="6833"/>
                    <a:pt x="1065" y="6814"/>
                    <a:pt x="946" y="6794"/>
                  </a:cubicBezTo>
                  <a:cubicBezTo>
                    <a:pt x="876" y="7052"/>
                    <a:pt x="796" y="7301"/>
                    <a:pt x="767" y="7560"/>
                  </a:cubicBezTo>
                  <a:cubicBezTo>
                    <a:pt x="737" y="7848"/>
                    <a:pt x="787" y="8107"/>
                    <a:pt x="836" y="8376"/>
                  </a:cubicBezTo>
                  <a:cubicBezTo>
                    <a:pt x="946" y="8385"/>
                    <a:pt x="1046" y="8396"/>
                    <a:pt x="1155" y="8415"/>
                  </a:cubicBezTo>
                  <a:cubicBezTo>
                    <a:pt x="1712" y="8485"/>
                    <a:pt x="2259" y="8604"/>
                    <a:pt x="2796" y="8853"/>
                  </a:cubicBezTo>
                  <a:cubicBezTo>
                    <a:pt x="3114" y="9002"/>
                    <a:pt x="3383" y="9181"/>
                    <a:pt x="3601" y="9390"/>
                  </a:cubicBezTo>
                  <a:cubicBezTo>
                    <a:pt x="3701" y="9709"/>
                    <a:pt x="3791" y="10027"/>
                    <a:pt x="3870" y="10355"/>
                  </a:cubicBezTo>
                  <a:cubicBezTo>
                    <a:pt x="4069" y="11220"/>
                    <a:pt x="4178" y="12085"/>
                    <a:pt x="4189" y="12961"/>
                  </a:cubicBezTo>
                  <a:cubicBezTo>
                    <a:pt x="4189" y="13219"/>
                    <a:pt x="4189" y="13488"/>
                    <a:pt x="4169" y="13757"/>
                  </a:cubicBezTo>
                  <a:cubicBezTo>
                    <a:pt x="4158" y="13827"/>
                    <a:pt x="4158" y="13896"/>
                    <a:pt x="4149" y="13966"/>
                  </a:cubicBezTo>
                  <a:cubicBezTo>
                    <a:pt x="4079" y="13648"/>
                    <a:pt x="3999" y="13319"/>
                    <a:pt x="3910" y="13011"/>
                  </a:cubicBezTo>
                  <a:cubicBezTo>
                    <a:pt x="3890" y="12941"/>
                    <a:pt x="3860" y="12872"/>
                    <a:pt x="3840" y="12802"/>
                  </a:cubicBezTo>
                  <a:cubicBezTo>
                    <a:pt x="3601" y="12076"/>
                    <a:pt x="3254" y="11220"/>
                    <a:pt x="2746" y="10544"/>
                  </a:cubicBezTo>
                  <a:cubicBezTo>
                    <a:pt x="2697" y="10474"/>
                    <a:pt x="2637" y="10405"/>
                    <a:pt x="2587" y="10335"/>
                  </a:cubicBezTo>
                  <a:cubicBezTo>
                    <a:pt x="2339" y="10524"/>
                    <a:pt x="2040" y="10653"/>
                    <a:pt x="1801" y="10862"/>
                  </a:cubicBezTo>
                  <a:cubicBezTo>
                    <a:pt x="1583" y="11041"/>
                    <a:pt x="1423" y="11270"/>
                    <a:pt x="1214" y="11439"/>
                  </a:cubicBezTo>
                  <a:lnTo>
                    <a:pt x="1125" y="11499"/>
                  </a:lnTo>
                  <a:cubicBezTo>
                    <a:pt x="1165" y="11539"/>
                    <a:pt x="1205" y="11579"/>
                    <a:pt x="1244" y="11608"/>
                  </a:cubicBezTo>
                  <a:cubicBezTo>
                    <a:pt x="1413" y="11777"/>
                    <a:pt x="1572" y="11946"/>
                    <a:pt x="1722" y="12136"/>
                  </a:cubicBezTo>
                  <a:cubicBezTo>
                    <a:pt x="1742" y="12165"/>
                    <a:pt x="1762" y="12195"/>
                    <a:pt x="1791" y="12235"/>
                  </a:cubicBezTo>
                  <a:cubicBezTo>
                    <a:pt x="1642" y="12125"/>
                    <a:pt x="1483" y="12016"/>
                    <a:pt x="1324" y="11926"/>
                  </a:cubicBezTo>
                  <a:lnTo>
                    <a:pt x="1314" y="11926"/>
                  </a:lnTo>
                  <a:cubicBezTo>
                    <a:pt x="1165" y="11837"/>
                    <a:pt x="1006" y="11758"/>
                    <a:pt x="847" y="11698"/>
                  </a:cubicBezTo>
                  <a:cubicBezTo>
                    <a:pt x="836" y="11688"/>
                    <a:pt x="836" y="11688"/>
                    <a:pt x="827" y="11688"/>
                  </a:cubicBezTo>
                  <a:cubicBezTo>
                    <a:pt x="727" y="11648"/>
                    <a:pt x="637" y="11618"/>
                    <a:pt x="548" y="11598"/>
                  </a:cubicBezTo>
                  <a:cubicBezTo>
                    <a:pt x="478" y="11688"/>
                    <a:pt x="418" y="11777"/>
                    <a:pt x="389" y="11837"/>
                  </a:cubicBezTo>
                  <a:cubicBezTo>
                    <a:pt x="210" y="12185"/>
                    <a:pt x="100" y="12553"/>
                    <a:pt x="1" y="12931"/>
                  </a:cubicBezTo>
                  <a:cubicBezTo>
                    <a:pt x="150" y="13011"/>
                    <a:pt x="309" y="13071"/>
                    <a:pt x="469" y="13140"/>
                  </a:cubicBezTo>
                  <a:cubicBezTo>
                    <a:pt x="558" y="13180"/>
                    <a:pt x="657" y="13219"/>
                    <a:pt x="747" y="13270"/>
                  </a:cubicBezTo>
                  <a:cubicBezTo>
                    <a:pt x="1254" y="13538"/>
                    <a:pt x="1742" y="13866"/>
                    <a:pt x="2199" y="14214"/>
                  </a:cubicBezTo>
                  <a:cubicBezTo>
                    <a:pt x="2299" y="14294"/>
                    <a:pt x="2408" y="14373"/>
                    <a:pt x="2507" y="14453"/>
                  </a:cubicBezTo>
                  <a:cubicBezTo>
                    <a:pt x="3134" y="14930"/>
                    <a:pt x="3671" y="15418"/>
                    <a:pt x="4019" y="16164"/>
                  </a:cubicBezTo>
                  <a:cubicBezTo>
                    <a:pt x="4189" y="16522"/>
                    <a:pt x="4348" y="16890"/>
                    <a:pt x="4616" y="17169"/>
                  </a:cubicBezTo>
                  <a:cubicBezTo>
                    <a:pt x="4884" y="17448"/>
                    <a:pt x="5225" y="17530"/>
                    <a:pt x="5580" y="17530"/>
                  </a:cubicBezTo>
                  <a:cubicBezTo>
                    <a:pt x="5792" y="17530"/>
                    <a:pt x="6009" y="17501"/>
                    <a:pt x="6218" y="17467"/>
                  </a:cubicBezTo>
                  <a:cubicBezTo>
                    <a:pt x="6894" y="17357"/>
                    <a:pt x="7551" y="17129"/>
                    <a:pt x="8187" y="16870"/>
                  </a:cubicBezTo>
                  <a:cubicBezTo>
                    <a:pt x="8495" y="16820"/>
                    <a:pt x="8794" y="16771"/>
                    <a:pt x="9102" y="16731"/>
                  </a:cubicBezTo>
                  <a:cubicBezTo>
                    <a:pt x="9978" y="16612"/>
                    <a:pt x="10922" y="16472"/>
                    <a:pt x="11848" y="16462"/>
                  </a:cubicBezTo>
                  <a:cubicBezTo>
                    <a:pt x="11897" y="16453"/>
                    <a:pt x="11957" y="16453"/>
                    <a:pt x="12007" y="16453"/>
                  </a:cubicBezTo>
                  <a:cubicBezTo>
                    <a:pt x="12027" y="16422"/>
                    <a:pt x="12056" y="16383"/>
                    <a:pt x="12067" y="16353"/>
                  </a:cubicBezTo>
                  <a:cubicBezTo>
                    <a:pt x="12126" y="16234"/>
                    <a:pt x="12156" y="16104"/>
                    <a:pt x="12166" y="15975"/>
                  </a:cubicBezTo>
                  <a:cubicBezTo>
                    <a:pt x="12186" y="15845"/>
                    <a:pt x="12176" y="15726"/>
                    <a:pt x="12116" y="15607"/>
                  </a:cubicBezTo>
                  <a:cubicBezTo>
                    <a:pt x="12096" y="15577"/>
                    <a:pt x="12087" y="15557"/>
                    <a:pt x="12067" y="15537"/>
                  </a:cubicBezTo>
                  <a:lnTo>
                    <a:pt x="11857" y="15567"/>
                  </a:lnTo>
                  <a:cubicBezTo>
                    <a:pt x="11331" y="15646"/>
                    <a:pt x="10793" y="15716"/>
                    <a:pt x="10256" y="15796"/>
                  </a:cubicBezTo>
                  <a:cubicBezTo>
                    <a:pt x="10345" y="15736"/>
                    <a:pt x="10425" y="15686"/>
                    <a:pt x="10515" y="15617"/>
                  </a:cubicBezTo>
                  <a:cubicBezTo>
                    <a:pt x="10813" y="15487"/>
                    <a:pt x="11132" y="15358"/>
                    <a:pt x="11459" y="15259"/>
                  </a:cubicBezTo>
                  <a:cubicBezTo>
                    <a:pt x="12186" y="15020"/>
                    <a:pt x="12912" y="14811"/>
                    <a:pt x="13608" y="14503"/>
                  </a:cubicBezTo>
                  <a:cubicBezTo>
                    <a:pt x="13658" y="14483"/>
                    <a:pt x="13707" y="14463"/>
                    <a:pt x="13758" y="14433"/>
                  </a:cubicBezTo>
                  <a:cubicBezTo>
                    <a:pt x="14971" y="13866"/>
                    <a:pt x="16224" y="12861"/>
                    <a:pt x="16463" y="11489"/>
                  </a:cubicBezTo>
                  <a:cubicBezTo>
                    <a:pt x="16483" y="11380"/>
                    <a:pt x="16493" y="11260"/>
                    <a:pt x="16503" y="11141"/>
                  </a:cubicBezTo>
                  <a:cubicBezTo>
                    <a:pt x="16117" y="11036"/>
                    <a:pt x="15717" y="10958"/>
                    <a:pt x="15321" y="10958"/>
                  </a:cubicBezTo>
                  <a:cubicBezTo>
                    <a:pt x="15227" y="10958"/>
                    <a:pt x="15134" y="10962"/>
                    <a:pt x="15040" y="10971"/>
                  </a:cubicBezTo>
                  <a:cubicBezTo>
                    <a:pt x="15020" y="11011"/>
                    <a:pt x="15020" y="11051"/>
                    <a:pt x="15011" y="11101"/>
                  </a:cubicBezTo>
                  <a:cubicBezTo>
                    <a:pt x="15001" y="11131"/>
                    <a:pt x="15001" y="11161"/>
                    <a:pt x="14991" y="11190"/>
                  </a:cubicBezTo>
                  <a:cubicBezTo>
                    <a:pt x="14881" y="11937"/>
                    <a:pt x="14642" y="12494"/>
                    <a:pt x="14076" y="13031"/>
                  </a:cubicBezTo>
                  <a:cubicBezTo>
                    <a:pt x="13618" y="13458"/>
                    <a:pt x="13061" y="13767"/>
                    <a:pt x="12494" y="14035"/>
                  </a:cubicBezTo>
                  <a:cubicBezTo>
                    <a:pt x="12315" y="14125"/>
                    <a:pt x="12146" y="14205"/>
                    <a:pt x="11977" y="14284"/>
                  </a:cubicBezTo>
                  <a:cubicBezTo>
                    <a:pt x="12076" y="14165"/>
                    <a:pt x="12186" y="14035"/>
                    <a:pt x="12285" y="13916"/>
                  </a:cubicBezTo>
                  <a:lnTo>
                    <a:pt x="12405" y="13767"/>
                  </a:lnTo>
                  <a:lnTo>
                    <a:pt x="12554" y="13588"/>
                  </a:lnTo>
                  <a:cubicBezTo>
                    <a:pt x="12414" y="13458"/>
                    <a:pt x="12325" y="13279"/>
                    <a:pt x="12156" y="13180"/>
                  </a:cubicBezTo>
                  <a:cubicBezTo>
                    <a:pt x="12017" y="13110"/>
                    <a:pt x="11837" y="13080"/>
                    <a:pt x="11689" y="13040"/>
                  </a:cubicBezTo>
                  <a:cubicBezTo>
                    <a:pt x="11669" y="13040"/>
                    <a:pt x="11658" y="13031"/>
                    <a:pt x="11639" y="13031"/>
                  </a:cubicBezTo>
                  <a:cubicBezTo>
                    <a:pt x="11609" y="13071"/>
                    <a:pt x="11569" y="13120"/>
                    <a:pt x="11539" y="13170"/>
                  </a:cubicBezTo>
                  <a:cubicBezTo>
                    <a:pt x="11261" y="13528"/>
                    <a:pt x="10962" y="13876"/>
                    <a:pt x="10634" y="14205"/>
                  </a:cubicBezTo>
                  <a:cubicBezTo>
                    <a:pt x="10415" y="14423"/>
                    <a:pt x="10197" y="14622"/>
                    <a:pt x="9967" y="14821"/>
                  </a:cubicBezTo>
                  <a:cubicBezTo>
                    <a:pt x="9649" y="15089"/>
                    <a:pt x="9331" y="15348"/>
                    <a:pt x="8983" y="15557"/>
                  </a:cubicBezTo>
                  <a:cubicBezTo>
                    <a:pt x="8814" y="15657"/>
                    <a:pt x="8665" y="15756"/>
                    <a:pt x="8486" y="15816"/>
                  </a:cubicBezTo>
                  <a:cubicBezTo>
                    <a:pt x="8376" y="15845"/>
                    <a:pt x="8068" y="15836"/>
                    <a:pt x="7988" y="15896"/>
                  </a:cubicBezTo>
                  <a:cubicBezTo>
                    <a:pt x="8336" y="15617"/>
                    <a:pt x="8674" y="15328"/>
                    <a:pt x="9052" y="15089"/>
                  </a:cubicBezTo>
                  <a:cubicBezTo>
                    <a:pt x="9142" y="15030"/>
                    <a:pt x="9231" y="14970"/>
                    <a:pt x="9331" y="14921"/>
                  </a:cubicBezTo>
                  <a:cubicBezTo>
                    <a:pt x="9410" y="14871"/>
                    <a:pt x="9490" y="14831"/>
                    <a:pt x="9580" y="14791"/>
                  </a:cubicBezTo>
                  <a:cubicBezTo>
                    <a:pt x="9589" y="14781"/>
                    <a:pt x="9600" y="14781"/>
                    <a:pt x="9609" y="14771"/>
                  </a:cubicBezTo>
                  <a:cubicBezTo>
                    <a:pt x="9600" y="14483"/>
                    <a:pt x="9401" y="14006"/>
                    <a:pt x="8953" y="13787"/>
                  </a:cubicBezTo>
                  <a:cubicBezTo>
                    <a:pt x="8884" y="13827"/>
                    <a:pt x="8804" y="13866"/>
                    <a:pt x="8734" y="13906"/>
                  </a:cubicBezTo>
                  <a:cubicBezTo>
                    <a:pt x="8446" y="14065"/>
                    <a:pt x="8137" y="14234"/>
                    <a:pt x="7829" y="14413"/>
                  </a:cubicBezTo>
                  <a:cubicBezTo>
                    <a:pt x="7262" y="14751"/>
                    <a:pt x="6695" y="15129"/>
                    <a:pt x="6208" y="15557"/>
                  </a:cubicBezTo>
                  <a:lnTo>
                    <a:pt x="6357" y="15378"/>
                  </a:lnTo>
                  <a:cubicBezTo>
                    <a:pt x="6864" y="14811"/>
                    <a:pt x="7401" y="14284"/>
                    <a:pt x="8028" y="13846"/>
                  </a:cubicBezTo>
                  <a:cubicBezTo>
                    <a:pt x="8327" y="13628"/>
                    <a:pt x="8943" y="13418"/>
                    <a:pt x="9659" y="13160"/>
                  </a:cubicBezTo>
                  <a:cubicBezTo>
                    <a:pt x="10754" y="12762"/>
                    <a:pt x="12096" y="12245"/>
                    <a:pt x="12982" y="11389"/>
                  </a:cubicBezTo>
                  <a:cubicBezTo>
                    <a:pt x="13041" y="11340"/>
                    <a:pt x="13091" y="11290"/>
                    <a:pt x="13141" y="11230"/>
                  </a:cubicBezTo>
                  <a:cubicBezTo>
                    <a:pt x="13181" y="11190"/>
                    <a:pt x="13210" y="11161"/>
                    <a:pt x="13250" y="11131"/>
                  </a:cubicBezTo>
                  <a:lnTo>
                    <a:pt x="13220" y="11041"/>
                  </a:lnTo>
                  <a:cubicBezTo>
                    <a:pt x="13141" y="10852"/>
                    <a:pt x="13031" y="10673"/>
                    <a:pt x="12912" y="10504"/>
                  </a:cubicBezTo>
                  <a:cubicBezTo>
                    <a:pt x="12703" y="10246"/>
                    <a:pt x="12474" y="10056"/>
                    <a:pt x="12215" y="9877"/>
                  </a:cubicBezTo>
                  <a:cubicBezTo>
                    <a:pt x="12156" y="9917"/>
                    <a:pt x="12096" y="9957"/>
                    <a:pt x="12036" y="10016"/>
                  </a:cubicBezTo>
                  <a:lnTo>
                    <a:pt x="12027" y="10016"/>
                  </a:lnTo>
                  <a:cubicBezTo>
                    <a:pt x="11231" y="10783"/>
                    <a:pt x="10217" y="11220"/>
                    <a:pt x="9242" y="11707"/>
                  </a:cubicBezTo>
                  <a:lnTo>
                    <a:pt x="9231" y="11707"/>
                  </a:lnTo>
                  <a:cubicBezTo>
                    <a:pt x="9013" y="11817"/>
                    <a:pt x="8784" y="11937"/>
                    <a:pt x="8575" y="12046"/>
                  </a:cubicBezTo>
                  <a:cubicBezTo>
                    <a:pt x="8565" y="12056"/>
                    <a:pt x="8555" y="12056"/>
                    <a:pt x="8545" y="12066"/>
                  </a:cubicBezTo>
                  <a:cubicBezTo>
                    <a:pt x="8635" y="11966"/>
                    <a:pt x="8724" y="11877"/>
                    <a:pt x="8804" y="11787"/>
                  </a:cubicBezTo>
                  <a:cubicBezTo>
                    <a:pt x="9172" y="11400"/>
                    <a:pt x="9540" y="11011"/>
                    <a:pt x="9918" y="10644"/>
                  </a:cubicBezTo>
                  <a:cubicBezTo>
                    <a:pt x="10246" y="10325"/>
                    <a:pt x="10575" y="10007"/>
                    <a:pt x="10893" y="9678"/>
                  </a:cubicBezTo>
                  <a:cubicBezTo>
                    <a:pt x="11271" y="9280"/>
                    <a:pt x="11649" y="8883"/>
                    <a:pt x="12007" y="8475"/>
                  </a:cubicBezTo>
                  <a:cubicBezTo>
                    <a:pt x="12186" y="8266"/>
                    <a:pt x="12365" y="8067"/>
                    <a:pt x="12534" y="7848"/>
                  </a:cubicBezTo>
                  <a:cubicBezTo>
                    <a:pt x="12574" y="7808"/>
                    <a:pt x="12613" y="7759"/>
                    <a:pt x="12653" y="7709"/>
                  </a:cubicBezTo>
                  <a:cubicBezTo>
                    <a:pt x="12703" y="7659"/>
                    <a:pt x="12743" y="7600"/>
                    <a:pt x="12783" y="7550"/>
                  </a:cubicBezTo>
                  <a:cubicBezTo>
                    <a:pt x="12842" y="7470"/>
                    <a:pt x="12772" y="7321"/>
                    <a:pt x="12733" y="7251"/>
                  </a:cubicBezTo>
                  <a:cubicBezTo>
                    <a:pt x="12584" y="7023"/>
                    <a:pt x="12335" y="6864"/>
                    <a:pt x="12096" y="6764"/>
                  </a:cubicBezTo>
                  <a:cubicBezTo>
                    <a:pt x="11997" y="6724"/>
                    <a:pt x="11888" y="6694"/>
                    <a:pt x="11778" y="6674"/>
                  </a:cubicBezTo>
                  <a:cubicBezTo>
                    <a:pt x="11728" y="6665"/>
                    <a:pt x="11669" y="6645"/>
                    <a:pt x="11609" y="6635"/>
                  </a:cubicBezTo>
                  <a:cubicBezTo>
                    <a:pt x="11600" y="6635"/>
                    <a:pt x="11475" y="6594"/>
                    <a:pt x="11445" y="6594"/>
                  </a:cubicBezTo>
                  <a:cubicBezTo>
                    <a:pt x="11442" y="6594"/>
                    <a:pt x="11440" y="6594"/>
                    <a:pt x="11440" y="6595"/>
                  </a:cubicBezTo>
                  <a:cubicBezTo>
                    <a:pt x="11400" y="6654"/>
                    <a:pt x="11350" y="6714"/>
                    <a:pt x="11300" y="6774"/>
                  </a:cubicBezTo>
                  <a:cubicBezTo>
                    <a:pt x="10505" y="7848"/>
                    <a:pt x="9788" y="8992"/>
                    <a:pt x="9112" y="10136"/>
                  </a:cubicBezTo>
                  <a:cubicBezTo>
                    <a:pt x="9032" y="10255"/>
                    <a:pt x="8953" y="10385"/>
                    <a:pt x="8873" y="10514"/>
                  </a:cubicBezTo>
                  <a:cubicBezTo>
                    <a:pt x="8983" y="9709"/>
                    <a:pt x="9023" y="8873"/>
                    <a:pt x="9461" y="8166"/>
                  </a:cubicBezTo>
                  <a:cubicBezTo>
                    <a:pt x="9828" y="7570"/>
                    <a:pt x="10266" y="6963"/>
                    <a:pt x="10734" y="6436"/>
                  </a:cubicBezTo>
                  <a:cubicBezTo>
                    <a:pt x="11191" y="5938"/>
                    <a:pt x="11698" y="5520"/>
                    <a:pt x="12196" y="5073"/>
                  </a:cubicBezTo>
                  <a:cubicBezTo>
                    <a:pt x="12246" y="5023"/>
                    <a:pt x="12295" y="4974"/>
                    <a:pt x="12355" y="4924"/>
                  </a:cubicBezTo>
                  <a:cubicBezTo>
                    <a:pt x="12285" y="4636"/>
                    <a:pt x="12056" y="4406"/>
                    <a:pt x="11818" y="4218"/>
                  </a:cubicBezTo>
                  <a:cubicBezTo>
                    <a:pt x="11549" y="4009"/>
                    <a:pt x="11231" y="3909"/>
                    <a:pt x="10942" y="3750"/>
                  </a:cubicBezTo>
                  <a:cubicBezTo>
                    <a:pt x="10883" y="3800"/>
                    <a:pt x="10813" y="3849"/>
                    <a:pt x="10754" y="3900"/>
                  </a:cubicBezTo>
                  <a:cubicBezTo>
                    <a:pt x="10365" y="4188"/>
                    <a:pt x="9987" y="4516"/>
                    <a:pt x="9640" y="4874"/>
                  </a:cubicBezTo>
                  <a:cubicBezTo>
                    <a:pt x="9729" y="4516"/>
                    <a:pt x="9839" y="4158"/>
                    <a:pt x="9987" y="3810"/>
                  </a:cubicBezTo>
                  <a:cubicBezTo>
                    <a:pt x="10306" y="3054"/>
                    <a:pt x="10992" y="1731"/>
                    <a:pt x="11440" y="876"/>
                  </a:cubicBezTo>
                  <a:cubicBezTo>
                    <a:pt x="11490" y="776"/>
                    <a:pt x="11539" y="686"/>
                    <a:pt x="11589" y="607"/>
                  </a:cubicBezTo>
                  <a:cubicBezTo>
                    <a:pt x="11440" y="487"/>
                    <a:pt x="11291" y="378"/>
                    <a:pt x="11101" y="288"/>
                  </a:cubicBezTo>
                  <a:cubicBezTo>
                    <a:pt x="10803" y="160"/>
                    <a:pt x="10485" y="70"/>
                    <a:pt x="10157" y="0"/>
                  </a:cubicBezTo>
                  <a:close/>
                </a:path>
              </a:pathLst>
            </a:custGeom>
            <a:solidFill>
              <a:srgbClr val="35788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59" name="Google Shape;1600;p43">
              <a:extLst>
                <a:ext uri="{FF2B5EF4-FFF2-40B4-BE49-F238E27FC236}">
                  <a16:creationId xmlns:a16="http://schemas.microsoft.com/office/drawing/2014/main" id="{48C4F8B8-85D4-157C-A8E0-16DFB3D1655D}"/>
                </a:ext>
              </a:extLst>
            </p:cNvPr>
            <p:cNvSpPr/>
            <p:nvPr/>
          </p:nvSpPr>
          <p:spPr>
            <a:xfrm>
              <a:off x="3344025" y="2505815"/>
              <a:ext cx="108104" cy="17378"/>
            </a:xfrm>
            <a:custGeom>
              <a:avLst/>
              <a:gdLst/>
              <a:ahLst/>
              <a:cxnLst/>
              <a:rect l="l" t="t" r="r" b="b"/>
              <a:pathLst>
                <a:path w="1493" h="240" extrusionOk="0">
                  <a:moveTo>
                    <a:pt x="49" y="20"/>
                  </a:moveTo>
                  <a:lnTo>
                    <a:pt x="49" y="20"/>
                  </a:lnTo>
                  <a:cubicBezTo>
                    <a:pt x="29" y="60"/>
                    <a:pt x="29" y="100"/>
                    <a:pt x="20" y="150"/>
                  </a:cubicBezTo>
                  <a:cubicBezTo>
                    <a:pt x="10" y="180"/>
                    <a:pt x="10" y="210"/>
                    <a:pt x="0" y="239"/>
                  </a:cubicBezTo>
                  <a:lnTo>
                    <a:pt x="0" y="239"/>
                  </a:lnTo>
                  <a:cubicBezTo>
                    <a:pt x="10" y="210"/>
                    <a:pt x="10" y="180"/>
                    <a:pt x="20" y="150"/>
                  </a:cubicBezTo>
                  <a:cubicBezTo>
                    <a:pt x="29" y="100"/>
                    <a:pt x="29" y="60"/>
                    <a:pt x="49" y="20"/>
                  </a:cubicBezTo>
                  <a:lnTo>
                    <a:pt x="49" y="20"/>
                  </a:lnTo>
                  <a:close/>
                  <a:moveTo>
                    <a:pt x="328" y="1"/>
                  </a:moveTo>
                  <a:cubicBezTo>
                    <a:pt x="726" y="1"/>
                    <a:pt x="1114" y="80"/>
                    <a:pt x="1492" y="190"/>
                  </a:cubicBezTo>
                  <a:cubicBezTo>
                    <a:pt x="1114" y="80"/>
                    <a:pt x="726" y="1"/>
                    <a:pt x="328" y="1"/>
                  </a:cubicBezTo>
                  <a:close/>
                  <a:moveTo>
                    <a:pt x="328" y="1"/>
                  </a:moveTo>
                  <a:lnTo>
                    <a:pt x="328" y="1"/>
                  </a:lnTo>
                  <a:lnTo>
                    <a:pt x="328" y="1"/>
                  </a:lnTo>
                  <a:close/>
                </a:path>
              </a:pathLst>
            </a:custGeom>
            <a:solidFill>
              <a:srgbClr val="D3CA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60" name="Google Shape;1601;p43">
              <a:extLst>
                <a:ext uri="{FF2B5EF4-FFF2-40B4-BE49-F238E27FC236}">
                  <a16:creationId xmlns:a16="http://schemas.microsoft.com/office/drawing/2014/main" id="{167BBB3E-D0A2-B89C-8331-8E2A5DBA7027}"/>
                </a:ext>
              </a:extLst>
            </p:cNvPr>
            <p:cNvSpPr/>
            <p:nvPr/>
          </p:nvSpPr>
          <p:spPr>
            <a:xfrm>
              <a:off x="3344025" y="2505815"/>
              <a:ext cx="109480" cy="38955"/>
            </a:xfrm>
            <a:custGeom>
              <a:avLst/>
              <a:gdLst/>
              <a:ahLst/>
              <a:cxnLst/>
              <a:rect l="l" t="t" r="r" b="b"/>
              <a:pathLst>
                <a:path w="1512" h="538" extrusionOk="0">
                  <a:moveTo>
                    <a:pt x="328" y="1"/>
                  </a:moveTo>
                  <a:cubicBezTo>
                    <a:pt x="239" y="1"/>
                    <a:pt x="139" y="11"/>
                    <a:pt x="49" y="20"/>
                  </a:cubicBezTo>
                  <a:cubicBezTo>
                    <a:pt x="29" y="60"/>
                    <a:pt x="29" y="100"/>
                    <a:pt x="20" y="150"/>
                  </a:cubicBezTo>
                  <a:cubicBezTo>
                    <a:pt x="10" y="180"/>
                    <a:pt x="10" y="210"/>
                    <a:pt x="0" y="239"/>
                  </a:cubicBezTo>
                  <a:cubicBezTo>
                    <a:pt x="259" y="259"/>
                    <a:pt x="527" y="239"/>
                    <a:pt x="776" y="289"/>
                  </a:cubicBezTo>
                  <a:cubicBezTo>
                    <a:pt x="1015" y="339"/>
                    <a:pt x="1243" y="458"/>
                    <a:pt x="1472" y="538"/>
                  </a:cubicBezTo>
                  <a:cubicBezTo>
                    <a:pt x="1492" y="429"/>
                    <a:pt x="1502" y="309"/>
                    <a:pt x="1512" y="190"/>
                  </a:cubicBezTo>
                  <a:lnTo>
                    <a:pt x="1492" y="190"/>
                  </a:lnTo>
                  <a:cubicBezTo>
                    <a:pt x="1114" y="80"/>
                    <a:pt x="726" y="1"/>
                    <a:pt x="328" y="1"/>
                  </a:cubicBezTo>
                  <a:close/>
                </a:path>
              </a:pathLst>
            </a:custGeom>
            <a:solidFill>
              <a:srgbClr val="5E98A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61" name="Google Shape;1602;p43">
              <a:extLst>
                <a:ext uri="{FF2B5EF4-FFF2-40B4-BE49-F238E27FC236}">
                  <a16:creationId xmlns:a16="http://schemas.microsoft.com/office/drawing/2014/main" id="{0C9893EB-2503-9A5F-3CA0-3ED0CD93FFA4}"/>
                </a:ext>
              </a:extLst>
            </p:cNvPr>
            <p:cNvSpPr/>
            <p:nvPr/>
          </p:nvSpPr>
          <p:spPr>
            <a:xfrm>
              <a:off x="3094071" y="2656351"/>
              <a:ext cx="73494" cy="53364"/>
            </a:xfrm>
            <a:custGeom>
              <a:avLst/>
              <a:gdLst/>
              <a:ahLst/>
              <a:cxnLst/>
              <a:rect l="l" t="t" r="r" b="b"/>
              <a:pathLst>
                <a:path w="1015" h="737" extrusionOk="0">
                  <a:moveTo>
                    <a:pt x="100" y="1"/>
                  </a:moveTo>
                  <a:cubicBezTo>
                    <a:pt x="70" y="41"/>
                    <a:pt x="30" y="90"/>
                    <a:pt x="0" y="140"/>
                  </a:cubicBezTo>
                  <a:cubicBezTo>
                    <a:pt x="80" y="160"/>
                    <a:pt x="159" y="189"/>
                    <a:pt x="229" y="229"/>
                  </a:cubicBezTo>
                  <a:cubicBezTo>
                    <a:pt x="488" y="359"/>
                    <a:pt x="687" y="528"/>
                    <a:pt x="866" y="737"/>
                  </a:cubicBezTo>
                  <a:lnTo>
                    <a:pt x="1015" y="558"/>
                  </a:lnTo>
                  <a:cubicBezTo>
                    <a:pt x="875" y="428"/>
                    <a:pt x="786" y="249"/>
                    <a:pt x="617" y="150"/>
                  </a:cubicBezTo>
                  <a:cubicBezTo>
                    <a:pt x="478" y="80"/>
                    <a:pt x="298" y="50"/>
                    <a:pt x="150" y="10"/>
                  </a:cubicBezTo>
                  <a:cubicBezTo>
                    <a:pt x="130" y="10"/>
                    <a:pt x="119" y="1"/>
                    <a:pt x="100" y="1"/>
                  </a:cubicBezTo>
                  <a:close/>
                </a:path>
              </a:pathLst>
            </a:custGeom>
            <a:solidFill>
              <a:srgbClr val="5E98A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62" name="Google Shape;1603;p43">
              <a:extLst>
                <a:ext uri="{FF2B5EF4-FFF2-40B4-BE49-F238E27FC236}">
                  <a16:creationId xmlns:a16="http://schemas.microsoft.com/office/drawing/2014/main" id="{B6CA70C6-84D0-25A0-BEC7-71454C9F671C}"/>
                </a:ext>
              </a:extLst>
            </p:cNvPr>
            <p:cNvSpPr/>
            <p:nvPr/>
          </p:nvSpPr>
          <p:spPr>
            <a:xfrm>
              <a:off x="2890965" y="2711092"/>
              <a:ext cx="63429" cy="82183"/>
            </a:xfrm>
            <a:custGeom>
              <a:avLst/>
              <a:gdLst/>
              <a:ahLst/>
              <a:cxnLst/>
              <a:rect l="l" t="t" r="r" b="b"/>
              <a:pathLst>
                <a:path w="876" h="1135" extrusionOk="0">
                  <a:moveTo>
                    <a:pt x="219" y="1"/>
                  </a:moveTo>
                  <a:cubicBezTo>
                    <a:pt x="150" y="41"/>
                    <a:pt x="70" y="80"/>
                    <a:pt x="0" y="120"/>
                  </a:cubicBezTo>
                  <a:cubicBezTo>
                    <a:pt x="259" y="368"/>
                    <a:pt x="438" y="657"/>
                    <a:pt x="528" y="1015"/>
                  </a:cubicBezTo>
                  <a:cubicBezTo>
                    <a:pt x="537" y="1065"/>
                    <a:pt x="567" y="1104"/>
                    <a:pt x="597" y="1135"/>
                  </a:cubicBezTo>
                  <a:cubicBezTo>
                    <a:pt x="676" y="1085"/>
                    <a:pt x="756" y="1045"/>
                    <a:pt x="846" y="1005"/>
                  </a:cubicBezTo>
                  <a:cubicBezTo>
                    <a:pt x="855" y="995"/>
                    <a:pt x="866" y="995"/>
                    <a:pt x="875" y="985"/>
                  </a:cubicBezTo>
                  <a:cubicBezTo>
                    <a:pt x="866" y="697"/>
                    <a:pt x="667" y="220"/>
                    <a:pt x="219" y="1"/>
                  </a:cubicBezTo>
                  <a:close/>
                </a:path>
              </a:pathLst>
            </a:custGeom>
            <a:solidFill>
              <a:srgbClr val="5E98A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63" name="Google Shape;1604;p43">
              <a:extLst>
                <a:ext uri="{FF2B5EF4-FFF2-40B4-BE49-F238E27FC236}">
                  <a16:creationId xmlns:a16="http://schemas.microsoft.com/office/drawing/2014/main" id="{B148305C-23A2-2442-71EF-A9CE624476D5}"/>
                </a:ext>
              </a:extLst>
            </p:cNvPr>
            <p:cNvSpPr/>
            <p:nvPr/>
          </p:nvSpPr>
          <p:spPr>
            <a:xfrm>
              <a:off x="3129334" y="2428048"/>
              <a:ext cx="88627" cy="109553"/>
            </a:xfrm>
            <a:custGeom>
              <a:avLst/>
              <a:gdLst/>
              <a:ahLst/>
              <a:cxnLst/>
              <a:rect l="l" t="t" r="r" b="b"/>
              <a:pathLst>
                <a:path w="1224" h="1513" extrusionOk="0">
                  <a:moveTo>
                    <a:pt x="189" y="0"/>
                  </a:moveTo>
                  <a:cubicBezTo>
                    <a:pt x="130" y="40"/>
                    <a:pt x="70" y="80"/>
                    <a:pt x="10" y="139"/>
                  </a:cubicBezTo>
                  <a:lnTo>
                    <a:pt x="1" y="139"/>
                  </a:lnTo>
                  <a:cubicBezTo>
                    <a:pt x="448" y="517"/>
                    <a:pt x="797" y="946"/>
                    <a:pt x="956" y="1512"/>
                  </a:cubicBezTo>
                  <a:cubicBezTo>
                    <a:pt x="1015" y="1463"/>
                    <a:pt x="1065" y="1413"/>
                    <a:pt x="1115" y="1353"/>
                  </a:cubicBezTo>
                  <a:cubicBezTo>
                    <a:pt x="1155" y="1313"/>
                    <a:pt x="1184" y="1284"/>
                    <a:pt x="1224" y="1254"/>
                  </a:cubicBezTo>
                  <a:lnTo>
                    <a:pt x="1194" y="1164"/>
                  </a:lnTo>
                  <a:cubicBezTo>
                    <a:pt x="1115" y="975"/>
                    <a:pt x="1005" y="796"/>
                    <a:pt x="886" y="627"/>
                  </a:cubicBezTo>
                  <a:cubicBezTo>
                    <a:pt x="677" y="369"/>
                    <a:pt x="448" y="179"/>
                    <a:pt x="189" y="0"/>
                  </a:cubicBezTo>
                  <a:close/>
                </a:path>
              </a:pathLst>
            </a:custGeom>
            <a:solidFill>
              <a:srgbClr val="5E98A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64" name="Google Shape;1605;p43">
              <a:extLst>
                <a:ext uri="{FF2B5EF4-FFF2-40B4-BE49-F238E27FC236}">
                  <a16:creationId xmlns:a16="http://schemas.microsoft.com/office/drawing/2014/main" id="{E027F877-217D-CA47-7787-471CFC970B1C}"/>
                </a:ext>
              </a:extLst>
            </p:cNvPr>
            <p:cNvSpPr/>
            <p:nvPr/>
          </p:nvSpPr>
          <p:spPr>
            <a:xfrm>
              <a:off x="3125062" y="2228564"/>
              <a:ext cx="10789" cy="8689"/>
            </a:xfrm>
            <a:custGeom>
              <a:avLst/>
              <a:gdLst/>
              <a:ahLst/>
              <a:cxnLst/>
              <a:rect l="l" t="t" r="r" b="b"/>
              <a:pathLst>
                <a:path w="149" h="120" extrusionOk="0">
                  <a:moveTo>
                    <a:pt x="60" y="0"/>
                  </a:moveTo>
                  <a:cubicBezTo>
                    <a:pt x="40" y="0"/>
                    <a:pt x="20" y="10"/>
                    <a:pt x="0" y="20"/>
                  </a:cubicBezTo>
                  <a:cubicBezTo>
                    <a:pt x="40" y="50"/>
                    <a:pt x="89" y="89"/>
                    <a:pt x="139" y="120"/>
                  </a:cubicBezTo>
                  <a:cubicBezTo>
                    <a:pt x="149" y="100"/>
                    <a:pt x="149" y="70"/>
                    <a:pt x="139" y="40"/>
                  </a:cubicBezTo>
                  <a:cubicBezTo>
                    <a:pt x="129" y="20"/>
                    <a:pt x="109" y="10"/>
                    <a:pt x="80" y="0"/>
                  </a:cubicBezTo>
                  <a:close/>
                </a:path>
              </a:pathLst>
            </a:custGeom>
            <a:solidFill>
              <a:srgbClr val="D3CA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65" name="Google Shape;1606;p43">
              <a:extLst>
                <a:ext uri="{FF2B5EF4-FFF2-40B4-BE49-F238E27FC236}">
                  <a16:creationId xmlns:a16="http://schemas.microsoft.com/office/drawing/2014/main" id="{63BD9573-DCC7-8545-0092-CD0376BCB91A}"/>
                </a:ext>
              </a:extLst>
            </p:cNvPr>
            <p:cNvSpPr/>
            <p:nvPr/>
          </p:nvSpPr>
          <p:spPr>
            <a:xfrm>
              <a:off x="3076765" y="2189681"/>
              <a:ext cx="109553" cy="81386"/>
            </a:xfrm>
            <a:custGeom>
              <a:avLst/>
              <a:gdLst/>
              <a:ahLst/>
              <a:cxnLst/>
              <a:rect l="l" t="t" r="r" b="b"/>
              <a:pathLst>
                <a:path w="1513" h="1124" extrusionOk="0">
                  <a:moveTo>
                    <a:pt x="140" y="0"/>
                  </a:moveTo>
                  <a:lnTo>
                    <a:pt x="140" y="10"/>
                  </a:lnTo>
                  <a:cubicBezTo>
                    <a:pt x="100" y="69"/>
                    <a:pt x="50" y="129"/>
                    <a:pt x="0" y="189"/>
                  </a:cubicBezTo>
                  <a:lnTo>
                    <a:pt x="279" y="328"/>
                  </a:lnTo>
                  <a:cubicBezTo>
                    <a:pt x="409" y="398"/>
                    <a:pt x="537" y="478"/>
                    <a:pt x="667" y="557"/>
                  </a:cubicBezTo>
                  <a:cubicBezTo>
                    <a:pt x="687" y="547"/>
                    <a:pt x="707" y="537"/>
                    <a:pt x="727" y="537"/>
                  </a:cubicBezTo>
                  <a:lnTo>
                    <a:pt x="747" y="537"/>
                  </a:lnTo>
                  <a:cubicBezTo>
                    <a:pt x="776" y="547"/>
                    <a:pt x="796" y="557"/>
                    <a:pt x="806" y="577"/>
                  </a:cubicBezTo>
                  <a:cubicBezTo>
                    <a:pt x="816" y="607"/>
                    <a:pt x="816" y="637"/>
                    <a:pt x="806" y="657"/>
                  </a:cubicBezTo>
                  <a:cubicBezTo>
                    <a:pt x="966" y="776"/>
                    <a:pt x="1114" y="905"/>
                    <a:pt x="1264" y="1055"/>
                  </a:cubicBezTo>
                  <a:cubicBezTo>
                    <a:pt x="1293" y="1084"/>
                    <a:pt x="1324" y="1114"/>
                    <a:pt x="1353" y="1124"/>
                  </a:cubicBezTo>
                  <a:cubicBezTo>
                    <a:pt x="1403" y="1074"/>
                    <a:pt x="1443" y="1015"/>
                    <a:pt x="1483" y="965"/>
                  </a:cubicBezTo>
                  <a:cubicBezTo>
                    <a:pt x="1503" y="945"/>
                    <a:pt x="1512" y="915"/>
                    <a:pt x="1512" y="885"/>
                  </a:cubicBezTo>
                  <a:cubicBezTo>
                    <a:pt x="1512" y="806"/>
                    <a:pt x="1463" y="716"/>
                    <a:pt x="1433" y="666"/>
                  </a:cubicBezTo>
                  <a:cubicBezTo>
                    <a:pt x="1284" y="438"/>
                    <a:pt x="1035" y="279"/>
                    <a:pt x="796" y="179"/>
                  </a:cubicBezTo>
                  <a:cubicBezTo>
                    <a:pt x="697" y="139"/>
                    <a:pt x="588" y="109"/>
                    <a:pt x="478" y="89"/>
                  </a:cubicBezTo>
                  <a:cubicBezTo>
                    <a:pt x="428" y="80"/>
                    <a:pt x="369" y="60"/>
                    <a:pt x="309" y="50"/>
                  </a:cubicBezTo>
                  <a:cubicBezTo>
                    <a:pt x="279" y="40"/>
                    <a:pt x="159" y="0"/>
                    <a:pt x="140" y="0"/>
                  </a:cubicBezTo>
                  <a:close/>
                </a:path>
              </a:pathLst>
            </a:custGeom>
            <a:solidFill>
              <a:srgbClr val="5E98A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66" name="Google Shape;1607;p43">
              <a:extLst>
                <a:ext uri="{FF2B5EF4-FFF2-40B4-BE49-F238E27FC236}">
                  <a16:creationId xmlns:a16="http://schemas.microsoft.com/office/drawing/2014/main" id="{1C27D1AB-BC7E-D7FD-6C29-4F4324AA7620}"/>
                </a:ext>
              </a:extLst>
            </p:cNvPr>
            <p:cNvSpPr/>
            <p:nvPr/>
          </p:nvSpPr>
          <p:spPr>
            <a:xfrm>
              <a:off x="3037158" y="1984331"/>
              <a:ext cx="115997" cy="95940"/>
            </a:xfrm>
            <a:custGeom>
              <a:avLst/>
              <a:gdLst/>
              <a:ahLst/>
              <a:cxnLst/>
              <a:rect l="l" t="t" r="r" b="b"/>
              <a:pathLst>
                <a:path w="1602" h="1325" extrusionOk="0">
                  <a:moveTo>
                    <a:pt x="189" y="1"/>
                  </a:moveTo>
                  <a:cubicBezTo>
                    <a:pt x="130" y="51"/>
                    <a:pt x="60" y="100"/>
                    <a:pt x="1" y="151"/>
                  </a:cubicBezTo>
                  <a:cubicBezTo>
                    <a:pt x="180" y="310"/>
                    <a:pt x="468" y="409"/>
                    <a:pt x="657" y="518"/>
                  </a:cubicBezTo>
                  <a:cubicBezTo>
                    <a:pt x="995" y="717"/>
                    <a:pt x="1294" y="966"/>
                    <a:pt x="1443" y="1324"/>
                  </a:cubicBezTo>
                  <a:cubicBezTo>
                    <a:pt x="1493" y="1274"/>
                    <a:pt x="1542" y="1225"/>
                    <a:pt x="1602" y="1175"/>
                  </a:cubicBezTo>
                  <a:cubicBezTo>
                    <a:pt x="1532" y="887"/>
                    <a:pt x="1303" y="657"/>
                    <a:pt x="1065" y="469"/>
                  </a:cubicBezTo>
                  <a:cubicBezTo>
                    <a:pt x="796" y="260"/>
                    <a:pt x="478" y="160"/>
                    <a:pt x="189" y="1"/>
                  </a:cubicBezTo>
                  <a:close/>
                </a:path>
              </a:pathLst>
            </a:custGeom>
            <a:solidFill>
              <a:srgbClr val="5E98A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67" name="Google Shape;1608;p43">
              <a:extLst>
                <a:ext uri="{FF2B5EF4-FFF2-40B4-BE49-F238E27FC236}">
                  <a16:creationId xmlns:a16="http://schemas.microsoft.com/office/drawing/2014/main" id="{AF26997E-30C7-50AA-3F0C-F948A36BE665}"/>
                </a:ext>
              </a:extLst>
            </p:cNvPr>
            <p:cNvSpPr/>
            <p:nvPr/>
          </p:nvSpPr>
          <p:spPr>
            <a:xfrm>
              <a:off x="2721674" y="2188232"/>
              <a:ext cx="119690" cy="63429"/>
            </a:xfrm>
            <a:custGeom>
              <a:avLst/>
              <a:gdLst/>
              <a:ahLst/>
              <a:cxnLst/>
              <a:rect l="l" t="t" r="r" b="b"/>
              <a:pathLst>
                <a:path w="1653" h="876" extrusionOk="0">
                  <a:moveTo>
                    <a:pt x="1553" y="0"/>
                  </a:moveTo>
                  <a:cubicBezTo>
                    <a:pt x="1443" y="20"/>
                    <a:pt x="1334" y="20"/>
                    <a:pt x="1224" y="40"/>
                  </a:cubicBezTo>
                  <a:cubicBezTo>
                    <a:pt x="945" y="80"/>
                    <a:pt x="717" y="149"/>
                    <a:pt x="478" y="328"/>
                  </a:cubicBezTo>
                  <a:cubicBezTo>
                    <a:pt x="369" y="418"/>
                    <a:pt x="240" y="487"/>
                    <a:pt x="110" y="557"/>
                  </a:cubicBezTo>
                  <a:cubicBezTo>
                    <a:pt x="70" y="567"/>
                    <a:pt x="41" y="597"/>
                    <a:pt x="1" y="627"/>
                  </a:cubicBezTo>
                  <a:cubicBezTo>
                    <a:pt x="30" y="706"/>
                    <a:pt x="61" y="796"/>
                    <a:pt x="100" y="876"/>
                  </a:cubicBezTo>
                  <a:cubicBezTo>
                    <a:pt x="200" y="806"/>
                    <a:pt x="299" y="736"/>
                    <a:pt x="399" y="677"/>
                  </a:cubicBezTo>
                  <a:cubicBezTo>
                    <a:pt x="737" y="498"/>
                    <a:pt x="1135" y="378"/>
                    <a:pt x="1513" y="339"/>
                  </a:cubicBezTo>
                  <a:cubicBezTo>
                    <a:pt x="1553" y="339"/>
                    <a:pt x="1602" y="319"/>
                    <a:pt x="1652" y="299"/>
                  </a:cubicBezTo>
                  <a:cubicBezTo>
                    <a:pt x="1612" y="199"/>
                    <a:pt x="1582" y="100"/>
                    <a:pt x="1553" y="0"/>
                  </a:cubicBezTo>
                  <a:close/>
                </a:path>
              </a:pathLst>
            </a:custGeom>
            <a:solidFill>
              <a:srgbClr val="5E98A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68" name="Google Shape;1609;p43">
              <a:extLst>
                <a:ext uri="{FF2B5EF4-FFF2-40B4-BE49-F238E27FC236}">
                  <a16:creationId xmlns:a16="http://schemas.microsoft.com/office/drawing/2014/main" id="{89812311-D15A-8467-5A3D-20871D6F3F21}"/>
                </a:ext>
              </a:extLst>
            </p:cNvPr>
            <p:cNvSpPr/>
            <p:nvPr/>
          </p:nvSpPr>
          <p:spPr>
            <a:xfrm>
              <a:off x="2986762" y="1712873"/>
              <a:ext cx="111001" cy="63429"/>
            </a:xfrm>
            <a:custGeom>
              <a:avLst/>
              <a:gdLst/>
              <a:ahLst/>
              <a:cxnLst/>
              <a:rect l="l" t="t" r="r" b="b"/>
              <a:pathLst>
                <a:path w="1533" h="876" extrusionOk="0">
                  <a:moveTo>
                    <a:pt x="100" y="0"/>
                  </a:moveTo>
                  <a:cubicBezTo>
                    <a:pt x="80" y="50"/>
                    <a:pt x="40" y="129"/>
                    <a:pt x="0" y="219"/>
                  </a:cubicBezTo>
                  <a:cubicBezTo>
                    <a:pt x="160" y="259"/>
                    <a:pt x="328" y="279"/>
                    <a:pt x="487" y="328"/>
                  </a:cubicBezTo>
                  <a:cubicBezTo>
                    <a:pt x="826" y="438"/>
                    <a:pt x="1114" y="607"/>
                    <a:pt x="1363" y="856"/>
                  </a:cubicBezTo>
                  <a:lnTo>
                    <a:pt x="1383" y="876"/>
                  </a:lnTo>
                  <a:cubicBezTo>
                    <a:pt x="1433" y="776"/>
                    <a:pt x="1482" y="686"/>
                    <a:pt x="1532" y="607"/>
                  </a:cubicBezTo>
                  <a:cubicBezTo>
                    <a:pt x="1383" y="487"/>
                    <a:pt x="1234" y="378"/>
                    <a:pt x="1044" y="288"/>
                  </a:cubicBezTo>
                  <a:cubicBezTo>
                    <a:pt x="746" y="160"/>
                    <a:pt x="428" y="70"/>
                    <a:pt x="100" y="0"/>
                  </a:cubicBezTo>
                  <a:close/>
                </a:path>
              </a:pathLst>
            </a:custGeom>
            <a:solidFill>
              <a:srgbClr val="5E98A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69" name="Google Shape;1610;p43">
              <a:extLst>
                <a:ext uri="{FF2B5EF4-FFF2-40B4-BE49-F238E27FC236}">
                  <a16:creationId xmlns:a16="http://schemas.microsoft.com/office/drawing/2014/main" id="{BDFECC0D-3CBF-3EF2-F725-8DAD406A9CE7}"/>
                </a:ext>
              </a:extLst>
            </p:cNvPr>
            <p:cNvSpPr/>
            <p:nvPr/>
          </p:nvSpPr>
          <p:spPr>
            <a:xfrm>
              <a:off x="2841293" y="1758200"/>
              <a:ext cx="102312" cy="10934"/>
            </a:xfrm>
            <a:custGeom>
              <a:avLst/>
              <a:gdLst/>
              <a:ahLst/>
              <a:cxnLst/>
              <a:rect l="l" t="t" r="r" b="b"/>
              <a:pathLst>
                <a:path w="1413" h="151" extrusionOk="0">
                  <a:moveTo>
                    <a:pt x="0" y="150"/>
                  </a:moveTo>
                  <a:lnTo>
                    <a:pt x="0" y="150"/>
                  </a:lnTo>
                  <a:lnTo>
                    <a:pt x="0" y="150"/>
                  </a:lnTo>
                  <a:close/>
                  <a:moveTo>
                    <a:pt x="995" y="1"/>
                  </a:moveTo>
                  <a:cubicBezTo>
                    <a:pt x="1134" y="1"/>
                    <a:pt x="1273" y="11"/>
                    <a:pt x="1413" y="31"/>
                  </a:cubicBezTo>
                  <a:lnTo>
                    <a:pt x="1413" y="31"/>
                  </a:lnTo>
                  <a:cubicBezTo>
                    <a:pt x="1273" y="11"/>
                    <a:pt x="1134" y="1"/>
                    <a:pt x="995" y="1"/>
                  </a:cubicBezTo>
                  <a:close/>
                  <a:moveTo>
                    <a:pt x="995" y="1"/>
                  </a:moveTo>
                  <a:lnTo>
                    <a:pt x="995" y="1"/>
                  </a:lnTo>
                  <a:lnTo>
                    <a:pt x="995" y="1"/>
                  </a:lnTo>
                  <a:close/>
                </a:path>
              </a:pathLst>
            </a:custGeom>
            <a:solidFill>
              <a:srgbClr val="D3CA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70" name="Google Shape;1611;p43">
              <a:extLst>
                <a:ext uri="{FF2B5EF4-FFF2-40B4-BE49-F238E27FC236}">
                  <a16:creationId xmlns:a16="http://schemas.microsoft.com/office/drawing/2014/main" id="{5C0CA9E6-DC4C-D824-51EB-E3BE9B895028}"/>
                </a:ext>
              </a:extLst>
            </p:cNvPr>
            <p:cNvSpPr/>
            <p:nvPr/>
          </p:nvSpPr>
          <p:spPr>
            <a:xfrm>
              <a:off x="2839049" y="1758200"/>
              <a:ext cx="104556" cy="25994"/>
            </a:xfrm>
            <a:custGeom>
              <a:avLst/>
              <a:gdLst/>
              <a:ahLst/>
              <a:cxnLst/>
              <a:rect l="l" t="t" r="r" b="b"/>
              <a:pathLst>
                <a:path w="1444" h="359" extrusionOk="0">
                  <a:moveTo>
                    <a:pt x="1026" y="1"/>
                  </a:moveTo>
                  <a:cubicBezTo>
                    <a:pt x="677" y="1"/>
                    <a:pt x="359" y="60"/>
                    <a:pt x="31" y="150"/>
                  </a:cubicBezTo>
                  <a:lnTo>
                    <a:pt x="11" y="150"/>
                  </a:lnTo>
                  <a:lnTo>
                    <a:pt x="11" y="160"/>
                  </a:lnTo>
                  <a:cubicBezTo>
                    <a:pt x="11" y="230"/>
                    <a:pt x="1" y="289"/>
                    <a:pt x="1" y="359"/>
                  </a:cubicBezTo>
                  <a:cubicBezTo>
                    <a:pt x="160" y="339"/>
                    <a:pt x="319" y="309"/>
                    <a:pt x="478" y="299"/>
                  </a:cubicBezTo>
                  <a:cubicBezTo>
                    <a:pt x="598" y="289"/>
                    <a:pt x="717" y="279"/>
                    <a:pt x="836" y="279"/>
                  </a:cubicBezTo>
                  <a:cubicBezTo>
                    <a:pt x="1006" y="279"/>
                    <a:pt x="1185" y="289"/>
                    <a:pt x="1354" y="309"/>
                  </a:cubicBezTo>
                  <a:cubicBezTo>
                    <a:pt x="1364" y="279"/>
                    <a:pt x="1374" y="239"/>
                    <a:pt x="1384" y="210"/>
                  </a:cubicBezTo>
                  <a:lnTo>
                    <a:pt x="1444" y="31"/>
                  </a:lnTo>
                  <a:cubicBezTo>
                    <a:pt x="1304" y="11"/>
                    <a:pt x="1165" y="1"/>
                    <a:pt x="1026" y="1"/>
                  </a:cubicBezTo>
                  <a:close/>
                </a:path>
              </a:pathLst>
            </a:custGeom>
            <a:solidFill>
              <a:srgbClr val="5E98A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71" name="Google Shape;1612;p43">
              <a:extLst>
                <a:ext uri="{FF2B5EF4-FFF2-40B4-BE49-F238E27FC236}">
                  <a16:creationId xmlns:a16="http://schemas.microsoft.com/office/drawing/2014/main" id="{89269103-F1ED-763F-A3B2-4E3A88C314C3}"/>
                </a:ext>
              </a:extLst>
            </p:cNvPr>
            <p:cNvSpPr/>
            <p:nvPr/>
          </p:nvSpPr>
          <p:spPr>
            <a:xfrm>
              <a:off x="2348626" y="2059273"/>
              <a:ext cx="14481" cy="13757"/>
            </a:xfrm>
            <a:custGeom>
              <a:avLst/>
              <a:gdLst/>
              <a:ahLst/>
              <a:cxnLst/>
              <a:rect l="l" t="t" r="r" b="b"/>
              <a:pathLst>
                <a:path w="200" h="190" extrusionOk="0">
                  <a:moveTo>
                    <a:pt x="160" y="0"/>
                  </a:moveTo>
                  <a:cubicBezTo>
                    <a:pt x="109" y="0"/>
                    <a:pt x="70" y="20"/>
                    <a:pt x="40" y="51"/>
                  </a:cubicBezTo>
                  <a:lnTo>
                    <a:pt x="50" y="51"/>
                  </a:lnTo>
                  <a:cubicBezTo>
                    <a:pt x="40" y="60"/>
                    <a:pt x="30" y="60"/>
                    <a:pt x="20" y="70"/>
                  </a:cubicBezTo>
                  <a:cubicBezTo>
                    <a:pt x="0" y="110"/>
                    <a:pt x="0" y="150"/>
                    <a:pt x="20" y="190"/>
                  </a:cubicBezTo>
                  <a:lnTo>
                    <a:pt x="199" y="11"/>
                  </a:lnTo>
                  <a:cubicBezTo>
                    <a:pt x="189" y="0"/>
                    <a:pt x="179" y="0"/>
                    <a:pt x="169" y="0"/>
                  </a:cubicBezTo>
                  <a:close/>
                </a:path>
              </a:pathLst>
            </a:custGeom>
            <a:solidFill>
              <a:srgbClr val="D3CA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72" name="Google Shape;1613;p43">
              <a:extLst>
                <a:ext uri="{FF2B5EF4-FFF2-40B4-BE49-F238E27FC236}">
                  <a16:creationId xmlns:a16="http://schemas.microsoft.com/office/drawing/2014/main" id="{15A4D220-5782-141A-A494-B93DE5D561A5}"/>
                </a:ext>
              </a:extLst>
            </p:cNvPr>
            <p:cNvSpPr/>
            <p:nvPr/>
          </p:nvSpPr>
          <p:spPr>
            <a:xfrm>
              <a:off x="2306846" y="2008153"/>
              <a:ext cx="92971" cy="96592"/>
            </a:xfrm>
            <a:custGeom>
              <a:avLst/>
              <a:gdLst/>
              <a:ahLst/>
              <a:cxnLst/>
              <a:rect l="l" t="t" r="r" b="b"/>
              <a:pathLst>
                <a:path w="1284" h="1334" extrusionOk="0">
                  <a:moveTo>
                    <a:pt x="1005" y="1"/>
                  </a:moveTo>
                  <a:cubicBezTo>
                    <a:pt x="796" y="149"/>
                    <a:pt x="607" y="328"/>
                    <a:pt x="438" y="527"/>
                  </a:cubicBezTo>
                  <a:cubicBezTo>
                    <a:pt x="279" y="726"/>
                    <a:pt x="160" y="955"/>
                    <a:pt x="1" y="1144"/>
                  </a:cubicBezTo>
                  <a:cubicBezTo>
                    <a:pt x="80" y="1214"/>
                    <a:pt x="160" y="1274"/>
                    <a:pt x="249" y="1333"/>
                  </a:cubicBezTo>
                  <a:cubicBezTo>
                    <a:pt x="319" y="1224"/>
                    <a:pt x="388" y="1124"/>
                    <a:pt x="468" y="1035"/>
                  </a:cubicBezTo>
                  <a:cubicBezTo>
                    <a:pt x="518" y="985"/>
                    <a:pt x="558" y="936"/>
                    <a:pt x="597" y="896"/>
                  </a:cubicBezTo>
                  <a:cubicBezTo>
                    <a:pt x="577" y="856"/>
                    <a:pt x="577" y="816"/>
                    <a:pt x="597" y="776"/>
                  </a:cubicBezTo>
                  <a:cubicBezTo>
                    <a:pt x="607" y="766"/>
                    <a:pt x="617" y="766"/>
                    <a:pt x="627" y="757"/>
                  </a:cubicBezTo>
                  <a:lnTo>
                    <a:pt x="617" y="757"/>
                  </a:lnTo>
                  <a:cubicBezTo>
                    <a:pt x="647" y="726"/>
                    <a:pt x="686" y="706"/>
                    <a:pt x="737" y="706"/>
                  </a:cubicBezTo>
                  <a:lnTo>
                    <a:pt x="746" y="706"/>
                  </a:lnTo>
                  <a:cubicBezTo>
                    <a:pt x="756" y="706"/>
                    <a:pt x="766" y="706"/>
                    <a:pt x="776" y="717"/>
                  </a:cubicBezTo>
                  <a:cubicBezTo>
                    <a:pt x="936" y="567"/>
                    <a:pt x="1104" y="428"/>
                    <a:pt x="1283" y="309"/>
                  </a:cubicBezTo>
                  <a:cubicBezTo>
                    <a:pt x="1194" y="200"/>
                    <a:pt x="1104" y="90"/>
                    <a:pt x="1005" y="1"/>
                  </a:cubicBezTo>
                  <a:close/>
                </a:path>
              </a:pathLst>
            </a:custGeom>
            <a:solidFill>
              <a:srgbClr val="5E98A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73" name="Google Shape;1614;p43">
              <a:extLst>
                <a:ext uri="{FF2B5EF4-FFF2-40B4-BE49-F238E27FC236}">
                  <a16:creationId xmlns:a16="http://schemas.microsoft.com/office/drawing/2014/main" id="{C3634462-3680-FD8C-C408-A392E69AAB12}"/>
                </a:ext>
              </a:extLst>
            </p:cNvPr>
            <p:cNvSpPr/>
            <p:nvPr/>
          </p:nvSpPr>
          <p:spPr>
            <a:xfrm>
              <a:off x="2538771" y="2095260"/>
              <a:ext cx="90799" cy="36855"/>
            </a:xfrm>
            <a:custGeom>
              <a:avLst/>
              <a:gdLst/>
              <a:ahLst/>
              <a:cxnLst/>
              <a:rect l="l" t="t" r="r" b="b"/>
              <a:pathLst>
                <a:path w="1254" h="509" extrusionOk="0">
                  <a:moveTo>
                    <a:pt x="60" y="1"/>
                  </a:moveTo>
                  <a:cubicBezTo>
                    <a:pt x="40" y="60"/>
                    <a:pt x="20" y="130"/>
                    <a:pt x="0" y="190"/>
                  </a:cubicBezTo>
                  <a:cubicBezTo>
                    <a:pt x="179" y="220"/>
                    <a:pt x="359" y="230"/>
                    <a:pt x="538" y="270"/>
                  </a:cubicBezTo>
                  <a:cubicBezTo>
                    <a:pt x="756" y="319"/>
                    <a:pt x="965" y="399"/>
                    <a:pt x="1164" y="508"/>
                  </a:cubicBezTo>
                  <a:cubicBezTo>
                    <a:pt x="1194" y="438"/>
                    <a:pt x="1223" y="369"/>
                    <a:pt x="1254" y="310"/>
                  </a:cubicBezTo>
                  <a:cubicBezTo>
                    <a:pt x="876" y="140"/>
                    <a:pt x="458" y="130"/>
                    <a:pt x="60" y="1"/>
                  </a:cubicBezTo>
                  <a:close/>
                </a:path>
              </a:pathLst>
            </a:custGeom>
            <a:solidFill>
              <a:srgbClr val="5E98A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74" name="Google Shape;1615;p43">
              <a:extLst>
                <a:ext uri="{FF2B5EF4-FFF2-40B4-BE49-F238E27FC236}">
                  <a16:creationId xmlns:a16="http://schemas.microsoft.com/office/drawing/2014/main" id="{F2617F1D-8B8B-17A5-DAA9-D343FAFA9F59}"/>
                </a:ext>
              </a:extLst>
            </p:cNvPr>
            <p:cNvSpPr/>
            <p:nvPr/>
          </p:nvSpPr>
          <p:spPr>
            <a:xfrm>
              <a:off x="2613641" y="2322187"/>
              <a:ext cx="72118" cy="57709"/>
            </a:xfrm>
            <a:custGeom>
              <a:avLst/>
              <a:gdLst/>
              <a:ahLst/>
              <a:cxnLst/>
              <a:rect l="l" t="t" r="r" b="b"/>
              <a:pathLst>
                <a:path w="996" h="797" extrusionOk="0">
                  <a:moveTo>
                    <a:pt x="41" y="0"/>
                  </a:moveTo>
                  <a:cubicBezTo>
                    <a:pt x="30" y="50"/>
                    <a:pt x="10" y="100"/>
                    <a:pt x="1" y="149"/>
                  </a:cubicBezTo>
                  <a:cubicBezTo>
                    <a:pt x="299" y="308"/>
                    <a:pt x="578" y="487"/>
                    <a:pt x="806" y="746"/>
                  </a:cubicBezTo>
                  <a:cubicBezTo>
                    <a:pt x="826" y="766"/>
                    <a:pt x="856" y="776"/>
                    <a:pt x="876" y="796"/>
                  </a:cubicBezTo>
                  <a:cubicBezTo>
                    <a:pt x="916" y="666"/>
                    <a:pt x="956" y="547"/>
                    <a:pt x="996" y="428"/>
                  </a:cubicBezTo>
                  <a:cubicBezTo>
                    <a:pt x="976" y="428"/>
                    <a:pt x="945" y="418"/>
                    <a:pt x="926" y="408"/>
                  </a:cubicBezTo>
                  <a:cubicBezTo>
                    <a:pt x="876" y="378"/>
                    <a:pt x="836" y="339"/>
                    <a:pt x="797" y="308"/>
                  </a:cubicBezTo>
                  <a:cubicBezTo>
                    <a:pt x="667" y="229"/>
                    <a:pt x="538" y="160"/>
                    <a:pt x="388" y="109"/>
                  </a:cubicBezTo>
                  <a:cubicBezTo>
                    <a:pt x="279" y="60"/>
                    <a:pt x="160" y="40"/>
                    <a:pt x="41" y="0"/>
                  </a:cubicBezTo>
                  <a:close/>
                </a:path>
              </a:pathLst>
            </a:custGeom>
            <a:solidFill>
              <a:srgbClr val="5E98A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75" name="Google Shape;1616;p43">
              <a:extLst>
                <a:ext uri="{FF2B5EF4-FFF2-40B4-BE49-F238E27FC236}">
                  <a16:creationId xmlns:a16="http://schemas.microsoft.com/office/drawing/2014/main" id="{6A43335B-E924-31D5-79F2-473F26DAF342}"/>
                </a:ext>
              </a:extLst>
            </p:cNvPr>
            <p:cNvSpPr/>
            <p:nvPr/>
          </p:nvSpPr>
          <p:spPr>
            <a:xfrm>
              <a:off x="2672002" y="2469828"/>
              <a:ext cx="87903" cy="87251"/>
            </a:xfrm>
            <a:custGeom>
              <a:avLst/>
              <a:gdLst/>
              <a:ahLst/>
              <a:cxnLst/>
              <a:rect l="l" t="t" r="r" b="b"/>
              <a:pathLst>
                <a:path w="1214" h="1205" extrusionOk="0">
                  <a:moveTo>
                    <a:pt x="110" y="0"/>
                  </a:moveTo>
                  <a:cubicBezTo>
                    <a:pt x="80" y="40"/>
                    <a:pt x="50" y="70"/>
                    <a:pt x="20" y="110"/>
                  </a:cubicBezTo>
                  <a:cubicBezTo>
                    <a:pt x="11" y="120"/>
                    <a:pt x="0" y="130"/>
                    <a:pt x="0" y="139"/>
                  </a:cubicBezTo>
                  <a:cubicBezTo>
                    <a:pt x="139" y="269"/>
                    <a:pt x="309" y="369"/>
                    <a:pt x="438" y="498"/>
                  </a:cubicBezTo>
                  <a:cubicBezTo>
                    <a:pt x="597" y="647"/>
                    <a:pt x="727" y="826"/>
                    <a:pt x="806" y="1025"/>
                  </a:cubicBezTo>
                  <a:cubicBezTo>
                    <a:pt x="846" y="1125"/>
                    <a:pt x="906" y="1184"/>
                    <a:pt x="975" y="1204"/>
                  </a:cubicBezTo>
                  <a:lnTo>
                    <a:pt x="1214" y="995"/>
                  </a:lnTo>
                  <a:cubicBezTo>
                    <a:pt x="1204" y="985"/>
                    <a:pt x="1204" y="975"/>
                    <a:pt x="1204" y="965"/>
                  </a:cubicBezTo>
                  <a:cubicBezTo>
                    <a:pt x="1154" y="946"/>
                    <a:pt x="1105" y="895"/>
                    <a:pt x="1085" y="816"/>
                  </a:cubicBezTo>
                  <a:cubicBezTo>
                    <a:pt x="1025" y="577"/>
                    <a:pt x="816" y="458"/>
                    <a:pt x="637" y="318"/>
                  </a:cubicBezTo>
                  <a:cubicBezTo>
                    <a:pt x="468" y="199"/>
                    <a:pt x="299" y="90"/>
                    <a:pt x="110" y="0"/>
                  </a:cubicBezTo>
                  <a:close/>
                </a:path>
              </a:pathLst>
            </a:custGeom>
            <a:solidFill>
              <a:srgbClr val="5E98A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76" name="Google Shape;1617;p43">
              <a:extLst>
                <a:ext uri="{FF2B5EF4-FFF2-40B4-BE49-F238E27FC236}">
                  <a16:creationId xmlns:a16="http://schemas.microsoft.com/office/drawing/2014/main" id="{EF217748-6493-A316-50B3-FD06B30240A0}"/>
                </a:ext>
              </a:extLst>
            </p:cNvPr>
            <p:cNvSpPr/>
            <p:nvPr/>
          </p:nvSpPr>
          <p:spPr>
            <a:xfrm>
              <a:off x="2313291" y="2204741"/>
              <a:ext cx="41200" cy="117517"/>
            </a:xfrm>
            <a:custGeom>
              <a:avLst/>
              <a:gdLst/>
              <a:ahLst/>
              <a:cxnLst/>
              <a:rect l="l" t="t" r="r" b="b"/>
              <a:pathLst>
                <a:path w="569" h="1623" extrusionOk="0">
                  <a:moveTo>
                    <a:pt x="190" y="1"/>
                  </a:moveTo>
                  <a:cubicBezTo>
                    <a:pt x="120" y="259"/>
                    <a:pt x="40" y="508"/>
                    <a:pt x="11" y="767"/>
                  </a:cubicBezTo>
                  <a:cubicBezTo>
                    <a:pt x="11" y="827"/>
                    <a:pt x="1" y="896"/>
                    <a:pt x="1" y="956"/>
                  </a:cubicBezTo>
                  <a:cubicBezTo>
                    <a:pt x="1" y="1174"/>
                    <a:pt x="40" y="1373"/>
                    <a:pt x="80" y="1583"/>
                  </a:cubicBezTo>
                  <a:cubicBezTo>
                    <a:pt x="190" y="1592"/>
                    <a:pt x="290" y="1603"/>
                    <a:pt x="399" y="1622"/>
                  </a:cubicBezTo>
                  <a:cubicBezTo>
                    <a:pt x="508" y="1364"/>
                    <a:pt x="429" y="995"/>
                    <a:pt x="458" y="737"/>
                  </a:cubicBezTo>
                  <a:cubicBezTo>
                    <a:pt x="488" y="518"/>
                    <a:pt x="548" y="299"/>
                    <a:pt x="568" y="80"/>
                  </a:cubicBezTo>
                  <a:cubicBezTo>
                    <a:pt x="558" y="80"/>
                    <a:pt x="548" y="71"/>
                    <a:pt x="538" y="71"/>
                  </a:cubicBezTo>
                  <a:cubicBezTo>
                    <a:pt x="418" y="40"/>
                    <a:pt x="309" y="21"/>
                    <a:pt x="190" y="1"/>
                  </a:cubicBezTo>
                  <a:close/>
                </a:path>
              </a:pathLst>
            </a:custGeom>
            <a:solidFill>
              <a:srgbClr val="5E98A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77" name="Google Shape;1618;p43">
              <a:extLst>
                <a:ext uri="{FF2B5EF4-FFF2-40B4-BE49-F238E27FC236}">
                  <a16:creationId xmlns:a16="http://schemas.microsoft.com/office/drawing/2014/main" id="{CF7CFCD5-750B-806C-5EBD-BB3B93D2682B}"/>
                </a:ext>
              </a:extLst>
            </p:cNvPr>
            <p:cNvSpPr/>
            <p:nvPr/>
          </p:nvSpPr>
          <p:spPr>
            <a:xfrm>
              <a:off x="2346454" y="2461139"/>
              <a:ext cx="111001" cy="87251"/>
            </a:xfrm>
            <a:custGeom>
              <a:avLst/>
              <a:gdLst/>
              <a:ahLst/>
              <a:cxnLst/>
              <a:rect l="l" t="t" r="r" b="b"/>
              <a:pathLst>
                <a:path w="1533" h="1205" extrusionOk="0">
                  <a:moveTo>
                    <a:pt x="1373" y="1"/>
                  </a:moveTo>
                  <a:cubicBezTo>
                    <a:pt x="1125" y="190"/>
                    <a:pt x="826" y="319"/>
                    <a:pt x="587" y="528"/>
                  </a:cubicBezTo>
                  <a:cubicBezTo>
                    <a:pt x="369" y="707"/>
                    <a:pt x="209" y="936"/>
                    <a:pt x="0" y="1105"/>
                  </a:cubicBezTo>
                  <a:cubicBezTo>
                    <a:pt x="50" y="1135"/>
                    <a:pt x="110" y="1165"/>
                    <a:pt x="159" y="1205"/>
                  </a:cubicBezTo>
                  <a:cubicBezTo>
                    <a:pt x="279" y="1135"/>
                    <a:pt x="389" y="1026"/>
                    <a:pt x="478" y="956"/>
                  </a:cubicBezTo>
                  <a:cubicBezTo>
                    <a:pt x="786" y="717"/>
                    <a:pt x="1105" y="489"/>
                    <a:pt x="1443" y="290"/>
                  </a:cubicBezTo>
                  <a:cubicBezTo>
                    <a:pt x="1483" y="270"/>
                    <a:pt x="1512" y="240"/>
                    <a:pt x="1532" y="210"/>
                  </a:cubicBezTo>
                  <a:cubicBezTo>
                    <a:pt x="1483" y="140"/>
                    <a:pt x="1423" y="71"/>
                    <a:pt x="1373" y="1"/>
                  </a:cubicBezTo>
                  <a:close/>
                </a:path>
              </a:pathLst>
            </a:custGeom>
            <a:solidFill>
              <a:srgbClr val="5E98A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78" name="Google Shape;1619;p43">
              <a:extLst>
                <a:ext uri="{FF2B5EF4-FFF2-40B4-BE49-F238E27FC236}">
                  <a16:creationId xmlns:a16="http://schemas.microsoft.com/office/drawing/2014/main" id="{4EA4DB62-9B2F-8CFD-29F7-91D09966E4ED}"/>
                </a:ext>
              </a:extLst>
            </p:cNvPr>
            <p:cNvSpPr/>
            <p:nvPr/>
          </p:nvSpPr>
          <p:spPr>
            <a:xfrm>
              <a:off x="2304674" y="2597990"/>
              <a:ext cx="1521" cy="5865"/>
            </a:xfrm>
            <a:custGeom>
              <a:avLst/>
              <a:gdLst/>
              <a:ahLst/>
              <a:cxnLst/>
              <a:rect l="l" t="t" r="r" b="b"/>
              <a:pathLst>
                <a:path w="21" h="81" extrusionOk="0">
                  <a:moveTo>
                    <a:pt x="20" y="1"/>
                  </a:moveTo>
                  <a:cubicBezTo>
                    <a:pt x="11" y="31"/>
                    <a:pt x="0" y="51"/>
                    <a:pt x="0" y="80"/>
                  </a:cubicBezTo>
                  <a:cubicBezTo>
                    <a:pt x="11" y="60"/>
                    <a:pt x="20" y="31"/>
                    <a:pt x="20" y="1"/>
                  </a:cubicBezTo>
                  <a:close/>
                </a:path>
              </a:pathLst>
            </a:custGeom>
            <a:solidFill>
              <a:srgbClr val="D3CA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79" name="Google Shape;1620;p43">
              <a:extLst>
                <a:ext uri="{FF2B5EF4-FFF2-40B4-BE49-F238E27FC236}">
                  <a16:creationId xmlns:a16="http://schemas.microsoft.com/office/drawing/2014/main" id="{AF2E73B9-282F-4C6D-561C-1F55E2A8C993}"/>
                </a:ext>
              </a:extLst>
            </p:cNvPr>
            <p:cNvSpPr/>
            <p:nvPr/>
          </p:nvSpPr>
          <p:spPr>
            <a:xfrm>
              <a:off x="2258550" y="2552663"/>
              <a:ext cx="61329" cy="111652"/>
            </a:xfrm>
            <a:custGeom>
              <a:avLst/>
              <a:gdLst/>
              <a:ahLst/>
              <a:cxnLst/>
              <a:rect l="l" t="t" r="r" b="b"/>
              <a:pathLst>
                <a:path w="847" h="1542" extrusionOk="0">
                  <a:moveTo>
                    <a:pt x="548" y="0"/>
                  </a:moveTo>
                  <a:cubicBezTo>
                    <a:pt x="478" y="90"/>
                    <a:pt x="418" y="179"/>
                    <a:pt x="389" y="239"/>
                  </a:cubicBezTo>
                  <a:cubicBezTo>
                    <a:pt x="210" y="587"/>
                    <a:pt x="100" y="955"/>
                    <a:pt x="1" y="1333"/>
                  </a:cubicBezTo>
                  <a:cubicBezTo>
                    <a:pt x="150" y="1413"/>
                    <a:pt x="309" y="1473"/>
                    <a:pt x="469" y="1542"/>
                  </a:cubicBezTo>
                  <a:cubicBezTo>
                    <a:pt x="478" y="1243"/>
                    <a:pt x="548" y="975"/>
                    <a:pt x="637" y="706"/>
                  </a:cubicBezTo>
                  <a:cubicBezTo>
                    <a:pt x="637" y="677"/>
                    <a:pt x="648" y="657"/>
                    <a:pt x="657" y="627"/>
                  </a:cubicBezTo>
                  <a:lnTo>
                    <a:pt x="668" y="627"/>
                  </a:lnTo>
                  <a:cubicBezTo>
                    <a:pt x="727" y="458"/>
                    <a:pt x="787" y="279"/>
                    <a:pt x="847" y="100"/>
                  </a:cubicBezTo>
                  <a:cubicBezTo>
                    <a:pt x="836" y="100"/>
                    <a:pt x="836" y="90"/>
                    <a:pt x="827" y="90"/>
                  </a:cubicBezTo>
                  <a:cubicBezTo>
                    <a:pt x="727" y="50"/>
                    <a:pt x="637" y="20"/>
                    <a:pt x="548" y="0"/>
                  </a:cubicBezTo>
                  <a:close/>
                </a:path>
              </a:pathLst>
            </a:custGeom>
            <a:solidFill>
              <a:srgbClr val="5E98A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80" name="Google Shape;1621;p43">
              <a:extLst>
                <a:ext uri="{FF2B5EF4-FFF2-40B4-BE49-F238E27FC236}">
                  <a16:creationId xmlns:a16="http://schemas.microsoft.com/office/drawing/2014/main" id="{22729C00-5AD2-D5B2-6C52-A4D17E1AC18C}"/>
                </a:ext>
              </a:extLst>
            </p:cNvPr>
            <p:cNvSpPr/>
            <p:nvPr/>
          </p:nvSpPr>
          <p:spPr>
            <a:xfrm>
              <a:off x="2803062" y="2560555"/>
              <a:ext cx="123962" cy="78635"/>
            </a:xfrm>
            <a:custGeom>
              <a:avLst/>
              <a:gdLst/>
              <a:ahLst/>
              <a:cxnLst/>
              <a:rect l="l" t="t" r="r" b="b"/>
              <a:pathLst>
                <a:path w="1712" h="1086" extrusionOk="0">
                  <a:moveTo>
                    <a:pt x="1711" y="0"/>
                  </a:moveTo>
                  <a:cubicBezTo>
                    <a:pt x="1493" y="110"/>
                    <a:pt x="1264" y="230"/>
                    <a:pt x="1055" y="339"/>
                  </a:cubicBezTo>
                  <a:cubicBezTo>
                    <a:pt x="1045" y="349"/>
                    <a:pt x="1035" y="349"/>
                    <a:pt x="1025" y="359"/>
                  </a:cubicBezTo>
                  <a:cubicBezTo>
                    <a:pt x="1115" y="259"/>
                    <a:pt x="1204" y="170"/>
                    <a:pt x="1284" y="80"/>
                  </a:cubicBezTo>
                  <a:lnTo>
                    <a:pt x="1284" y="80"/>
                  </a:lnTo>
                  <a:cubicBezTo>
                    <a:pt x="1264" y="90"/>
                    <a:pt x="1244" y="110"/>
                    <a:pt x="1224" y="120"/>
                  </a:cubicBezTo>
                  <a:cubicBezTo>
                    <a:pt x="807" y="409"/>
                    <a:pt x="398" y="707"/>
                    <a:pt x="1" y="1025"/>
                  </a:cubicBezTo>
                  <a:cubicBezTo>
                    <a:pt x="60" y="1045"/>
                    <a:pt x="110" y="1065"/>
                    <a:pt x="160" y="1085"/>
                  </a:cubicBezTo>
                  <a:cubicBezTo>
                    <a:pt x="538" y="796"/>
                    <a:pt x="916" y="518"/>
                    <a:pt x="1304" y="259"/>
                  </a:cubicBezTo>
                  <a:cubicBezTo>
                    <a:pt x="1433" y="170"/>
                    <a:pt x="1572" y="80"/>
                    <a:pt x="1711" y="0"/>
                  </a:cubicBezTo>
                  <a:close/>
                </a:path>
              </a:pathLst>
            </a:custGeom>
            <a:solidFill>
              <a:srgbClr val="5E98A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81" name="Google Shape;1622;p43">
              <a:extLst>
                <a:ext uri="{FF2B5EF4-FFF2-40B4-BE49-F238E27FC236}">
                  <a16:creationId xmlns:a16="http://schemas.microsoft.com/office/drawing/2014/main" id="{B3DBEB00-359F-3000-B5F5-0D1F328472CC}"/>
                </a:ext>
              </a:extLst>
            </p:cNvPr>
            <p:cNvSpPr/>
            <p:nvPr/>
          </p:nvSpPr>
          <p:spPr>
            <a:xfrm>
              <a:off x="2603576" y="2477793"/>
              <a:ext cx="69873" cy="165668"/>
            </a:xfrm>
            <a:custGeom>
              <a:avLst/>
              <a:gdLst/>
              <a:ahLst/>
              <a:cxnLst/>
              <a:rect l="l" t="t" r="r" b="b"/>
              <a:pathLst>
                <a:path w="965" h="2288" extrusionOk="0">
                  <a:moveTo>
                    <a:pt x="965" y="0"/>
                  </a:moveTo>
                  <a:lnTo>
                    <a:pt x="936" y="29"/>
                  </a:lnTo>
                  <a:cubicBezTo>
                    <a:pt x="766" y="239"/>
                    <a:pt x="607" y="458"/>
                    <a:pt x="458" y="686"/>
                  </a:cubicBezTo>
                  <a:cubicBezTo>
                    <a:pt x="508" y="497"/>
                    <a:pt x="558" y="298"/>
                    <a:pt x="607" y="109"/>
                  </a:cubicBezTo>
                  <a:lnTo>
                    <a:pt x="607" y="109"/>
                  </a:lnTo>
                  <a:cubicBezTo>
                    <a:pt x="269" y="805"/>
                    <a:pt x="80" y="1601"/>
                    <a:pt x="1" y="2277"/>
                  </a:cubicBezTo>
                  <a:lnTo>
                    <a:pt x="1" y="2288"/>
                  </a:lnTo>
                  <a:cubicBezTo>
                    <a:pt x="1" y="2288"/>
                    <a:pt x="10" y="2288"/>
                    <a:pt x="10" y="2277"/>
                  </a:cubicBezTo>
                  <a:cubicBezTo>
                    <a:pt x="180" y="1661"/>
                    <a:pt x="408" y="1044"/>
                    <a:pt x="697" y="467"/>
                  </a:cubicBezTo>
                  <a:cubicBezTo>
                    <a:pt x="766" y="318"/>
                    <a:pt x="856" y="179"/>
                    <a:pt x="945" y="29"/>
                  </a:cubicBezTo>
                  <a:cubicBezTo>
                    <a:pt x="945" y="20"/>
                    <a:pt x="955" y="10"/>
                    <a:pt x="965" y="0"/>
                  </a:cubicBezTo>
                  <a:close/>
                </a:path>
              </a:pathLst>
            </a:custGeom>
            <a:solidFill>
              <a:srgbClr val="5E98A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82" name="Google Shape;1623;p43">
              <a:extLst>
                <a:ext uri="{FF2B5EF4-FFF2-40B4-BE49-F238E27FC236}">
                  <a16:creationId xmlns:a16="http://schemas.microsoft.com/office/drawing/2014/main" id="{F1066E40-0E63-5A54-4F59-75BC4E3C2809}"/>
                </a:ext>
              </a:extLst>
            </p:cNvPr>
            <p:cNvSpPr/>
            <p:nvPr/>
          </p:nvSpPr>
          <p:spPr>
            <a:xfrm>
              <a:off x="2426393" y="2212706"/>
              <a:ext cx="95143" cy="70670"/>
            </a:xfrm>
            <a:custGeom>
              <a:avLst/>
              <a:gdLst/>
              <a:ahLst/>
              <a:cxnLst/>
              <a:rect l="l" t="t" r="r" b="b"/>
              <a:pathLst>
                <a:path w="1314" h="976" extrusionOk="0">
                  <a:moveTo>
                    <a:pt x="1" y="1"/>
                  </a:moveTo>
                  <a:lnTo>
                    <a:pt x="1" y="1"/>
                  </a:lnTo>
                  <a:cubicBezTo>
                    <a:pt x="60" y="70"/>
                    <a:pt x="110" y="140"/>
                    <a:pt x="160" y="219"/>
                  </a:cubicBezTo>
                  <a:cubicBezTo>
                    <a:pt x="220" y="299"/>
                    <a:pt x="269" y="388"/>
                    <a:pt x="329" y="468"/>
                  </a:cubicBezTo>
                  <a:cubicBezTo>
                    <a:pt x="647" y="637"/>
                    <a:pt x="965" y="816"/>
                    <a:pt x="1283" y="975"/>
                  </a:cubicBezTo>
                  <a:lnTo>
                    <a:pt x="1294" y="975"/>
                  </a:lnTo>
                  <a:cubicBezTo>
                    <a:pt x="1303" y="975"/>
                    <a:pt x="1314" y="965"/>
                    <a:pt x="1303" y="955"/>
                  </a:cubicBezTo>
                  <a:cubicBezTo>
                    <a:pt x="975" y="627"/>
                    <a:pt x="508" y="269"/>
                    <a:pt x="1" y="1"/>
                  </a:cubicBezTo>
                  <a:close/>
                </a:path>
              </a:pathLst>
            </a:custGeom>
            <a:solidFill>
              <a:srgbClr val="5E98A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83" name="Google Shape;1624;p43">
              <a:extLst>
                <a:ext uri="{FF2B5EF4-FFF2-40B4-BE49-F238E27FC236}">
                  <a16:creationId xmlns:a16="http://schemas.microsoft.com/office/drawing/2014/main" id="{86E919DA-B56A-15B6-1208-31E4762736F6}"/>
                </a:ext>
              </a:extLst>
            </p:cNvPr>
            <p:cNvSpPr/>
            <p:nvPr/>
          </p:nvSpPr>
          <p:spPr>
            <a:xfrm>
              <a:off x="2950775" y="1781226"/>
              <a:ext cx="3620" cy="10209"/>
            </a:xfrm>
            <a:custGeom>
              <a:avLst/>
              <a:gdLst/>
              <a:ahLst/>
              <a:cxnLst/>
              <a:rect l="l" t="t" r="r" b="b"/>
              <a:pathLst>
                <a:path w="50" h="141" extrusionOk="0">
                  <a:moveTo>
                    <a:pt x="49" y="1"/>
                  </a:moveTo>
                  <a:lnTo>
                    <a:pt x="49" y="1"/>
                  </a:lnTo>
                  <a:cubicBezTo>
                    <a:pt x="40" y="1"/>
                    <a:pt x="29" y="11"/>
                    <a:pt x="20" y="11"/>
                  </a:cubicBezTo>
                  <a:cubicBezTo>
                    <a:pt x="20" y="51"/>
                    <a:pt x="10" y="100"/>
                    <a:pt x="0" y="140"/>
                  </a:cubicBezTo>
                  <a:cubicBezTo>
                    <a:pt x="10" y="111"/>
                    <a:pt x="20" y="91"/>
                    <a:pt x="29" y="61"/>
                  </a:cubicBezTo>
                  <a:cubicBezTo>
                    <a:pt x="40" y="41"/>
                    <a:pt x="40" y="21"/>
                    <a:pt x="49" y="1"/>
                  </a:cubicBezTo>
                  <a:close/>
                </a:path>
              </a:pathLst>
            </a:custGeom>
            <a:solidFill>
              <a:srgbClr val="D3CAD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84" name="Google Shape;1625;p43">
              <a:extLst>
                <a:ext uri="{FF2B5EF4-FFF2-40B4-BE49-F238E27FC236}">
                  <a16:creationId xmlns:a16="http://schemas.microsoft.com/office/drawing/2014/main" id="{0EA05CDE-C8F7-9626-60BE-FD809628A6D7}"/>
                </a:ext>
              </a:extLst>
            </p:cNvPr>
            <p:cNvSpPr/>
            <p:nvPr/>
          </p:nvSpPr>
          <p:spPr>
            <a:xfrm>
              <a:off x="2916164" y="1760373"/>
              <a:ext cx="36059" cy="163569"/>
            </a:xfrm>
            <a:custGeom>
              <a:avLst/>
              <a:gdLst/>
              <a:ahLst/>
              <a:cxnLst/>
              <a:rect l="l" t="t" r="r" b="b"/>
              <a:pathLst>
                <a:path w="498" h="2259" extrusionOk="0">
                  <a:moveTo>
                    <a:pt x="379" y="1"/>
                  </a:moveTo>
                  <a:lnTo>
                    <a:pt x="319" y="180"/>
                  </a:lnTo>
                  <a:cubicBezTo>
                    <a:pt x="309" y="209"/>
                    <a:pt x="299" y="249"/>
                    <a:pt x="289" y="279"/>
                  </a:cubicBezTo>
                  <a:cubicBezTo>
                    <a:pt x="100" y="926"/>
                    <a:pt x="1" y="1562"/>
                    <a:pt x="20" y="2239"/>
                  </a:cubicBezTo>
                  <a:cubicBezTo>
                    <a:pt x="20" y="2249"/>
                    <a:pt x="30" y="2258"/>
                    <a:pt x="40" y="2258"/>
                  </a:cubicBezTo>
                  <a:cubicBezTo>
                    <a:pt x="50" y="2258"/>
                    <a:pt x="50" y="2258"/>
                    <a:pt x="60" y="2249"/>
                  </a:cubicBezTo>
                  <a:cubicBezTo>
                    <a:pt x="160" y="1632"/>
                    <a:pt x="289" y="1025"/>
                    <a:pt x="478" y="439"/>
                  </a:cubicBezTo>
                  <a:lnTo>
                    <a:pt x="478" y="428"/>
                  </a:lnTo>
                  <a:cubicBezTo>
                    <a:pt x="488" y="388"/>
                    <a:pt x="498" y="339"/>
                    <a:pt x="498" y="299"/>
                  </a:cubicBezTo>
                  <a:lnTo>
                    <a:pt x="498" y="249"/>
                  </a:lnTo>
                  <a:cubicBezTo>
                    <a:pt x="498" y="170"/>
                    <a:pt x="488" y="90"/>
                    <a:pt x="458" y="10"/>
                  </a:cubicBezTo>
                  <a:cubicBezTo>
                    <a:pt x="438" y="10"/>
                    <a:pt x="408" y="1"/>
                    <a:pt x="379" y="1"/>
                  </a:cubicBezTo>
                  <a:close/>
                </a:path>
              </a:pathLst>
            </a:custGeom>
            <a:solidFill>
              <a:srgbClr val="5E98A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85" name="Google Shape;1626;p43">
              <a:extLst>
                <a:ext uri="{FF2B5EF4-FFF2-40B4-BE49-F238E27FC236}">
                  <a16:creationId xmlns:a16="http://schemas.microsoft.com/office/drawing/2014/main" id="{62092ECC-9DA0-5ACD-007A-180E281A1ED8}"/>
                </a:ext>
              </a:extLst>
            </p:cNvPr>
            <p:cNvSpPr/>
            <p:nvPr/>
          </p:nvSpPr>
          <p:spPr>
            <a:xfrm>
              <a:off x="2318359" y="2559107"/>
              <a:ext cx="35335" cy="17378"/>
            </a:xfrm>
            <a:custGeom>
              <a:avLst/>
              <a:gdLst/>
              <a:ahLst/>
              <a:cxnLst/>
              <a:rect l="l" t="t" r="r" b="b"/>
              <a:pathLst>
                <a:path w="488" h="240" extrusionOk="0">
                  <a:moveTo>
                    <a:pt x="1" y="1"/>
                  </a:moveTo>
                  <a:cubicBezTo>
                    <a:pt x="10" y="1"/>
                    <a:pt x="10" y="11"/>
                    <a:pt x="21" y="11"/>
                  </a:cubicBezTo>
                  <a:cubicBezTo>
                    <a:pt x="10" y="1"/>
                    <a:pt x="10" y="1"/>
                    <a:pt x="1" y="1"/>
                  </a:cubicBezTo>
                  <a:close/>
                  <a:moveTo>
                    <a:pt x="21" y="11"/>
                  </a:moveTo>
                  <a:cubicBezTo>
                    <a:pt x="169" y="90"/>
                    <a:pt x="329" y="170"/>
                    <a:pt x="488" y="239"/>
                  </a:cubicBezTo>
                  <a:cubicBezTo>
                    <a:pt x="339" y="150"/>
                    <a:pt x="180" y="71"/>
                    <a:pt x="21" y="11"/>
                  </a:cubicBezTo>
                  <a:close/>
                </a:path>
              </a:pathLst>
            </a:custGeom>
            <a:solidFill>
              <a:srgbClr val="5E98A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86" name="Google Shape;1627;p43">
              <a:extLst>
                <a:ext uri="{FF2B5EF4-FFF2-40B4-BE49-F238E27FC236}">
                  <a16:creationId xmlns:a16="http://schemas.microsoft.com/office/drawing/2014/main" id="{0E902842-A25C-87CC-6860-EAB8223605DB}"/>
                </a:ext>
              </a:extLst>
            </p:cNvPr>
            <p:cNvSpPr/>
            <p:nvPr/>
          </p:nvSpPr>
          <p:spPr>
            <a:xfrm>
              <a:off x="2340010" y="2541150"/>
              <a:ext cx="146191" cy="136126"/>
            </a:xfrm>
            <a:custGeom>
              <a:avLst/>
              <a:gdLst/>
              <a:ahLst/>
              <a:cxnLst/>
              <a:rect l="l" t="t" r="r" b="b"/>
              <a:pathLst>
                <a:path w="2019" h="1880" extrusionOk="0">
                  <a:moveTo>
                    <a:pt x="89" y="0"/>
                  </a:moveTo>
                  <a:lnTo>
                    <a:pt x="0" y="60"/>
                  </a:lnTo>
                  <a:cubicBezTo>
                    <a:pt x="40" y="100"/>
                    <a:pt x="80" y="140"/>
                    <a:pt x="119" y="169"/>
                  </a:cubicBezTo>
                  <a:cubicBezTo>
                    <a:pt x="288" y="338"/>
                    <a:pt x="447" y="507"/>
                    <a:pt x="597" y="697"/>
                  </a:cubicBezTo>
                  <a:cubicBezTo>
                    <a:pt x="1114" y="1035"/>
                    <a:pt x="1552" y="1462"/>
                    <a:pt x="2009" y="1880"/>
                  </a:cubicBezTo>
                  <a:cubicBezTo>
                    <a:pt x="2009" y="1880"/>
                    <a:pt x="2019" y="1880"/>
                    <a:pt x="2009" y="1870"/>
                  </a:cubicBezTo>
                  <a:cubicBezTo>
                    <a:pt x="1701" y="1333"/>
                    <a:pt x="1263" y="896"/>
                    <a:pt x="776" y="507"/>
                  </a:cubicBezTo>
                  <a:cubicBezTo>
                    <a:pt x="626" y="388"/>
                    <a:pt x="447" y="239"/>
                    <a:pt x="248" y="100"/>
                  </a:cubicBezTo>
                  <a:cubicBezTo>
                    <a:pt x="199" y="60"/>
                    <a:pt x="139" y="30"/>
                    <a:pt x="89" y="0"/>
                  </a:cubicBezTo>
                  <a:close/>
                </a:path>
              </a:pathLst>
            </a:custGeom>
            <a:solidFill>
              <a:srgbClr val="5E98A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87" name="Google Shape;1628;p43">
              <a:extLst>
                <a:ext uri="{FF2B5EF4-FFF2-40B4-BE49-F238E27FC236}">
                  <a16:creationId xmlns:a16="http://schemas.microsoft.com/office/drawing/2014/main" id="{DF517B83-D6FF-609C-930D-73CB0D0597B8}"/>
                </a:ext>
              </a:extLst>
            </p:cNvPr>
            <p:cNvSpPr/>
            <p:nvPr/>
          </p:nvSpPr>
          <p:spPr>
            <a:xfrm>
              <a:off x="2987413" y="1754652"/>
              <a:ext cx="41200" cy="41055"/>
            </a:xfrm>
            <a:custGeom>
              <a:avLst/>
              <a:gdLst/>
              <a:ahLst/>
              <a:cxnLst/>
              <a:rect l="l" t="t" r="r" b="b"/>
              <a:pathLst>
                <a:path w="569" h="567" extrusionOk="0">
                  <a:moveTo>
                    <a:pt x="319" y="0"/>
                  </a:moveTo>
                  <a:cubicBezTo>
                    <a:pt x="111" y="50"/>
                    <a:pt x="1" y="249"/>
                    <a:pt x="31" y="448"/>
                  </a:cubicBezTo>
                  <a:cubicBezTo>
                    <a:pt x="41" y="498"/>
                    <a:pt x="111" y="557"/>
                    <a:pt x="160" y="557"/>
                  </a:cubicBezTo>
                  <a:lnTo>
                    <a:pt x="170" y="557"/>
                  </a:lnTo>
                  <a:cubicBezTo>
                    <a:pt x="190" y="557"/>
                    <a:pt x="210" y="567"/>
                    <a:pt x="220" y="567"/>
                  </a:cubicBezTo>
                  <a:cubicBezTo>
                    <a:pt x="240" y="567"/>
                    <a:pt x="250" y="557"/>
                    <a:pt x="260" y="557"/>
                  </a:cubicBezTo>
                  <a:cubicBezTo>
                    <a:pt x="439" y="498"/>
                    <a:pt x="568" y="288"/>
                    <a:pt x="498" y="109"/>
                  </a:cubicBezTo>
                  <a:cubicBezTo>
                    <a:pt x="478" y="40"/>
                    <a:pt x="419" y="0"/>
                    <a:pt x="349" y="0"/>
                  </a:cubicBezTo>
                  <a:close/>
                </a:path>
              </a:pathLst>
            </a:custGeom>
            <a:solidFill>
              <a:srgbClr val="4182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88" name="Google Shape;1629;p43">
              <a:extLst>
                <a:ext uri="{FF2B5EF4-FFF2-40B4-BE49-F238E27FC236}">
                  <a16:creationId xmlns:a16="http://schemas.microsoft.com/office/drawing/2014/main" id="{CD8317D4-238F-F715-738E-3ADF07C6C21A}"/>
                </a:ext>
              </a:extLst>
            </p:cNvPr>
            <p:cNvSpPr/>
            <p:nvPr/>
          </p:nvSpPr>
          <p:spPr>
            <a:xfrm>
              <a:off x="2856354" y="1851824"/>
              <a:ext cx="35407" cy="38955"/>
            </a:xfrm>
            <a:custGeom>
              <a:avLst/>
              <a:gdLst/>
              <a:ahLst/>
              <a:cxnLst/>
              <a:rect l="l" t="t" r="r" b="b"/>
              <a:pathLst>
                <a:path w="489" h="538" extrusionOk="0">
                  <a:moveTo>
                    <a:pt x="210" y="1"/>
                  </a:moveTo>
                  <a:cubicBezTo>
                    <a:pt x="180" y="1"/>
                    <a:pt x="150" y="1"/>
                    <a:pt x="130" y="21"/>
                  </a:cubicBezTo>
                  <a:cubicBezTo>
                    <a:pt x="51" y="60"/>
                    <a:pt x="1" y="150"/>
                    <a:pt x="11" y="230"/>
                  </a:cubicBezTo>
                  <a:cubicBezTo>
                    <a:pt x="11" y="290"/>
                    <a:pt x="40" y="339"/>
                    <a:pt x="80" y="369"/>
                  </a:cubicBezTo>
                  <a:cubicBezTo>
                    <a:pt x="80" y="399"/>
                    <a:pt x="80" y="429"/>
                    <a:pt x="100" y="458"/>
                  </a:cubicBezTo>
                  <a:cubicBezTo>
                    <a:pt x="130" y="508"/>
                    <a:pt x="180" y="538"/>
                    <a:pt x="230" y="538"/>
                  </a:cubicBezTo>
                  <a:cubicBezTo>
                    <a:pt x="259" y="538"/>
                    <a:pt x="279" y="528"/>
                    <a:pt x="309" y="518"/>
                  </a:cubicBezTo>
                  <a:cubicBezTo>
                    <a:pt x="438" y="429"/>
                    <a:pt x="488" y="250"/>
                    <a:pt x="389" y="111"/>
                  </a:cubicBezTo>
                  <a:cubicBezTo>
                    <a:pt x="349" y="51"/>
                    <a:pt x="279" y="1"/>
                    <a:pt x="210" y="1"/>
                  </a:cubicBezTo>
                  <a:close/>
                </a:path>
              </a:pathLst>
            </a:custGeom>
            <a:solidFill>
              <a:srgbClr val="4182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89" name="Google Shape;1630;p43">
              <a:extLst>
                <a:ext uri="{FF2B5EF4-FFF2-40B4-BE49-F238E27FC236}">
                  <a16:creationId xmlns:a16="http://schemas.microsoft.com/office/drawing/2014/main" id="{0D407A12-D6B3-32A7-4504-7D4FFB8DF45B}"/>
                </a:ext>
              </a:extLst>
            </p:cNvPr>
            <p:cNvSpPr/>
            <p:nvPr/>
          </p:nvSpPr>
          <p:spPr>
            <a:xfrm>
              <a:off x="3033538" y="2021114"/>
              <a:ext cx="27442" cy="25270"/>
            </a:xfrm>
            <a:custGeom>
              <a:avLst/>
              <a:gdLst/>
              <a:ahLst/>
              <a:cxnLst/>
              <a:rect l="l" t="t" r="r" b="b"/>
              <a:pathLst>
                <a:path w="379" h="349" extrusionOk="0">
                  <a:moveTo>
                    <a:pt x="269" y="1"/>
                  </a:moveTo>
                  <a:cubicBezTo>
                    <a:pt x="199" y="1"/>
                    <a:pt x="140" y="50"/>
                    <a:pt x="90" y="90"/>
                  </a:cubicBezTo>
                  <a:cubicBezTo>
                    <a:pt x="31" y="130"/>
                    <a:pt x="1" y="200"/>
                    <a:pt x="20" y="259"/>
                  </a:cubicBezTo>
                  <a:cubicBezTo>
                    <a:pt x="31" y="289"/>
                    <a:pt x="40" y="309"/>
                    <a:pt x="71" y="319"/>
                  </a:cubicBezTo>
                  <a:cubicBezTo>
                    <a:pt x="90" y="339"/>
                    <a:pt x="120" y="348"/>
                    <a:pt x="160" y="348"/>
                  </a:cubicBezTo>
                  <a:cubicBezTo>
                    <a:pt x="170" y="348"/>
                    <a:pt x="190" y="348"/>
                    <a:pt x="210" y="339"/>
                  </a:cubicBezTo>
                  <a:cubicBezTo>
                    <a:pt x="279" y="319"/>
                    <a:pt x="309" y="259"/>
                    <a:pt x="329" y="189"/>
                  </a:cubicBezTo>
                  <a:lnTo>
                    <a:pt x="329" y="180"/>
                  </a:lnTo>
                  <a:cubicBezTo>
                    <a:pt x="339" y="169"/>
                    <a:pt x="349" y="160"/>
                    <a:pt x="349" y="149"/>
                  </a:cubicBezTo>
                  <a:cubicBezTo>
                    <a:pt x="378" y="90"/>
                    <a:pt x="349" y="1"/>
                    <a:pt x="269" y="1"/>
                  </a:cubicBezTo>
                  <a:close/>
                </a:path>
              </a:pathLst>
            </a:custGeom>
            <a:solidFill>
              <a:srgbClr val="4182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90" name="Google Shape;1631;p43">
              <a:extLst>
                <a:ext uri="{FF2B5EF4-FFF2-40B4-BE49-F238E27FC236}">
                  <a16:creationId xmlns:a16="http://schemas.microsoft.com/office/drawing/2014/main" id="{ADA45A38-35A1-6ADA-FA21-8707A729759D}"/>
                </a:ext>
              </a:extLst>
            </p:cNvPr>
            <p:cNvSpPr/>
            <p:nvPr/>
          </p:nvSpPr>
          <p:spPr>
            <a:xfrm>
              <a:off x="2961491" y="2121979"/>
              <a:ext cx="57709" cy="56261"/>
            </a:xfrm>
            <a:custGeom>
              <a:avLst/>
              <a:gdLst/>
              <a:ahLst/>
              <a:cxnLst/>
              <a:rect l="l" t="t" r="r" b="b"/>
              <a:pathLst>
                <a:path w="797" h="777" extrusionOk="0">
                  <a:moveTo>
                    <a:pt x="509" y="0"/>
                  </a:moveTo>
                  <a:cubicBezTo>
                    <a:pt x="389" y="0"/>
                    <a:pt x="279" y="100"/>
                    <a:pt x="200" y="199"/>
                  </a:cubicBezTo>
                  <a:cubicBezTo>
                    <a:pt x="100" y="308"/>
                    <a:pt x="1" y="487"/>
                    <a:pt x="80" y="637"/>
                  </a:cubicBezTo>
                  <a:cubicBezTo>
                    <a:pt x="120" y="736"/>
                    <a:pt x="200" y="776"/>
                    <a:pt x="279" y="776"/>
                  </a:cubicBezTo>
                  <a:cubicBezTo>
                    <a:pt x="509" y="776"/>
                    <a:pt x="797" y="467"/>
                    <a:pt x="787" y="259"/>
                  </a:cubicBezTo>
                  <a:cubicBezTo>
                    <a:pt x="787" y="129"/>
                    <a:pt x="688" y="30"/>
                    <a:pt x="578" y="10"/>
                  </a:cubicBezTo>
                  <a:cubicBezTo>
                    <a:pt x="558" y="10"/>
                    <a:pt x="528" y="0"/>
                    <a:pt x="509" y="0"/>
                  </a:cubicBezTo>
                  <a:close/>
                </a:path>
              </a:pathLst>
            </a:custGeom>
            <a:solidFill>
              <a:srgbClr val="4182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91" name="Google Shape;1632;p43">
              <a:extLst>
                <a:ext uri="{FF2B5EF4-FFF2-40B4-BE49-F238E27FC236}">
                  <a16:creationId xmlns:a16="http://schemas.microsoft.com/office/drawing/2014/main" id="{7D204EDF-F77E-8846-31B4-CDC47A06C113}"/>
                </a:ext>
              </a:extLst>
            </p:cNvPr>
            <p:cNvSpPr/>
            <p:nvPr/>
          </p:nvSpPr>
          <p:spPr>
            <a:xfrm>
              <a:off x="2751217" y="2252314"/>
              <a:ext cx="44024" cy="44675"/>
            </a:xfrm>
            <a:custGeom>
              <a:avLst/>
              <a:gdLst/>
              <a:ahLst/>
              <a:cxnLst/>
              <a:rect l="l" t="t" r="r" b="b"/>
              <a:pathLst>
                <a:path w="608" h="617" extrusionOk="0">
                  <a:moveTo>
                    <a:pt x="299" y="0"/>
                  </a:moveTo>
                  <a:cubicBezTo>
                    <a:pt x="249" y="0"/>
                    <a:pt x="210" y="20"/>
                    <a:pt x="179" y="50"/>
                  </a:cubicBezTo>
                  <a:cubicBezTo>
                    <a:pt x="0" y="199"/>
                    <a:pt x="110" y="617"/>
                    <a:pt x="358" y="617"/>
                  </a:cubicBezTo>
                  <a:lnTo>
                    <a:pt x="369" y="617"/>
                  </a:lnTo>
                  <a:cubicBezTo>
                    <a:pt x="518" y="607"/>
                    <a:pt x="608" y="468"/>
                    <a:pt x="597" y="329"/>
                  </a:cubicBezTo>
                  <a:cubicBezTo>
                    <a:pt x="588" y="219"/>
                    <a:pt x="528" y="80"/>
                    <a:pt x="409" y="30"/>
                  </a:cubicBezTo>
                  <a:cubicBezTo>
                    <a:pt x="398" y="30"/>
                    <a:pt x="389" y="30"/>
                    <a:pt x="369" y="20"/>
                  </a:cubicBezTo>
                  <a:cubicBezTo>
                    <a:pt x="349" y="11"/>
                    <a:pt x="319" y="0"/>
                    <a:pt x="299" y="0"/>
                  </a:cubicBezTo>
                  <a:close/>
                </a:path>
              </a:pathLst>
            </a:custGeom>
            <a:solidFill>
              <a:srgbClr val="4182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92" name="Google Shape;1633;p43">
              <a:extLst>
                <a:ext uri="{FF2B5EF4-FFF2-40B4-BE49-F238E27FC236}">
                  <a16:creationId xmlns:a16="http://schemas.microsoft.com/office/drawing/2014/main" id="{441D54DE-1483-5143-7128-2CB9D8E69E2D}"/>
                </a:ext>
              </a:extLst>
            </p:cNvPr>
            <p:cNvSpPr/>
            <p:nvPr/>
          </p:nvSpPr>
          <p:spPr>
            <a:xfrm>
              <a:off x="2819643" y="2274615"/>
              <a:ext cx="27442" cy="27442"/>
            </a:xfrm>
            <a:custGeom>
              <a:avLst/>
              <a:gdLst/>
              <a:ahLst/>
              <a:cxnLst/>
              <a:rect l="l" t="t" r="r" b="b"/>
              <a:pathLst>
                <a:path w="379" h="379" extrusionOk="0">
                  <a:moveTo>
                    <a:pt x="209" y="1"/>
                  </a:moveTo>
                  <a:cubicBezTo>
                    <a:pt x="150" y="1"/>
                    <a:pt x="90" y="30"/>
                    <a:pt x="60" y="81"/>
                  </a:cubicBezTo>
                  <a:cubicBezTo>
                    <a:pt x="1" y="190"/>
                    <a:pt x="50" y="319"/>
                    <a:pt x="169" y="369"/>
                  </a:cubicBezTo>
                  <a:cubicBezTo>
                    <a:pt x="189" y="379"/>
                    <a:pt x="209" y="379"/>
                    <a:pt x="229" y="379"/>
                  </a:cubicBezTo>
                  <a:cubicBezTo>
                    <a:pt x="279" y="379"/>
                    <a:pt x="319" y="359"/>
                    <a:pt x="339" y="299"/>
                  </a:cubicBezTo>
                  <a:cubicBezTo>
                    <a:pt x="339" y="289"/>
                    <a:pt x="339" y="279"/>
                    <a:pt x="348" y="269"/>
                  </a:cubicBezTo>
                  <a:cubicBezTo>
                    <a:pt x="368" y="240"/>
                    <a:pt x="379" y="209"/>
                    <a:pt x="379" y="180"/>
                  </a:cubicBezTo>
                  <a:cubicBezTo>
                    <a:pt x="379" y="110"/>
                    <a:pt x="348" y="50"/>
                    <a:pt x="289" y="21"/>
                  </a:cubicBezTo>
                  <a:cubicBezTo>
                    <a:pt x="269" y="10"/>
                    <a:pt x="239" y="1"/>
                    <a:pt x="209" y="1"/>
                  </a:cubicBezTo>
                  <a:close/>
                </a:path>
              </a:pathLst>
            </a:custGeom>
            <a:solidFill>
              <a:srgbClr val="4182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93" name="Google Shape;1634;p43">
              <a:extLst>
                <a:ext uri="{FF2B5EF4-FFF2-40B4-BE49-F238E27FC236}">
                  <a16:creationId xmlns:a16="http://schemas.microsoft.com/office/drawing/2014/main" id="{5EC5CBE0-1E5D-D7E8-51AD-47D3118BC73A}"/>
                </a:ext>
              </a:extLst>
            </p:cNvPr>
            <p:cNvSpPr/>
            <p:nvPr/>
          </p:nvSpPr>
          <p:spPr>
            <a:xfrm>
              <a:off x="3053740" y="2509435"/>
              <a:ext cx="44675" cy="36059"/>
            </a:xfrm>
            <a:custGeom>
              <a:avLst/>
              <a:gdLst/>
              <a:ahLst/>
              <a:cxnLst/>
              <a:rect l="l" t="t" r="r" b="b"/>
              <a:pathLst>
                <a:path w="617" h="498" extrusionOk="0">
                  <a:moveTo>
                    <a:pt x="388" y="1"/>
                  </a:moveTo>
                  <a:cubicBezTo>
                    <a:pt x="318" y="1"/>
                    <a:pt x="259" y="30"/>
                    <a:pt x="189" y="70"/>
                  </a:cubicBezTo>
                  <a:cubicBezTo>
                    <a:pt x="119" y="110"/>
                    <a:pt x="50" y="160"/>
                    <a:pt x="30" y="239"/>
                  </a:cubicBezTo>
                  <a:cubicBezTo>
                    <a:pt x="0" y="348"/>
                    <a:pt x="70" y="458"/>
                    <a:pt x="179" y="488"/>
                  </a:cubicBezTo>
                  <a:cubicBezTo>
                    <a:pt x="199" y="498"/>
                    <a:pt x="219" y="498"/>
                    <a:pt x="239" y="498"/>
                  </a:cubicBezTo>
                  <a:cubicBezTo>
                    <a:pt x="309" y="498"/>
                    <a:pt x="378" y="478"/>
                    <a:pt x="428" y="448"/>
                  </a:cubicBezTo>
                  <a:cubicBezTo>
                    <a:pt x="557" y="388"/>
                    <a:pt x="617" y="239"/>
                    <a:pt x="557" y="130"/>
                  </a:cubicBezTo>
                  <a:cubicBezTo>
                    <a:pt x="548" y="80"/>
                    <a:pt x="508" y="30"/>
                    <a:pt x="458" y="10"/>
                  </a:cubicBezTo>
                  <a:cubicBezTo>
                    <a:pt x="438" y="10"/>
                    <a:pt x="418" y="1"/>
                    <a:pt x="388" y="1"/>
                  </a:cubicBezTo>
                  <a:close/>
                </a:path>
              </a:pathLst>
            </a:custGeom>
            <a:solidFill>
              <a:srgbClr val="4182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94" name="Google Shape;1635;p43">
              <a:extLst>
                <a:ext uri="{FF2B5EF4-FFF2-40B4-BE49-F238E27FC236}">
                  <a16:creationId xmlns:a16="http://schemas.microsoft.com/office/drawing/2014/main" id="{737A33A4-B280-3D3B-606E-8B0E091A012A}"/>
                </a:ext>
              </a:extLst>
            </p:cNvPr>
            <p:cNvSpPr/>
            <p:nvPr/>
          </p:nvSpPr>
          <p:spPr>
            <a:xfrm>
              <a:off x="2676274" y="2551939"/>
              <a:ext cx="26791" cy="27442"/>
            </a:xfrm>
            <a:custGeom>
              <a:avLst/>
              <a:gdLst/>
              <a:ahLst/>
              <a:cxnLst/>
              <a:rect l="l" t="t" r="r" b="b"/>
              <a:pathLst>
                <a:path w="370" h="379" extrusionOk="0">
                  <a:moveTo>
                    <a:pt x="220" y="0"/>
                  </a:moveTo>
                  <a:cubicBezTo>
                    <a:pt x="160" y="20"/>
                    <a:pt x="111" y="50"/>
                    <a:pt x="71" y="90"/>
                  </a:cubicBezTo>
                  <a:cubicBezTo>
                    <a:pt x="31" y="139"/>
                    <a:pt x="11" y="199"/>
                    <a:pt x="1" y="269"/>
                  </a:cubicBezTo>
                  <a:cubicBezTo>
                    <a:pt x="1" y="329"/>
                    <a:pt x="51" y="378"/>
                    <a:pt x="111" y="378"/>
                  </a:cubicBezTo>
                  <a:lnTo>
                    <a:pt x="120" y="378"/>
                  </a:lnTo>
                  <a:cubicBezTo>
                    <a:pt x="190" y="378"/>
                    <a:pt x="259" y="338"/>
                    <a:pt x="299" y="279"/>
                  </a:cubicBezTo>
                  <a:cubicBezTo>
                    <a:pt x="319" y="249"/>
                    <a:pt x="330" y="219"/>
                    <a:pt x="339" y="189"/>
                  </a:cubicBezTo>
                  <a:cubicBezTo>
                    <a:pt x="359" y="159"/>
                    <a:pt x="369" y="119"/>
                    <a:pt x="359" y="90"/>
                  </a:cubicBezTo>
                  <a:cubicBezTo>
                    <a:pt x="349" y="40"/>
                    <a:pt x="299" y="0"/>
                    <a:pt x="250" y="0"/>
                  </a:cubicBezTo>
                  <a:close/>
                </a:path>
              </a:pathLst>
            </a:custGeom>
            <a:solidFill>
              <a:srgbClr val="4182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95" name="Google Shape;1636;p43">
              <a:extLst>
                <a:ext uri="{FF2B5EF4-FFF2-40B4-BE49-F238E27FC236}">
                  <a16:creationId xmlns:a16="http://schemas.microsoft.com/office/drawing/2014/main" id="{EF736A97-3D69-B732-CFCF-6B40A4255DD9}"/>
                </a:ext>
              </a:extLst>
            </p:cNvPr>
            <p:cNvSpPr/>
            <p:nvPr/>
          </p:nvSpPr>
          <p:spPr>
            <a:xfrm>
              <a:off x="2568241" y="2179543"/>
              <a:ext cx="23170" cy="27442"/>
            </a:xfrm>
            <a:custGeom>
              <a:avLst/>
              <a:gdLst/>
              <a:ahLst/>
              <a:cxnLst/>
              <a:rect l="l" t="t" r="r" b="b"/>
              <a:pathLst>
                <a:path w="320" h="379" extrusionOk="0">
                  <a:moveTo>
                    <a:pt x="190" y="1"/>
                  </a:moveTo>
                  <a:cubicBezTo>
                    <a:pt x="170" y="1"/>
                    <a:pt x="160" y="11"/>
                    <a:pt x="140" y="21"/>
                  </a:cubicBezTo>
                  <a:cubicBezTo>
                    <a:pt x="91" y="41"/>
                    <a:pt x="31" y="81"/>
                    <a:pt x="21" y="140"/>
                  </a:cubicBezTo>
                  <a:cubicBezTo>
                    <a:pt x="1" y="180"/>
                    <a:pt x="11" y="229"/>
                    <a:pt x="31" y="260"/>
                  </a:cubicBezTo>
                  <a:lnTo>
                    <a:pt x="31" y="269"/>
                  </a:lnTo>
                  <a:cubicBezTo>
                    <a:pt x="31" y="329"/>
                    <a:pt x="80" y="369"/>
                    <a:pt x="131" y="369"/>
                  </a:cubicBezTo>
                  <a:cubicBezTo>
                    <a:pt x="140" y="369"/>
                    <a:pt x="140" y="379"/>
                    <a:pt x="150" y="379"/>
                  </a:cubicBezTo>
                  <a:cubicBezTo>
                    <a:pt x="279" y="379"/>
                    <a:pt x="319" y="180"/>
                    <a:pt x="279" y="81"/>
                  </a:cubicBezTo>
                  <a:cubicBezTo>
                    <a:pt x="270" y="30"/>
                    <a:pt x="230" y="1"/>
                    <a:pt x="190" y="1"/>
                  </a:cubicBezTo>
                  <a:close/>
                </a:path>
              </a:pathLst>
            </a:custGeom>
            <a:solidFill>
              <a:srgbClr val="4182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96" name="Google Shape;1637;p43">
              <a:extLst>
                <a:ext uri="{FF2B5EF4-FFF2-40B4-BE49-F238E27FC236}">
                  <a16:creationId xmlns:a16="http://schemas.microsoft.com/office/drawing/2014/main" id="{C1D15AEF-89F6-C6C4-30AE-D4EBBE510C5E}"/>
                </a:ext>
              </a:extLst>
            </p:cNvPr>
            <p:cNvSpPr/>
            <p:nvPr/>
          </p:nvSpPr>
          <p:spPr>
            <a:xfrm>
              <a:off x="2398298" y="2078027"/>
              <a:ext cx="32511" cy="30266"/>
            </a:xfrm>
            <a:custGeom>
              <a:avLst/>
              <a:gdLst/>
              <a:ahLst/>
              <a:cxnLst/>
              <a:rect l="l" t="t" r="r" b="b"/>
              <a:pathLst>
                <a:path w="449" h="418" extrusionOk="0">
                  <a:moveTo>
                    <a:pt x="140" y="0"/>
                  </a:moveTo>
                  <a:cubicBezTo>
                    <a:pt x="70" y="0"/>
                    <a:pt x="20" y="80"/>
                    <a:pt x="11" y="139"/>
                  </a:cubicBezTo>
                  <a:cubicBezTo>
                    <a:pt x="0" y="269"/>
                    <a:pt x="80" y="418"/>
                    <a:pt x="230" y="418"/>
                  </a:cubicBezTo>
                  <a:cubicBezTo>
                    <a:pt x="249" y="418"/>
                    <a:pt x="269" y="408"/>
                    <a:pt x="289" y="408"/>
                  </a:cubicBezTo>
                  <a:lnTo>
                    <a:pt x="299" y="408"/>
                  </a:lnTo>
                  <a:cubicBezTo>
                    <a:pt x="339" y="408"/>
                    <a:pt x="378" y="388"/>
                    <a:pt x="409" y="349"/>
                  </a:cubicBezTo>
                  <a:cubicBezTo>
                    <a:pt x="448" y="289"/>
                    <a:pt x="438" y="219"/>
                    <a:pt x="409" y="159"/>
                  </a:cubicBezTo>
                  <a:cubicBezTo>
                    <a:pt x="398" y="150"/>
                    <a:pt x="398" y="139"/>
                    <a:pt x="389" y="130"/>
                  </a:cubicBezTo>
                  <a:cubicBezTo>
                    <a:pt x="369" y="100"/>
                    <a:pt x="349" y="90"/>
                    <a:pt x="329" y="70"/>
                  </a:cubicBezTo>
                  <a:cubicBezTo>
                    <a:pt x="269" y="30"/>
                    <a:pt x="219" y="10"/>
                    <a:pt x="150" y="0"/>
                  </a:cubicBezTo>
                  <a:close/>
                </a:path>
              </a:pathLst>
            </a:custGeom>
            <a:solidFill>
              <a:srgbClr val="4182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97" name="Google Shape;1638;p43">
              <a:extLst>
                <a:ext uri="{FF2B5EF4-FFF2-40B4-BE49-F238E27FC236}">
                  <a16:creationId xmlns:a16="http://schemas.microsoft.com/office/drawing/2014/main" id="{1E4931FA-25FA-858E-4C54-43D583FDC9AA}"/>
                </a:ext>
              </a:extLst>
            </p:cNvPr>
            <p:cNvSpPr/>
            <p:nvPr/>
          </p:nvSpPr>
          <p:spPr>
            <a:xfrm>
              <a:off x="2380993" y="2294093"/>
              <a:ext cx="47644" cy="29615"/>
            </a:xfrm>
            <a:custGeom>
              <a:avLst/>
              <a:gdLst/>
              <a:ahLst/>
              <a:cxnLst/>
              <a:rect l="l" t="t" r="r" b="b"/>
              <a:pathLst>
                <a:path w="658" h="409" extrusionOk="0">
                  <a:moveTo>
                    <a:pt x="369" y="0"/>
                  </a:moveTo>
                  <a:cubicBezTo>
                    <a:pt x="339" y="0"/>
                    <a:pt x="319" y="0"/>
                    <a:pt x="299" y="10"/>
                  </a:cubicBezTo>
                  <a:cubicBezTo>
                    <a:pt x="239" y="10"/>
                    <a:pt x="170" y="30"/>
                    <a:pt x="120" y="70"/>
                  </a:cubicBezTo>
                  <a:cubicBezTo>
                    <a:pt x="21" y="130"/>
                    <a:pt x="1" y="279"/>
                    <a:pt x="120" y="338"/>
                  </a:cubicBezTo>
                  <a:cubicBezTo>
                    <a:pt x="190" y="378"/>
                    <a:pt x="290" y="408"/>
                    <a:pt x="379" y="408"/>
                  </a:cubicBezTo>
                  <a:cubicBezTo>
                    <a:pt x="429" y="408"/>
                    <a:pt x="478" y="398"/>
                    <a:pt x="518" y="378"/>
                  </a:cubicBezTo>
                  <a:cubicBezTo>
                    <a:pt x="657" y="309"/>
                    <a:pt x="648" y="110"/>
                    <a:pt x="498" y="30"/>
                  </a:cubicBezTo>
                  <a:cubicBezTo>
                    <a:pt x="458" y="10"/>
                    <a:pt x="409" y="0"/>
                    <a:pt x="369" y="0"/>
                  </a:cubicBezTo>
                  <a:close/>
                </a:path>
              </a:pathLst>
            </a:custGeom>
            <a:solidFill>
              <a:srgbClr val="4182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98" name="Google Shape;1639;p43">
              <a:extLst>
                <a:ext uri="{FF2B5EF4-FFF2-40B4-BE49-F238E27FC236}">
                  <a16:creationId xmlns:a16="http://schemas.microsoft.com/office/drawing/2014/main" id="{81FD27E5-A8EA-BE03-80FB-CFBE8442C0EF}"/>
                </a:ext>
              </a:extLst>
            </p:cNvPr>
            <p:cNvSpPr/>
            <p:nvPr/>
          </p:nvSpPr>
          <p:spPr>
            <a:xfrm>
              <a:off x="3352642" y="2537529"/>
              <a:ext cx="23098" cy="30266"/>
            </a:xfrm>
            <a:custGeom>
              <a:avLst/>
              <a:gdLst/>
              <a:ahLst/>
              <a:cxnLst/>
              <a:rect l="l" t="t" r="r" b="b"/>
              <a:pathLst>
                <a:path w="319" h="418" extrusionOk="0">
                  <a:moveTo>
                    <a:pt x="189" y="0"/>
                  </a:moveTo>
                  <a:cubicBezTo>
                    <a:pt x="169" y="0"/>
                    <a:pt x="149" y="11"/>
                    <a:pt x="129" y="11"/>
                  </a:cubicBezTo>
                  <a:cubicBezTo>
                    <a:pt x="20" y="80"/>
                    <a:pt x="0" y="239"/>
                    <a:pt x="20" y="349"/>
                  </a:cubicBezTo>
                  <a:cubicBezTo>
                    <a:pt x="20" y="378"/>
                    <a:pt x="60" y="408"/>
                    <a:pt x="90" y="418"/>
                  </a:cubicBezTo>
                  <a:lnTo>
                    <a:pt x="109" y="418"/>
                  </a:lnTo>
                  <a:cubicBezTo>
                    <a:pt x="129" y="418"/>
                    <a:pt x="160" y="408"/>
                    <a:pt x="179" y="388"/>
                  </a:cubicBezTo>
                  <a:cubicBezTo>
                    <a:pt x="229" y="349"/>
                    <a:pt x="259" y="279"/>
                    <a:pt x="259" y="219"/>
                  </a:cubicBezTo>
                  <a:cubicBezTo>
                    <a:pt x="279" y="190"/>
                    <a:pt x="288" y="170"/>
                    <a:pt x="299" y="139"/>
                  </a:cubicBezTo>
                  <a:cubicBezTo>
                    <a:pt x="319" y="60"/>
                    <a:pt x="259" y="0"/>
                    <a:pt x="189" y="0"/>
                  </a:cubicBezTo>
                  <a:close/>
                </a:path>
              </a:pathLst>
            </a:custGeom>
            <a:solidFill>
              <a:srgbClr val="4182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99" name="Google Shape;1640;p43">
              <a:extLst>
                <a:ext uri="{FF2B5EF4-FFF2-40B4-BE49-F238E27FC236}">
                  <a16:creationId xmlns:a16="http://schemas.microsoft.com/office/drawing/2014/main" id="{AE03041C-FF06-0B43-E76A-E7F670543CEF}"/>
                </a:ext>
              </a:extLst>
            </p:cNvPr>
            <p:cNvSpPr/>
            <p:nvPr/>
          </p:nvSpPr>
          <p:spPr>
            <a:xfrm>
              <a:off x="3339681" y="2597338"/>
              <a:ext cx="30990" cy="25994"/>
            </a:xfrm>
            <a:custGeom>
              <a:avLst/>
              <a:gdLst/>
              <a:ahLst/>
              <a:cxnLst/>
              <a:rect l="l" t="t" r="r" b="b"/>
              <a:pathLst>
                <a:path w="428" h="359" extrusionOk="0">
                  <a:moveTo>
                    <a:pt x="269" y="0"/>
                  </a:moveTo>
                  <a:cubicBezTo>
                    <a:pt x="149" y="0"/>
                    <a:pt x="50" y="129"/>
                    <a:pt x="20" y="239"/>
                  </a:cubicBezTo>
                  <a:cubicBezTo>
                    <a:pt x="0" y="308"/>
                    <a:pt x="60" y="358"/>
                    <a:pt x="120" y="358"/>
                  </a:cubicBezTo>
                  <a:cubicBezTo>
                    <a:pt x="129" y="358"/>
                    <a:pt x="149" y="358"/>
                    <a:pt x="169" y="348"/>
                  </a:cubicBezTo>
                  <a:cubicBezTo>
                    <a:pt x="219" y="328"/>
                    <a:pt x="259" y="279"/>
                    <a:pt x="288" y="239"/>
                  </a:cubicBezTo>
                  <a:cubicBezTo>
                    <a:pt x="308" y="229"/>
                    <a:pt x="319" y="219"/>
                    <a:pt x="339" y="209"/>
                  </a:cubicBezTo>
                  <a:cubicBezTo>
                    <a:pt x="428" y="149"/>
                    <a:pt x="388" y="10"/>
                    <a:pt x="279" y="0"/>
                  </a:cubicBezTo>
                  <a:close/>
                </a:path>
              </a:pathLst>
            </a:custGeom>
            <a:solidFill>
              <a:srgbClr val="4182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100" name="Google Shape;1641;p43">
              <a:extLst>
                <a:ext uri="{FF2B5EF4-FFF2-40B4-BE49-F238E27FC236}">
                  <a16:creationId xmlns:a16="http://schemas.microsoft.com/office/drawing/2014/main" id="{3BA95338-C564-08B9-E6FA-F96BE96AADA3}"/>
                </a:ext>
              </a:extLst>
            </p:cNvPr>
            <p:cNvSpPr/>
            <p:nvPr/>
          </p:nvSpPr>
          <p:spPr>
            <a:xfrm>
              <a:off x="3063804" y="2731294"/>
              <a:ext cx="41127" cy="26646"/>
            </a:xfrm>
            <a:custGeom>
              <a:avLst/>
              <a:gdLst/>
              <a:ahLst/>
              <a:cxnLst/>
              <a:rect l="l" t="t" r="r" b="b"/>
              <a:pathLst>
                <a:path w="568" h="368" extrusionOk="0">
                  <a:moveTo>
                    <a:pt x="409" y="0"/>
                  </a:moveTo>
                  <a:cubicBezTo>
                    <a:pt x="358" y="0"/>
                    <a:pt x="309" y="20"/>
                    <a:pt x="259" y="40"/>
                  </a:cubicBezTo>
                  <a:cubicBezTo>
                    <a:pt x="249" y="30"/>
                    <a:pt x="239" y="30"/>
                    <a:pt x="229" y="30"/>
                  </a:cubicBezTo>
                  <a:cubicBezTo>
                    <a:pt x="199" y="30"/>
                    <a:pt x="170" y="40"/>
                    <a:pt x="140" y="70"/>
                  </a:cubicBezTo>
                  <a:cubicBezTo>
                    <a:pt x="130" y="80"/>
                    <a:pt x="110" y="89"/>
                    <a:pt x="100" y="109"/>
                  </a:cubicBezTo>
                  <a:cubicBezTo>
                    <a:pt x="90" y="120"/>
                    <a:pt x="80" y="120"/>
                    <a:pt x="70" y="129"/>
                  </a:cubicBezTo>
                  <a:cubicBezTo>
                    <a:pt x="11" y="159"/>
                    <a:pt x="0" y="239"/>
                    <a:pt x="31" y="299"/>
                  </a:cubicBezTo>
                  <a:cubicBezTo>
                    <a:pt x="120" y="328"/>
                    <a:pt x="219" y="348"/>
                    <a:pt x="309" y="368"/>
                  </a:cubicBezTo>
                  <a:cubicBezTo>
                    <a:pt x="319" y="358"/>
                    <a:pt x="329" y="348"/>
                    <a:pt x="338" y="348"/>
                  </a:cubicBezTo>
                  <a:cubicBezTo>
                    <a:pt x="349" y="338"/>
                    <a:pt x="349" y="328"/>
                    <a:pt x="358" y="319"/>
                  </a:cubicBezTo>
                  <a:cubicBezTo>
                    <a:pt x="389" y="319"/>
                    <a:pt x="418" y="308"/>
                    <a:pt x="448" y="288"/>
                  </a:cubicBezTo>
                  <a:lnTo>
                    <a:pt x="458" y="288"/>
                  </a:lnTo>
                  <a:cubicBezTo>
                    <a:pt x="468" y="279"/>
                    <a:pt x="478" y="268"/>
                    <a:pt x="498" y="259"/>
                  </a:cubicBezTo>
                  <a:cubicBezTo>
                    <a:pt x="537" y="219"/>
                    <a:pt x="568" y="169"/>
                    <a:pt x="548" y="109"/>
                  </a:cubicBezTo>
                  <a:cubicBezTo>
                    <a:pt x="528" y="50"/>
                    <a:pt x="478" y="0"/>
                    <a:pt x="418" y="0"/>
                  </a:cubicBezTo>
                  <a:close/>
                </a:path>
              </a:pathLst>
            </a:custGeom>
            <a:solidFill>
              <a:srgbClr val="4182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101" name="Google Shape;1642;p43">
              <a:extLst>
                <a:ext uri="{FF2B5EF4-FFF2-40B4-BE49-F238E27FC236}">
                  <a16:creationId xmlns:a16="http://schemas.microsoft.com/office/drawing/2014/main" id="{B87134B5-1E3D-5695-98BE-48738995E9E1}"/>
                </a:ext>
              </a:extLst>
            </p:cNvPr>
            <p:cNvSpPr/>
            <p:nvPr/>
          </p:nvSpPr>
          <p:spPr>
            <a:xfrm>
              <a:off x="2852010" y="2791754"/>
              <a:ext cx="30339" cy="15206"/>
            </a:xfrm>
            <a:custGeom>
              <a:avLst/>
              <a:gdLst/>
              <a:ahLst/>
              <a:cxnLst/>
              <a:rect l="l" t="t" r="r" b="b"/>
              <a:pathLst>
                <a:path w="419" h="210" extrusionOk="0">
                  <a:moveTo>
                    <a:pt x="270" y="1"/>
                  </a:moveTo>
                  <a:cubicBezTo>
                    <a:pt x="170" y="10"/>
                    <a:pt x="71" y="41"/>
                    <a:pt x="1" y="100"/>
                  </a:cubicBezTo>
                  <a:cubicBezTo>
                    <a:pt x="61" y="130"/>
                    <a:pt x="131" y="160"/>
                    <a:pt x="200" y="170"/>
                  </a:cubicBezTo>
                  <a:cubicBezTo>
                    <a:pt x="270" y="189"/>
                    <a:pt x="339" y="209"/>
                    <a:pt x="409" y="209"/>
                  </a:cubicBezTo>
                  <a:cubicBezTo>
                    <a:pt x="419" y="189"/>
                    <a:pt x="419" y="180"/>
                    <a:pt x="419" y="160"/>
                  </a:cubicBezTo>
                  <a:cubicBezTo>
                    <a:pt x="419" y="80"/>
                    <a:pt x="359" y="1"/>
                    <a:pt x="279" y="1"/>
                  </a:cubicBezTo>
                  <a:close/>
                </a:path>
              </a:pathLst>
            </a:custGeom>
            <a:solidFill>
              <a:srgbClr val="4182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102" name="Google Shape;1643;p43">
              <a:extLst>
                <a:ext uri="{FF2B5EF4-FFF2-40B4-BE49-F238E27FC236}">
                  <a16:creationId xmlns:a16="http://schemas.microsoft.com/office/drawing/2014/main" id="{038DBCBC-1E5B-79C7-0246-C6FAF29D3246}"/>
                </a:ext>
              </a:extLst>
            </p:cNvPr>
            <p:cNvSpPr/>
            <p:nvPr/>
          </p:nvSpPr>
          <p:spPr>
            <a:xfrm>
              <a:off x="2339213" y="2644838"/>
              <a:ext cx="49092" cy="38231"/>
            </a:xfrm>
            <a:custGeom>
              <a:avLst/>
              <a:gdLst/>
              <a:ahLst/>
              <a:cxnLst/>
              <a:rect l="l" t="t" r="r" b="b"/>
              <a:pathLst>
                <a:path w="678" h="528" extrusionOk="0">
                  <a:moveTo>
                    <a:pt x="270" y="1"/>
                  </a:moveTo>
                  <a:cubicBezTo>
                    <a:pt x="220" y="1"/>
                    <a:pt x="180" y="10"/>
                    <a:pt x="130" y="30"/>
                  </a:cubicBezTo>
                  <a:cubicBezTo>
                    <a:pt x="80" y="50"/>
                    <a:pt x="41" y="90"/>
                    <a:pt x="31" y="140"/>
                  </a:cubicBezTo>
                  <a:cubicBezTo>
                    <a:pt x="1" y="269"/>
                    <a:pt x="100" y="418"/>
                    <a:pt x="200" y="478"/>
                  </a:cubicBezTo>
                  <a:cubicBezTo>
                    <a:pt x="259" y="508"/>
                    <a:pt x="329" y="527"/>
                    <a:pt x="399" y="527"/>
                  </a:cubicBezTo>
                  <a:cubicBezTo>
                    <a:pt x="458" y="527"/>
                    <a:pt x="528" y="508"/>
                    <a:pt x="578" y="468"/>
                  </a:cubicBezTo>
                  <a:cubicBezTo>
                    <a:pt x="637" y="438"/>
                    <a:pt x="677" y="368"/>
                    <a:pt x="657" y="299"/>
                  </a:cubicBezTo>
                  <a:cubicBezTo>
                    <a:pt x="598" y="130"/>
                    <a:pt x="438" y="1"/>
                    <a:pt x="270" y="1"/>
                  </a:cubicBezTo>
                  <a:close/>
                </a:path>
              </a:pathLst>
            </a:custGeom>
            <a:solidFill>
              <a:srgbClr val="4182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103" name="Google Shape;1644;p43">
              <a:extLst>
                <a:ext uri="{FF2B5EF4-FFF2-40B4-BE49-F238E27FC236}">
                  <a16:creationId xmlns:a16="http://schemas.microsoft.com/office/drawing/2014/main" id="{4C510919-AAAE-4436-AE2C-F2CF2734A266}"/>
                </a:ext>
              </a:extLst>
            </p:cNvPr>
            <p:cNvSpPr/>
            <p:nvPr/>
          </p:nvSpPr>
          <p:spPr>
            <a:xfrm>
              <a:off x="2386061" y="2621088"/>
              <a:ext cx="37507" cy="29615"/>
            </a:xfrm>
            <a:custGeom>
              <a:avLst/>
              <a:gdLst/>
              <a:ahLst/>
              <a:cxnLst/>
              <a:rect l="l" t="t" r="r" b="b"/>
              <a:pathLst>
                <a:path w="518" h="409" extrusionOk="0">
                  <a:moveTo>
                    <a:pt x="140" y="0"/>
                  </a:moveTo>
                  <a:cubicBezTo>
                    <a:pt x="90" y="10"/>
                    <a:pt x="40" y="50"/>
                    <a:pt x="30" y="99"/>
                  </a:cubicBezTo>
                  <a:cubicBezTo>
                    <a:pt x="1" y="219"/>
                    <a:pt x="70" y="318"/>
                    <a:pt x="169" y="368"/>
                  </a:cubicBezTo>
                  <a:cubicBezTo>
                    <a:pt x="220" y="398"/>
                    <a:pt x="269" y="408"/>
                    <a:pt x="319" y="408"/>
                  </a:cubicBezTo>
                  <a:cubicBezTo>
                    <a:pt x="359" y="408"/>
                    <a:pt x="408" y="398"/>
                    <a:pt x="448" y="378"/>
                  </a:cubicBezTo>
                  <a:cubicBezTo>
                    <a:pt x="508" y="358"/>
                    <a:pt x="518" y="269"/>
                    <a:pt x="488" y="219"/>
                  </a:cubicBezTo>
                  <a:cubicBezTo>
                    <a:pt x="448" y="139"/>
                    <a:pt x="368" y="90"/>
                    <a:pt x="289" y="80"/>
                  </a:cubicBezTo>
                  <a:cubicBezTo>
                    <a:pt x="279" y="70"/>
                    <a:pt x="279" y="70"/>
                    <a:pt x="279" y="60"/>
                  </a:cubicBezTo>
                  <a:cubicBezTo>
                    <a:pt x="249" y="20"/>
                    <a:pt x="209" y="0"/>
                    <a:pt x="160" y="0"/>
                  </a:cubicBezTo>
                  <a:close/>
                </a:path>
              </a:pathLst>
            </a:custGeom>
            <a:solidFill>
              <a:srgbClr val="4182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104" name="Google Shape;1645;p43">
              <a:extLst>
                <a:ext uri="{FF2B5EF4-FFF2-40B4-BE49-F238E27FC236}">
                  <a16:creationId xmlns:a16="http://schemas.microsoft.com/office/drawing/2014/main" id="{377AEFE7-1D19-37E1-B519-C9E77546C5E3}"/>
                </a:ext>
              </a:extLst>
            </p:cNvPr>
            <p:cNvSpPr/>
            <p:nvPr/>
          </p:nvSpPr>
          <p:spPr>
            <a:xfrm>
              <a:off x="2406263" y="2625360"/>
              <a:ext cx="72" cy="869"/>
            </a:xfrm>
            <a:custGeom>
              <a:avLst/>
              <a:gdLst/>
              <a:ahLst/>
              <a:cxnLst/>
              <a:rect l="l" t="t" r="r" b="b"/>
              <a:pathLst>
                <a:path w="1" h="12" extrusionOk="0">
                  <a:moveTo>
                    <a:pt x="0" y="1"/>
                  </a:moveTo>
                  <a:lnTo>
                    <a:pt x="0" y="1"/>
                  </a:lnTo>
                  <a:lnTo>
                    <a:pt x="0" y="1"/>
                  </a:lnTo>
                  <a:lnTo>
                    <a:pt x="0" y="11"/>
                  </a:lnTo>
                  <a:lnTo>
                    <a:pt x="0" y="1"/>
                  </a:lnTo>
                  <a:close/>
                </a:path>
              </a:pathLst>
            </a:custGeom>
            <a:solidFill>
              <a:srgbClr val="4182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105" name="Google Shape;1646;p43">
              <a:extLst>
                <a:ext uri="{FF2B5EF4-FFF2-40B4-BE49-F238E27FC236}">
                  <a16:creationId xmlns:a16="http://schemas.microsoft.com/office/drawing/2014/main" id="{1F787F32-F332-A227-9620-61F029E5EC93}"/>
                </a:ext>
              </a:extLst>
            </p:cNvPr>
            <p:cNvSpPr/>
            <p:nvPr/>
          </p:nvSpPr>
          <p:spPr>
            <a:xfrm>
              <a:off x="2436458" y="2500818"/>
              <a:ext cx="27442" cy="28094"/>
            </a:xfrm>
            <a:custGeom>
              <a:avLst/>
              <a:gdLst/>
              <a:ahLst/>
              <a:cxnLst/>
              <a:rect l="l" t="t" r="r" b="b"/>
              <a:pathLst>
                <a:path w="379" h="388" extrusionOk="0">
                  <a:moveTo>
                    <a:pt x="140" y="0"/>
                  </a:moveTo>
                  <a:cubicBezTo>
                    <a:pt x="90" y="0"/>
                    <a:pt x="41" y="20"/>
                    <a:pt x="30" y="60"/>
                  </a:cubicBezTo>
                  <a:cubicBezTo>
                    <a:pt x="11" y="109"/>
                    <a:pt x="1" y="149"/>
                    <a:pt x="11" y="199"/>
                  </a:cubicBezTo>
                  <a:cubicBezTo>
                    <a:pt x="21" y="229"/>
                    <a:pt x="41" y="268"/>
                    <a:pt x="61" y="288"/>
                  </a:cubicBezTo>
                  <a:cubicBezTo>
                    <a:pt x="81" y="319"/>
                    <a:pt x="110" y="328"/>
                    <a:pt x="140" y="348"/>
                  </a:cubicBezTo>
                  <a:cubicBezTo>
                    <a:pt x="170" y="378"/>
                    <a:pt x="209" y="388"/>
                    <a:pt x="240" y="388"/>
                  </a:cubicBezTo>
                  <a:cubicBezTo>
                    <a:pt x="249" y="388"/>
                    <a:pt x="269" y="388"/>
                    <a:pt x="279" y="378"/>
                  </a:cubicBezTo>
                  <a:cubicBezTo>
                    <a:pt x="319" y="368"/>
                    <a:pt x="359" y="328"/>
                    <a:pt x="369" y="288"/>
                  </a:cubicBezTo>
                  <a:cubicBezTo>
                    <a:pt x="379" y="239"/>
                    <a:pt x="379" y="189"/>
                    <a:pt x="359" y="149"/>
                  </a:cubicBezTo>
                  <a:cubicBezTo>
                    <a:pt x="339" y="129"/>
                    <a:pt x="329" y="100"/>
                    <a:pt x="309" y="80"/>
                  </a:cubicBezTo>
                  <a:cubicBezTo>
                    <a:pt x="269" y="50"/>
                    <a:pt x="220" y="20"/>
                    <a:pt x="170" y="0"/>
                  </a:cubicBezTo>
                  <a:close/>
                </a:path>
              </a:pathLst>
            </a:custGeom>
            <a:solidFill>
              <a:srgbClr val="4182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106" name="Google Shape;1647;p43">
              <a:extLst>
                <a:ext uri="{FF2B5EF4-FFF2-40B4-BE49-F238E27FC236}">
                  <a16:creationId xmlns:a16="http://schemas.microsoft.com/office/drawing/2014/main" id="{75150964-20E3-148B-79D0-717DCB1E77A7}"/>
                </a:ext>
              </a:extLst>
            </p:cNvPr>
            <p:cNvSpPr/>
            <p:nvPr/>
          </p:nvSpPr>
          <p:spPr>
            <a:xfrm>
              <a:off x="2465276" y="2587201"/>
              <a:ext cx="32511" cy="34683"/>
            </a:xfrm>
            <a:custGeom>
              <a:avLst/>
              <a:gdLst/>
              <a:ahLst/>
              <a:cxnLst/>
              <a:rect l="l" t="t" r="r" b="b"/>
              <a:pathLst>
                <a:path w="449" h="479" extrusionOk="0">
                  <a:moveTo>
                    <a:pt x="220" y="1"/>
                  </a:moveTo>
                  <a:cubicBezTo>
                    <a:pt x="170" y="1"/>
                    <a:pt x="120" y="61"/>
                    <a:pt x="130" y="120"/>
                  </a:cubicBezTo>
                  <a:cubicBezTo>
                    <a:pt x="130" y="130"/>
                    <a:pt x="140" y="140"/>
                    <a:pt x="140" y="150"/>
                  </a:cubicBezTo>
                  <a:cubicBezTo>
                    <a:pt x="120" y="160"/>
                    <a:pt x="100" y="170"/>
                    <a:pt x="80" y="200"/>
                  </a:cubicBezTo>
                  <a:cubicBezTo>
                    <a:pt x="1" y="329"/>
                    <a:pt x="110" y="478"/>
                    <a:pt x="240" y="478"/>
                  </a:cubicBezTo>
                  <a:cubicBezTo>
                    <a:pt x="279" y="478"/>
                    <a:pt x="319" y="468"/>
                    <a:pt x="349" y="439"/>
                  </a:cubicBezTo>
                  <a:cubicBezTo>
                    <a:pt x="419" y="388"/>
                    <a:pt x="448" y="289"/>
                    <a:pt x="428" y="209"/>
                  </a:cubicBezTo>
                  <a:cubicBezTo>
                    <a:pt x="408" y="120"/>
                    <a:pt x="339" y="70"/>
                    <a:pt x="269" y="10"/>
                  </a:cubicBezTo>
                  <a:cubicBezTo>
                    <a:pt x="249" y="1"/>
                    <a:pt x="240" y="1"/>
                    <a:pt x="220" y="1"/>
                  </a:cubicBezTo>
                  <a:close/>
                </a:path>
              </a:pathLst>
            </a:custGeom>
            <a:solidFill>
              <a:srgbClr val="4182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107" name="Google Shape;1648;p43">
              <a:extLst>
                <a:ext uri="{FF2B5EF4-FFF2-40B4-BE49-F238E27FC236}">
                  <a16:creationId xmlns:a16="http://schemas.microsoft.com/office/drawing/2014/main" id="{4149647C-594A-F685-298D-C21D2D4D3208}"/>
                </a:ext>
              </a:extLst>
            </p:cNvPr>
            <p:cNvSpPr/>
            <p:nvPr/>
          </p:nvSpPr>
          <p:spPr>
            <a:xfrm>
              <a:off x="2532254" y="2336597"/>
              <a:ext cx="36059" cy="43951"/>
            </a:xfrm>
            <a:custGeom>
              <a:avLst/>
              <a:gdLst/>
              <a:ahLst/>
              <a:cxnLst/>
              <a:rect l="l" t="t" r="r" b="b"/>
              <a:pathLst>
                <a:path w="498" h="607" extrusionOk="0">
                  <a:moveTo>
                    <a:pt x="190" y="0"/>
                  </a:moveTo>
                  <a:cubicBezTo>
                    <a:pt x="120" y="0"/>
                    <a:pt x="40" y="50"/>
                    <a:pt x="31" y="120"/>
                  </a:cubicBezTo>
                  <a:cubicBezTo>
                    <a:pt x="0" y="308"/>
                    <a:pt x="60" y="478"/>
                    <a:pt x="219" y="587"/>
                  </a:cubicBezTo>
                  <a:cubicBezTo>
                    <a:pt x="250" y="607"/>
                    <a:pt x="269" y="607"/>
                    <a:pt x="289" y="607"/>
                  </a:cubicBezTo>
                  <a:cubicBezTo>
                    <a:pt x="359" y="607"/>
                    <a:pt x="418" y="557"/>
                    <a:pt x="449" y="498"/>
                  </a:cubicBezTo>
                  <a:cubicBezTo>
                    <a:pt x="498" y="358"/>
                    <a:pt x="438" y="209"/>
                    <a:pt x="329" y="120"/>
                  </a:cubicBezTo>
                  <a:cubicBezTo>
                    <a:pt x="319" y="70"/>
                    <a:pt x="279" y="20"/>
                    <a:pt x="230" y="10"/>
                  </a:cubicBezTo>
                  <a:cubicBezTo>
                    <a:pt x="210" y="10"/>
                    <a:pt x="199" y="0"/>
                    <a:pt x="190" y="0"/>
                  </a:cubicBezTo>
                  <a:close/>
                </a:path>
              </a:pathLst>
            </a:custGeom>
            <a:solidFill>
              <a:srgbClr val="4182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108" name="Google Shape;1649;p43">
              <a:extLst>
                <a:ext uri="{FF2B5EF4-FFF2-40B4-BE49-F238E27FC236}">
                  <a16:creationId xmlns:a16="http://schemas.microsoft.com/office/drawing/2014/main" id="{61CCF7D7-05C9-E91A-3CB5-504701271FB5}"/>
                </a:ext>
              </a:extLst>
            </p:cNvPr>
            <p:cNvSpPr/>
            <p:nvPr/>
          </p:nvSpPr>
          <p:spPr>
            <a:xfrm>
              <a:off x="2842669" y="2376928"/>
              <a:ext cx="37579" cy="42503"/>
            </a:xfrm>
            <a:custGeom>
              <a:avLst/>
              <a:gdLst/>
              <a:ahLst/>
              <a:cxnLst/>
              <a:rect l="l" t="t" r="r" b="b"/>
              <a:pathLst>
                <a:path w="519" h="587" extrusionOk="0">
                  <a:moveTo>
                    <a:pt x="280" y="0"/>
                  </a:moveTo>
                  <a:cubicBezTo>
                    <a:pt x="220" y="0"/>
                    <a:pt x="160" y="30"/>
                    <a:pt x="130" y="70"/>
                  </a:cubicBezTo>
                  <a:cubicBezTo>
                    <a:pt x="1" y="169"/>
                    <a:pt x="41" y="398"/>
                    <a:pt x="120" y="518"/>
                  </a:cubicBezTo>
                  <a:cubicBezTo>
                    <a:pt x="160" y="557"/>
                    <a:pt x="209" y="587"/>
                    <a:pt x="260" y="587"/>
                  </a:cubicBezTo>
                  <a:cubicBezTo>
                    <a:pt x="289" y="587"/>
                    <a:pt x="329" y="577"/>
                    <a:pt x="359" y="547"/>
                  </a:cubicBezTo>
                  <a:cubicBezTo>
                    <a:pt x="439" y="458"/>
                    <a:pt x="518" y="358"/>
                    <a:pt x="508" y="229"/>
                  </a:cubicBezTo>
                  <a:cubicBezTo>
                    <a:pt x="498" y="109"/>
                    <a:pt x="408" y="0"/>
                    <a:pt x="280" y="0"/>
                  </a:cubicBezTo>
                  <a:close/>
                </a:path>
              </a:pathLst>
            </a:custGeom>
            <a:solidFill>
              <a:srgbClr val="4182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109" name="Google Shape;1650;p43">
              <a:extLst>
                <a:ext uri="{FF2B5EF4-FFF2-40B4-BE49-F238E27FC236}">
                  <a16:creationId xmlns:a16="http://schemas.microsoft.com/office/drawing/2014/main" id="{B38497D4-DACC-6693-5C62-32F80E4BBDDD}"/>
                </a:ext>
              </a:extLst>
            </p:cNvPr>
            <p:cNvSpPr/>
            <p:nvPr/>
          </p:nvSpPr>
          <p:spPr>
            <a:xfrm>
              <a:off x="3072421" y="2290473"/>
              <a:ext cx="42576" cy="43300"/>
            </a:xfrm>
            <a:custGeom>
              <a:avLst/>
              <a:gdLst/>
              <a:ahLst/>
              <a:cxnLst/>
              <a:rect l="l" t="t" r="r" b="b"/>
              <a:pathLst>
                <a:path w="588" h="598" extrusionOk="0">
                  <a:moveTo>
                    <a:pt x="399" y="1"/>
                  </a:moveTo>
                  <a:cubicBezTo>
                    <a:pt x="299" y="1"/>
                    <a:pt x="190" y="70"/>
                    <a:pt x="120" y="140"/>
                  </a:cubicBezTo>
                  <a:cubicBezTo>
                    <a:pt x="51" y="229"/>
                    <a:pt x="1" y="339"/>
                    <a:pt x="11" y="448"/>
                  </a:cubicBezTo>
                  <a:cubicBezTo>
                    <a:pt x="21" y="538"/>
                    <a:pt x="80" y="598"/>
                    <a:pt x="160" y="598"/>
                  </a:cubicBezTo>
                  <a:lnTo>
                    <a:pt x="200" y="598"/>
                  </a:lnTo>
                  <a:cubicBezTo>
                    <a:pt x="349" y="558"/>
                    <a:pt x="458" y="448"/>
                    <a:pt x="508" y="319"/>
                  </a:cubicBezTo>
                  <a:cubicBezTo>
                    <a:pt x="548" y="289"/>
                    <a:pt x="588" y="240"/>
                    <a:pt x="588" y="180"/>
                  </a:cubicBezTo>
                  <a:cubicBezTo>
                    <a:pt x="578" y="100"/>
                    <a:pt x="538" y="30"/>
                    <a:pt x="458" y="10"/>
                  </a:cubicBezTo>
                  <a:cubicBezTo>
                    <a:pt x="438" y="10"/>
                    <a:pt x="418" y="1"/>
                    <a:pt x="399" y="1"/>
                  </a:cubicBezTo>
                  <a:close/>
                </a:path>
              </a:pathLst>
            </a:custGeom>
            <a:solidFill>
              <a:srgbClr val="4182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110" name="Google Shape;1651;p43">
              <a:extLst>
                <a:ext uri="{FF2B5EF4-FFF2-40B4-BE49-F238E27FC236}">
                  <a16:creationId xmlns:a16="http://schemas.microsoft.com/office/drawing/2014/main" id="{C1B40210-02D5-1B14-7C16-0709A215B58A}"/>
                </a:ext>
              </a:extLst>
            </p:cNvPr>
            <p:cNvSpPr/>
            <p:nvPr/>
          </p:nvSpPr>
          <p:spPr>
            <a:xfrm>
              <a:off x="2999723" y="2331528"/>
              <a:ext cx="36783" cy="31787"/>
            </a:xfrm>
            <a:custGeom>
              <a:avLst/>
              <a:gdLst/>
              <a:ahLst/>
              <a:cxnLst/>
              <a:rect l="l" t="t" r="r" b="b"/>
              <a:pathLst>
                <a:path w="508" h="439" extrusionOk="0">
                  <a:moveTo>
                    <a:pt x="288" y="0"/>
                  </a:moveTo>
                  <a:cubicBezTo>
                    <a:pt x="229" y="11"/>
                    <a:pt x="169" y="60"/>
                    <a:pt x="129" y="110"/>
                  </a:cubicBezTo>
                  <a:cubicBezTo>
                    <a:pt x="100" y="150"/>
                    <a:pt x="60" y="190"/>
                    <a:pt x="40" y="239"/>
                  </a:cubicBezTo>
                  <a:cubicBezTo>
                    <a:pt x="0" y="329"/>
                    <a:pt x="50" y="438"/>
                    <a:pt x="160" y="438"/>
                  </a:cubicBezTo>
                  <a:lnTo>
                    <a:pt x="169" y="438"/>
                  </a:lnTo>
                  <a:cubicBezTo>
                    <a:pt x="279" y="438"/>
                    <a:pt x="378" y="378"/>
                    <a:pt x="428" y="279"/>
                  </a:cubicBezTo>
                  <a:cubicBezTo>
                    <a:pt x="438" y="279"/>
                    <a:pt x="438" y="279"/>
                    <a:pt x="448" y="269"/>
                  </a:cubicBezTo>
                  <a:cubicBezTo>
                    <a:pt x="498" y="230"/>
                    <a:pt x="507" y="130"/>
                    <a:pt x="468" y="80"/>
                  </a:cubicBezTo>
                  <a:cubicBezTo>
                    <a:pt x="438" y="20"/>
                    <a:pt x="388" y="0"/>
                    <a:pt x="328" y="0"/>
                  </a:cubicBezTo>
                  <a:close/>
                </a:path>
              </a:pathLst>
            </a:custGeom>
            <a:solidFill>
              <a:srgbClr val="4182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111" name="Google Shape;1652;p43">
              <a:extLst>
                <a:ext uri="{FF2B5EF4-FFF2-40B4-BE49-F238E27FC236}">
                  <a16:creationId xmlns:a16="http://schemas.microsoft.com/office/drawing/2014/main" id="{B16285B3-8F26-8C27-ACBE-95B78D10106E}"/>
                </a:ext>
              </a:extLst>
            </p:cNvPr>
            <p:cNvSpPr/>
            <p:nvPr/>
          </p:nvSpPr>
          <p:spPr>
            <a:xfrm>
              <a:off x="3078938" y="2850839"/>
              <a:ext cx="32439" cy="20202"/>
            </a:xfrm>
            <a:custGeom>
              <a:avLst/>
              <a:gdLst/>
              <a:ahLst/>
              <a:cxnLst/>
              <a:rect l="l" t="t" r="r" b="b"/>
              <a:pathLst>
                <a:path w="448" h="279" extrusionOk="0">
                  <a:moveTo>
                    <a:pt x="269" y="0"/>
                  </a:moveTo>
                  <a:cubicBezTo>
                    <a:pt x="189" y="0"/>
                    <a:pt x="100" y="40"/>
                    <a:pt x="40" y="90"/>
                  </a:cubicBezTo>
                  <a:cubicBezTo>
                    <a:pt x="1" y="109"/>
                    <a:pt x="1" y="169"/>
                    <a:pt x="10" y="209"/>
                  </a:cubicBezTo>
                  <a:cubicBezTo>
                    <a:pt x="30" y="249"/>
                    <a:pt x="70" y="279"/>
                    <a:pt x="110" y="279"/>
                  </a:cubicBezTo>
                  <a:cubicBezTo>
                    <a:pt x="149" y="279"/>
                    <a:pt x="189" y="279"/>
                    <a:pt x="229" y="269"/>
                  </a:cubicBezTo>
                  <a:lnTo>
                    <a:pt x="249" y="269"/>
                  </a:lnTo>
                  <a:cubicBezTo>
                    <a:pt x="259" y="279"/>
                    <a:pt x="269" y="279"/>
                    <a:pt x="269" y="279"/>
                  </a:cubicBezTo>
                  <a:lnTo>
                    <a:pt x="279" y="279"/>
                  </a:lnTo>
                  <a:cubicBezTo>
                    <a:pt x="299" y="279"/>
                    <a:pt x="328" y="269"/>
                    <a:pt x="348" y="259"/>
                  </a:cubicBezTo>
                  <a:cubicBezTo>
                    <a:pt x="438" y="209"/>
                    <a:pt x="448" y="80"/>
                    <a:pt x="359" y="20"/>
                  </a:cubicBezTo>
                  <a:cubicBezTo>
                    <a:pt x="328" y="10"/>
                    <a:pt x="299" y="0"/>
                    <a:pt x="269" y="0"/>
                  </a:cubicBezTo>
                  <a:close/>
                </a:path>
              </a:pathLst>
            </a:custGeom>
            <a:solidFill>
              <a:srgbClr val="D7D7D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112" name="Google Shape;1653;p43">
              <a:extLst>
                <a:ext uri="{FF2B5EF4-FFF2-40B4-BE49-F238E27FC236}">
                  <a16:creationId xmlns:a16="http://schemas.microsoft.com/office/drawing/2014/main" id="{B2385DA2-2191-3725-5C2E-43E48232F631}"/>
                </a:ext>
              </a:extLst>
            </p:cNvPr>
            <p:cNvSpPr/>
            <p:nvPr/>
          </p:nvSpPr>
          <p:spPr>
            <a:xfrm>
              <a:off x="2440078" y="2606679"/>
              <a:ext cx="814657" cy="375288"/>
            </a:xfrm>
            <a:custGeom>
              <a:avLst/>
              <a:gdLst/>
              <a:ahLst/>
              <a:cxnLst/>
              <a:rect l="l" t="t" r="r" b="b"/>
              <a:pathLst>
                <a:path w="11251" h="5183" extrusionOk="0">
                  <a:moveTo>
                    <a:pt x="9092" y="3372"/>
                  </a:moveTo>
                  <a:cubicBezTo>
                    <a:pt x="9122" y="3372"/>
                    <a:pt x="9151" y="3382"/>
                    <a:pt x="9182" y="3392"/>
                  </a:cubicBezTo>
                  <a:cubicBezTo>
                    <a:pt x="9271" y="3452"/>
                    <a:pt x="9261" y="3581"/>
                    <a:pt x="9171" y="3631"/>
                  </a:cubicBezTo>
                  <a:cubicBezTo>
                    <a:pt x="9151" y="3641"/>
                    <a:pt x="9122" y="3651"/>
                    <a:pt x="9102" y="3651"/>
                  </a:cubicBezTo>
                  <a:lnTo>
                    <a:pt x="9092" y="3651"/>
                  </a:lnTo>
                  <a:cubicBezTo>
                    <a:pt x="9092" y="3651"/>
                    <a:pt x="9082" y="3651"/>
                    <a:pt x="9072" y="3641"/>
                  </a:cubicBezTo>
                  <a:lnTo>
                    <a:pt x="9052" y="3641"/>
                  </a:lnTo>
                  <a:cubicBezTo>
                    <a:pt x="9012" y="3651"/>
                    <a:pt x="8972" y="3651"/>
                    <a:pt x="8933" y="3651"/>
                  </a:cubicBezTo>
                  <a:cubicBezTo>
                    <a:pt x="8893" y="3651"/>
                    <a:pt x="8853" y="3621"/>
                    <a:pt x="8833" y="3581"/>
                  </a:cubicBezTo>
                  <a:cubicBezTo>
                    <a:pt x="8824" y="3541"/>
                    <a:pt x="8824" y="3481"/>
                    <a:pt x="8863" y="3462"/>
                  </a:cubicBezTo>
                  <a:cubicBezTo>
                    <a:pt x="8923" y="3412"/>
                    <a:pt x="9012" y="3372"/>
                    <a:pt x="9092" y="3372"/>
                  </a:cubicBezTo>
                  <a:close/>
                  <a:moveTo>
                    <a:pt x="4417" y="0"/>
                  </a:moveTo>
                  <a:cubicBezTo>
                    <a:pt x="4377" y="60"/>
                    <a:pt x="4337" y="110"/>
                    <a:pt x="4297" y="159"/>
                  </a:cubicBezTo>
                  <a:lnTo>
                    <a:pt x="4178" y="309"/>
                  </a:lnTo>
                  <a:cubicBezTo>
                    <a:pt x="4178" y="318"/>
                    <a:pt x="4168" y="318"/>
                    <a:pt x="4168" y="318"/>
                  </a:cubicBezTo>
                  <a:cubicBezTo>
                    <a:pt x="4168" y="329"/>
                    <a:pt x="4158" y="329"/>
                    <a:pt x="4149" y="338"/>
                  </a:cubicBezTo>
                  <a:lnTo>
                    <a:pt x="3910" y="607"/>
                  </a:lnTo>
                  <a:cubicBezTo>
                    <a:pt x="3870" y="647"/>
                    <a:pt x="3820" y="687"/>
                    <a:pt x="3780" y="727"/>
                  </a:cubicBezTo>
                  <a:cubicBezTo>
                    <a:pt x="3751" y="756"/>
                    <a:pt x="3720" y="786"/>
                    <a:pt x="3681" y="816"/>
                  </a:cubicBezTo>
                  <a:cubicBezTo>
                    <a:pt x="3572" y="915"/>
                    <a:pt x="3452" y="1025"/>
                    <a:pt x="3333" y="1124"/>
                  </a:cubicBezTo>
                  <a:cubicBezTo>
                    <a:pt x="3163" y="1253"/>
                    <a:pt x="3004" y="1383"/>
                    <a:pt x="2845" y="1512"/>
                  </a:cubicBezTo>
                  <a:cubicBezTo>
                    <a:pt x="2477" y="1910"/>
                    <a:pt x="2159" y="2367"/>
                    <a:pt x="1920" y="2845"/>
                  </a:cubicBezTo>
                  <a:lnTo>
                    <a:pt x="1910" y="2845"/>
                  </a:lnTo>
                  <a:cubicBezTo>
                    <a:pt x="1990" y="2557"/>
                    <a:pt x="2129" y="2268"/>
                    <a:pt x="2298" y="2000"/>
                  </a:cubicBezTo>
                  <a:cubicBezTo>
                    <a:pt x="2348" y="1830"/>
                    <a:pt x="2398" y="1671"/>
                    <a:pt x="2438" y="1502"/>
                  </a:cubicBezTo>
                  <a:cubicBezTo>
                    <a:pt x="2586" y="1224"/>
                    <a:pt x="2746" y="945"/>
                    <a:pt x="2935" y="667"/>
                  </a:cubicBezTo>
                  <a:cubicBezTo>
                    <a:pt x="2945" y="657"/>
                    <a:pt x="2955" y="647"/>
                    <a:pt x="2955" y="637"/>
                  </a:cubicBezTo>
                  <a:lnTo>
                    <a:pt x="2955" y="637"/>
                  </a:lnTo>
                  <a:lnTo>
                    <a:pt x="2945" y="647"/>
                  </a:lnTo>
                  <a:cubicBezTo>
                    <a:pt x="2756" y="696"/>
                    <a:pt x="2557" y="727"/>
                    <a:pt x="2358" y="727"/>
                  </a:cubicBezTo>
                  <a:cubicBezTo>
                    <a:pt x="2129" y="727"/>
                    <a:pt x="1901" y="687"/>
                    <a:pt x="1682" y="617"/>
                  </a:cubicBezTo>
                  <a:lnTo>
                    <a:pt x="1682" y="716"/>
                  </a:lnTo>
                  <a:cubicBezTo>
                    <a:pt x="1682" y="945"/>
                    <a:pt x="1671" y="1184"/>
                    <a:pt x="1662" y="1413"/>
                  </a:cubicBezTo>
                  <a:cubicBezTo>
                    <a:pt x="1651" y="1483"/>
                    <a:pt x="1651" y="1552"/>
                    <a:pt x="1642" y="1622"/>
                  </a:cubicBezTo>
                  <a:cubicBezTo>
                    <a:pt x="1572" y="1304"/>
                    <a:pt x="1492" y="975"/>
                    <a:pt x="1403" y="667"/>
                  </a:cubicBezTo>
                  <a:cubicBezTo>
                    <a:pt x="1383" y="597"/>
                    <a:pt x="1353" y="528"/>
                    <a:pt x="1333" y="458"/>
                  </a:cubicBezTo>
                  <a:cubicBezTo>
                    <a:pt x="1333" y="458"/>
                    <a:pt x="1324" y="448"/>
                    <a:pt x="1313" y="448"/>
                  </a:cubicBezTo>
                  <a:cubicBezTo>
                    <a:pt x="1313" y="1025"/>
                    <a:pt x="995" y="1582"/>
                    <a:pt x="508" y="1890"/>
                  </a:cubicBezTo>
                  <a:cubicBezTo>
                    <a:pt x="358" y="1989"/>
                    <a:pt x="179" y="2069"/>
                    <a:pt x="0" y="2109"/>
                  </a:cubicBezTo>
                  <a:cubicBezTo>
                    <a:pt x="627" y="2586"/>
                    <a:pt x="1164" y="3074"/>
                    <a:pt x="1512" y="3820"/>
                  </a:cubicBezTo>
                  <a:cubicBezTo>
                    <a:pt x="1682" y="4178"/>
                    <a:pt x="1841" y="4546"/>
                    <a:pt x="2109" y="4825"/>
                  </a:cubicBezTo>
                  <a:cubicBezTo>
                    <a:pt x="2109" y="4834"/>
                    <a:pt x="2109" y="4834"/>
                    <a:pt x="2119" y="4834"/>
                  </a:cubicBezTo>
                  <a:cubicBezTo>
                    <a:pt x="2388" y="5103"/>
                    <a:pt x="2726" y="5183"/>
                    <a:pt x="3074" y="5183"/>
                  </a:cubicBezTo>
                  <a:cubicBezTo>
                    <a:pt x="3273" y="5183"/>
                    <a:pt x="3462" y="5163"/>
                    <a:pt x="3661" y="5133"/>
                  </a:cubicBezTo>
                  <a:lnTo>
                    <a:pt x="3681" y="5133"/>
                  </a:lnTo>
                  <a:cubicBezTo>
                    <a:pt x="3691" y="5123"/>
                    <a:pt x="3701" y="5123"/>
                    <a:pt x="3711" y="5123"/>
                  </a:cubicBezTo>
                  <a:cubicBezTo>
                    <a:pt x="4387" y="5013"/>
                    <a:pt x="5044" y="4785"/>
                    <a:pt x="5680" y="4526"/>
                  </a:cubicBezTo>
                  <a:cubicBezTo>
                    <a:pt x="5988" y="4476"/>
                    <a:pt x="6287" y="4427"/>
                    <a:pt x="6595" y="4387"/>
                  </a:cubicBezTo>
                  <a:cubicBezTo>
                    <a:pt x="7471" y="4268"/>
                    <a:pt x="8415" y="4128"/>
                    <a:pt x="9341" y="4118"/>
                  </a:cubicBezTo>
                  <a:cubicBezTo>
                    <a:pt x="9361" y="4019"/>
                    <a:pt x="9381" y="3929"/>
                    <a:pt x="9390" y="3840"/>
                  </a:cubicBezTo>
                  <a:cubicBezTo>
                    <a:pt x="9420" y="3621"/>
                    <a:pt x="9410" y="3422"/>
                    <a:pt x="9350" y="3223"/>
                  </a:cubicBezTo>
                  <a:cubicBezTo>
                    <a:pt x="8824" y="3302"/>
                    <a:pt x="8286" y="3372"/>
                    <a:pt x="7749" y="3452"/>
                  </a:cubicBezTo>
                  <a:cubicBezTo>
                    <a:pt x="7838" y="3392"/>
                    <a:pt x="7918" y="3342"/>
                    <a:pt x="8008" y="3273"/>
                  </a:cubicBezTo>
                  <a:cubicBezTo>
                    <a:pt x="8306" y="3143"/>
                    <a:pt x="8625" y="3014"/>
                    <a:pt x="8952" y="2915"/>
                  </a:cubicBezTo>
                  <a:cubicBezTo>
                    <a:pt x="9679" y="2676"/>
                    <a:pt x="10405" y="2467"/>
                    <a:pt x="11101" y="2159"/>
                  </a:cubicBezTo>
                  <a:cubicBezTo>
                    <a:pt x="11151" y="2139"/>
                    <a:pt x="11200" y="2119"/>
                    <a:pt x="11251" y="2089"/>
                  </a:cubicBezTo>
                  <a:lnTo>
                    <a:pt x="11251" y="2089"/>
                  </a:lnTo>
                  <a:cubicBezTo>
                    <a:pt x="10873" y="2168"/>
                    <a:pt x="10484" y="2208"/>
                    <a:pt x="10097" y="2208"/>
                  </a:cubicBezTo>
                  <a:cubicBezTo>
                    <a:pt x="9808" y="2208"/>
                    <a:pt x="9520" y="2188"/>
                    <a:pt x="9241" y="2149"/>
                  </a:cubicBezTo>
                  <a:cubicBezTo>
                    <a:pt x="8813" y="2387"/>
                    <a:pt x="8376" y="2597"/>
                    <a:pt x="7968" y="2796"/>
                  </a:cubicBezTo>
                  <a:cubicBezTo>
                    <a:pt x="7958" y="2796"/>
                    <a:pt x="7948" y="2785"/>
                    <a:pt x="7958" y="2785"/>
                  </a:cubicBezTo>
                  <a:cubicBezTo>
                    <a:pt x="8267" y="2557"/>
                    <a:pt x="8594" y="2318"/>
                    <a:pt x="8943" y="2089"/>
                  </a:cubicBezTo>
                  <a:lnTo>
                    <a:pt x="8923" y="2089"/>
                  </a:lnTo>
                  <a:cubicBezTo>
                    <a:pt x="8833" y="2069"/>
                    <a:pt x="8734" y="2049"/>
                    <a:pt x="8645" y="2020"/>
                  </a:cubicBezTo>
                  <a:cubicBezTo>
                    <a:pt x="8465" y="1980"/>
                    <a:pt x="8296" y="1920"/>
                    <a:pt x="8127" y="1861"/>
                  </a:cubicBezTo>
                  <a:cubicBezTo>
                    <a:pt x="7908" y="2079"/>
                    <a:pt x="7690" y="2278"/>
                    <a:pt x="7460" y="2477"/>
                  </a:cubicBezTo>
                  <a:cubicBezTo>
                    <a:pt x="7142" y="2745"/>
                    <a:pt x="6824" y="3004"/>
                    <a:pt x="6476" y="3213"/>
                  </a:cubicBezTo>
                  <a:cubicBezTo>
                    <a:pt x="6307" y="3313"/>
                    <a:pt x="6158" y="3412"/>
                    <a:pt x="5979" y="3472"/>
                  </a:cubicBezTo>
                  <a:cubicBezTo>
                    <a:pt x="5869" y="3501"/>
                    <a:pt x="5561" y="3492"/>
                    <a:pt x="5481" y="3552"/>
                  </a:cubicBezTo>
                  <a:cubicBezTo>
                    <a:pt x="5829" y="3273"/>
                    <a:pt x="6167" y="2984"/>
                    <a:pt x="6545" y="2745"/>
                  </a:cubicBezTo>
                  <a:lnTo>
                    <a:pt x="6545" y="2745"/>
                  </a:lnTo>
                  <a:cubicBezTo>
                    <a:pt x="6446" y="2765"/>
                    <a:pt x="6337" y="2776"/>
                    <a:pt x="6237" y="2776"/>
                  </a:cubicBezTo>
                  <a:cubicBezTo>
                    <a:pt x="6198" y="2776"/>
                    <a:pt x="6147" y="2776"/>
                    <a:pt x="6098" y="2765"/>
                  </a:cubicBezTo>
                  <a:cubicBezTo>
                    <a:pt x="6028" y="2765"/>
                    <a:pt x="5959" y="2745"/>
                    <a:pt x="5889" y="2726"/>
                  </a:cubicBezTo>
                  <a:cubicBezTo>
                    <a:pt x="5820" y="2716"/>
                    <a:pt x="5750" y="2686"/>
                    <a:pt x="5690" y="2656"/>
                  </a:cubicBezTo>
                  <a:cubicBezTo>
                    <a:pt x="5601" y="2616"/>
                    <a:pt x="5531" y="2566"/>
                    <a:pt x="5471" y="2497"/>
                  </a:cubicBezTo>
                  <a:cubicBezTo>
                    <a:pt x="5362" y="2387"/>
                    <a:pt x="5292" y="2228"/>
                    <a:pt x="5322" y="2069"/>
                  </a:cubicBezTo>
                  <a:lnTo>
                    <a:pt x="5322" y="2069"/>
                  </a:lnTo>
                  <a:cubicBezTo>
                    <a:pt x="4755" y="2407"/>
                    <a:pt x="4188" y="2785"/>
                    <a:pt x="3701" y="3213"/>
                  </a:cubicBezTo>
                  <a:lnTo>
                    <a:pt x="3850" y="3034"/>
                  </a:lnTo>
                  <a:cubicBezTo>
                    <a:pt x="4357" y="2467"/>
                    <a:pt x="4894" y="1940"/>
                    <a:pt x="5521" y="1502"/>
                  </a:cubicBezTo>
                  <a:cubicBezTo>
                    <a:pt x="5820" y="1284"/>
                    <a:pt x="6436" y="1074"/>
                    <a:pt x="7152" y="816"/>
                  </a:cubicBezTo>
                  <a:cubicBezTo>
                    <a:pt x="6814" y="786"/>
                    <a:pt x="6486" y="746"/>
                    <a:pt x="6147" y="676"/>
                  </a:cubicBezTo>
                  <a:cubicBezTo>
                    <a:pt x="6098" y="727"/>
                    <a:pt x="6019" y="766"/>
                    <a:pt x="5949" y="786"/>
                  </a:cubicBezTo>
                  <a:cubicBezTo>
                    <a:pt x="5939" y="786"/>
                    <a:pt x="5919" y="796"/>
                    <a:pt x="5909" y="796"/>
                  </a:cubicBezTo>
                  <a:cubicBezTo>
                    <a:pt x="5820" y="796"/>
                    <a:pt x="5769" y="696"/>
                    <a:pt x="5789" y="617"/>
                  </a:cubicBezTo>
                  <a:lnTo>
                    <a:pt x="5789" y="607"/>
                  </a:lnTo>
                  <a:lnTo>
                    <a:pt x="5521" y="548"/>
                  </a:lnTo>
                  <a:cubicBezTo>
                    <a:pt x="5402" y="517"/>
                    <a:pt x="5292" y="488"/>
                    <a:pt x="5173" y="448"/>
                  </a:cubicBezTo>
                  <a:cubicBezTo>
                    <a:pt x="4845" y="707"/>
                    <a:pt x="4507" y="965"/>
                    <a:pt x="4178" y="1214"/>
                  </a:cubicBezTo>
                  <a:lnTo>
                    <a:pt x="4168" y="1214"/>
                  </a:lnTo>
                  <a:cubicBezTo>
                    <a:pt x="4158" y="1214"/>
                    <a:pt x="4149" y="1204"/>
                    <a:pt x="4158" y="1194"/>
                  </a:cubicBezTo>
                  <a:cubicBezTo>
                    <a:pt x="4427" y="906"/>
                    <a:pt x="4715" y="637"/>
                    <a:pt x="5014" y="388"/>
                  </a:cubicBezTo>
                  <a:cubicBezTo>
                    <a:pt x="4944" y="358"/>
                    <a:pt x="4865" y="318"/>
                    <a:pt x="4795" y="279"/>
                  </a:cubicBezTo>
                  <a:cubicBezTo>
                    <a:pt x="4695" y="229"/>
                    <a:pt x="4546" y="119"/>
                    <a:pt x="4417" y="0"/>
                  </a:cubicBezTo>
                  <a:close/>
                </a:path>
              </a:pathLst>
            </a:custGeom>
            <a:solidFill>
              <a:srgbClr val="4182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113" name="Google Shape;1654;p43">
              <a:extLst>
                <a:ext uri="{FF2B5EF4-FFF2-40B4-BE49-F238E27FC236}">
                  <a16:creationId xmlns:a16="http://schemas.microsoft.com/office/drawing/2014/main" id="{0921A5C3-D64B-F711-EC98-730DF9063382}"/>
                </a:ext>
              </a:extLst>
            </p:cNvPr>
            <p:cNvSpPr/>
            <p:nvPr/>
          </p:nvSpPr>
          <p:spPr>
            <a:xfrm>
              <a:off x="3116373" y="2837878"/>
              <a:ext cx="23822" cy="67049"/>
            </a:xfrm>
            <a:custGeom>
              <a:avLst/>
              <a:gdLst/>
              <a:ahLst/>
              <a:cxnLst/>
              <a:rect l="l" t="t" r="r" b="b"/>
              <a:pathLst>
                <a:path w="329" h="926" extrusionOk="0">
                  <a:moveTo>
                    <a:pt x="220" y="0"/>
                  </a:moveTo>
                  <a:lnTo>
                    <a:pt x="10" y="30"/>
                  </a:lnTo>
                  <a:cubicBezTo>
                    <a:pt x="70" y="229"/>
                    <a:pt x="80" y="428"/>
                    <a:pt x="50" y="647"/>
                  </a:cubicBezTo>
                  <a:cubicBezTo>
                    <a:pt x="41" y="736"/>
                    <a:pt x="21" y="826"/>
                    <a:pt x="1" y="925"/>
                  </a:cubicBezTo>
                  <a:cubicBezTo>
                    <a:pt x="50" y="916"/>
                    <a:pt x="110" y="916"/>
                    <a:pt x="160" y="916"/>
                  </a:cubicBezTo>
                  <a:cubicBezTo>
                    <a:pt x="180" y="885"/>
                    <a:pt x="209" y="846"/>
                    <a:pt x="220" y="816"/>
                  </a:cubicBezTo>
                  <a:cubicBezTo>
                    <a:pt x="279" y="697"/>
                    <a:pt x="309" y="567"/>
                    <a:pt x="319" y="438"/>
                  </a:cubicBezTo>
                  <a:cubicBezTo>
                    <a:pt x="329" y="408"/>
                    <a:pt x="329" y="368"/>
                    <a:pt x="329" y="339"/>
                  </a:cubicBezTo>
                  <a:cubicBezTo>
                    <a:pt x="329" y="249"/>
                    <a:pt x="309" y="160"/>
                    <a:pt x="269" y="70"/>
                  </a:cubicBezTo>
                  <a:cubicBezTo>
                    <a:pt x="249" y="40"/>
                    <a:pt x="240" y="20"/>
                    <a:pt x="220" y="0"/>
                  </a:cubicBezTo>
                  <a:close/>
                </a:path>
              </a:pathLst>
            </a:custGeom>
            <a:solidFill>
              <a:srgbClr val="6AA0B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114" name="Google Shape;1655;p43">
              <a:extLst>
                <a:ext uri="{FF2B5EF4-FFF2-40B4-BE49-F238E27FC236}">
                  <a16:creationId xmlns:a16="http://schemas.microsoft.com/office/drawing/2014/main" id="{DD2E3679-893E-C65F-B5E6-3A94227F6A84}"/>
                </a:ext>
              </a:extLst>
            </p:cNvPr>
            <p:cNvSpPr/>
            <p:nvPr/>
          </p:nvSpPr>
          <p:spPr>
            <a:xfrm>
              <a:off x="2740428" y="2634773"/>
              <a:ext cx="74218" cy="59809"/>
            </a:xfrm>
            <a:custGeom>
              <a:avLst/>
              <a:gdLst/>
              <a:ahLst/>
              <a:cxnLst/>
              <a:rect l="l" t="t" r="r" b="b"/>
              <a:pathLst>
                <a:path w="1025" h="826" extrusionOk="0">
                  <a:moveTo>
                    <a:pt x="866" y="0"/>
                  </a:moveTo>
                  <a:cubicBezTo>
                    <a:pt x="567" y="249"/>
                    <a:pt x="279" y="518"/>
                    <a:pt x="10" y="806"/>
                  </a:cubicBezTo>
                  <a:cubicBezTo>
                    <a:pt x="1" y="816"/>
                    <a:pt x="10" y="826"/>
                    <a:pt x="20" y="826"/>
                  </a:cubicBezTo>
                  <a:lnTo>
                    <a:pt x="30" y="826"/>
                  </a:lnTo>
                  <a:cubicBezTo>
                    <a:pt x="359" y="577"/>
                    <a:pt x="697" y="319"/>
                    <a:pt x="1025" y="60"/>
                  </a:cubicBezTo>
                  <a:cubicBezTo>
                    <a:pt x="975" y="40"/>
                    <a:pt x="925" y="20"/>
                    <a:pt x="866" y="0"/>
                  </a:cubicBezTo>
                  <a:close/>
                </a:path>
              </a:pathLst>
            </a:custGeom>
            <a:solidFill>
              <a:srgbClr val="6AA0B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115" name="Google Shape;1656;p43">
              <a:extLst>
                <a:ext uri="{FF2B5EF4-FFF2-40B4-BE49-F238E27FC236}">
                  <a16:creationId xmlns:a16="http://schemas.microsoft.com/office/drawing/2014/main" id="{14576876-E2FF-B2DC-7984-AD9422F791FC}"/>
                </a:ext>
              </a:extLst>
            </p:cNvPr>
            <p:cNvSpPr/>
            <p:nvPr/>
          </p:nvSpPr>
          <p:spPr>
            <a:xfrm>
              <a:off x="2578378" y="2716088"/>
              <a:ext cx="67773" cy="96592"/>
            </a:xfrm>
            <a:custGeom>
              <a:avLst/>
              <a:gdLst/>
              <a:ahLst/>
              <a:cxnLst/>
              <a:rect l="l" t="t" r="r" b="b"/>
              <a:pathLst>
                <a:path w="936" h="1334" extrusionOk="0">
                  <a:moveTo>
                    <a:pt x="935" y="1"/>
                  </a:moveTo>
                  <a:lnTo>
                    <a:pt x="935" y="1"/>
                  </a:lnTo>
                  <a:cubicBezTo>
                    <a:pt x="866" y="61"/>
                    <a:pt x="806" y="111"/>
                    <a:pt x="736" y="170"/>
                  </a:cubicBezTo>
                  <a:cubicBezTo>
                    <a:pt x="696" y="210"/>
                    <a:pt x="657" y="240"/>
                    <a:pt x="617" y="280"/>
                  </a:cubicBezTo>
                  <a:cubicBezTo>
                    <a:pt x="617" y="290"/>
                    <a:pt x="607" y="290"/>
                    <a:pt x="607" y="299"/>
                  </a:cubicBezTo>
                  <a:cubicBezTo>
                    <a:pt x="567" y="330"/>
                    <a:pt x="528" y="369"/>
                    <a:pt x="497" y="399"/>
                  </a:cubicBezTo>
                  <a:cubicBezTo>
                    <a:pt x="458" y="439"/>
                    <a:pt x="418" y="478"/>
                    <a:pt x="378" y="529"/>
                  </a:cubicBezTo>
                  <a:cubicBezTo>
                    <a:pt x="378" y="509"/>
                    <a:pt x="388" y="498"/>
                    <a:pt x="388" y="489"/>
                  </a:cubicBezTo>
                  <a:lnTo>
                    <a:pt x="388" y="489"/>
                  </a:lnTo>
                  <a:cubicBezTo>
                    <a:pt x="219" y="757"/>
                    <a:pt x="80" y="1046"/>
                    <a:pt x="0" y="1334"/>
                  </a:cubicBezTo>
                  <a:lnTo>
                    <a:pt x="10" y="1334"/>
                  </a:lnTo>
                  <a:cubicBezTo>
                    <a:pt x="249" y="856"/>
                    <a:pt x="567" y="399"/>
                    <a:pt x="935" y="1"/>
                  </a:cubicBezTo>
                  <a:close/>
                </a:path>
              </a:pathLst>
            </a:custGeom>
            <a:solidFill>
              <a:srgbClr val="4182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116" name="Google Shape;1657;p43">
              <a:extLst>
                <a:ext uri="{FF2B5EF4-FFF2-40B4-BE49-F238E27FC236}">
                  <a16:creationId xmlns:a16="http://schemas.microsoft.com/office/drawing/2014/main" id="{BEAD4819-7DA5-3026-53DF-3B35F624C08A}"/>
                </a:ext>
              </a:extLst>
            </p:cNvPr>
            <p:cNvSpPr/>
            <p:nvPr/>
          </p:nvSpPr>
          <p:spPr>
            <a:xfrm>
              <a:off x="2740428" y="2629705"/>
              <a:ext cx="1521" cy="1521"/>
            </a:xfrm>
            <a:custGeom>
              <a:avLst/>
              <a:gdLst/>
              <a:ahLst/>
              <a:cxnLst/>
              <a:rect l="l" t="t" r="r" b="b"/>
              <a:pathLst>
                <a:path w="21" h="21" extrusionOk="0">
                  <a:moveTo>
                    <a:pt x="20" y="0"/>
                  </a:moveTo>
                  <a:lnTo>
                    <a:pt x="1" y="20"/>
                  </a:lnTo>
                  <a:cubicBezTo>
                    <a:pt x="10" y="11"/>
                    <a:pt x="20" y="11"/>
                    <a:pt x="20" y="0"/>
                  </a:cubicBezTo>
                  <a:close/>
                </a:path>
              </a:pathLst>
            </a:custGeom>
            <a:solidFill>
              <a:srgbClr val="4182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117" name="Google Shape;1658;p43">
              <a:extLst>
                <a:ext uri="{FF2B5EF4-FFF2-40B4-BE49-F238E27FC236}">
                  <a16:creationId xmlns:a16="http://schemas.microsoft.com/office/drawing/2014/main" id="{0058F1CE-40BB-114C-33CD-B3ED732CB025}"/>
                </a:ext>
              </a:extLst>
            </p:cNvPr>
            <p:cNvSpPr/>
            <p:nvPr/>
          </p:nvSpPr>
          <p:spPr>
            <a:xfrm>
              <a:off x="3015580" y="2720432"/>
              <a:ext cx="147639" cy="88699"/>
            </a:xfrm>
            <a:custGeom>
              <a:avLst/>
              <a:gdLst/>
              <a:ahLst/>
              <a:cxnLst/>
              <a:rect l="l" t="t" r="r" b="b"/>
              <a:pathLst>
                <a:path w="2039" h="1225" extrusionOk="0">
                  <a:moveTo>
                    <a:pt x="1830" y="1"/>
                  </a:moveTo>
                  <a:cubicBezTo>
                    <a:pt x="1601" y="130"/>
                    <a:pt x="1382" y="270"/>
                    <a:pt x="1164" y="409"/>
                  </a:cubicBezTo>
                  <a:cubicBezTo>
                    <a:pt x="1144" y="418"/>
                    <a:pt x="1134" y="429"/>
                    <a:pt x="1124" y="438"/>
                  </a:cubicBezTo>
                  <a:lnTo>
                    <a:pt x="1114" y="438"/>
                  </a:lnTo>
                  <a:cubicBezTo>
                    <a:pt x="1075" y="469"/>
                    <a:pt x="1035" y="498"/>
                    <a:pt x="995" y="518"/>
                  </a:cubicBezTo>
                  <a:cubicBezTo>
                    <a:pt x="646" y="747"/>
                    <a:pt x="319" y="986"/>
                    <a:pt x="10" y="1214"/>
                  </a:cubicBezTo>
                  <a:cubicBezTo>
                    <a:pt x="0" y="1214"/>
                    <a:pt x="10" y="1225"/>
                    <a:pt x="20" y="1225"/>
                  </a:cubicBezTo>
                  <a:cubicBezTo>
                    <a:pt x="428" y="1026"/>
                    <a:pt x="865" y="816"/>
                    <a:pt x="1293" y="578"/>
                  </a:cubicBezTo>
                  <a:cubicBezTo>
                    <a:pt x="1542" y="429"/>
                    <a:pt x="1800" y="279"/>
                    <a:pt x="2039" y="120"/>
                  </a:cubicBezTo>
                  <a:lnTo>
                    <a:pt x="2039" y="120"/>
                  </a:lnTo>
                  <a:cubicBezTo>
                    <a:pt x="1860" y="210"/>
                    <a:pt x="1691" y="290"/>
                    <a:pt x="1522" y="369"/>
                  </a:cubicBezTo>
                  <a:cubicBezTo>
                    <a:pt x="1621" y="250"/>
                    <a:pt x="1731" y="120"/>
                    <a:pt x="1830" y="1"/>
                  </a:cubicBezTo>
                  <a:close/>
                </a:path>
              </a:pathLst>
            </a:custGeom>
            <a:solidFill>
              <a:srgbClr val="41829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118" name="Google Shape;1659;p43">
              <a:extLst>
                <a:ext uri="{FF2B5EF4-FFF2-40B4-BE49-F238E27FC236}">
                  <a16:creationId xmlns:a16="http://schemas.microsoft.com/office/drawing/2014/main" id="{DEFF40BF-2D68-3998-5374-93E91DA0DB7D}"/>
                </a:ext>
              </a:extLst>
            </p:cNvPr>
            <p:cNvSpPr/>
            <p:nvPr/>
          </p:nvSpPr>
          <p:spPr>
            <a:xfrm>
              <a:off x="6137760" y="1710773"/>
              <a:ext cx="747680" cy="1336715"/>
            </a:xfrm>
            <a:custGeom>
              <a:avLst/>
              <a:gdLst/>
              <a:ahLst/>
              <a:cxnLst/>
              <a:rect l="l" t="t" r="r" b="b"/>
              <a:pathLst>
                <a:path w="10326" h="18461" extrusionOk="0">
                  <a:moveTo>
                    <a:pt x="1705" y="0"/>
                  </a:moveTo>
                  <a:cubicBezTo>
                    <a:pt x="1638" y="0"/>
                    <a:pt x="1564" y="60"/>
                    <a:pt x="1592" y="129"/>
                  </a:cubicBezTo>
                  <a:cubicBezTo>
                    <a:pt x="1871" y="1024"/>
                    <a:pt x="2020" y="1889"/>
                    <a:pt x="1970" y="2804"/>
                  </a:cubicBezTo>
                  <a:cubicBezTo>
                    <a:pt x="1921" y="2725"/>
                    <a:pt x="1871" y="2645"/>
                    <a:pt x="1821" y="2576"/>
                  </a:cubicBezTo>
                  <a:cubicBezTo>
                    <a:pt x="1473" y="2048"/>
                    <a:pt x="737" y="934"/>
                    <a:pt x="31" y="925"/>
                  </a:cubicBezTo>
                  <a:cubicBezTo>
                    <a:pt x="11" y="925"/>
                    <a:pt x="1" y="934"/>
                    <a:pt x="1" y="954"/>
                  </a:cubicBezTo>
                  <a:cubicBezTo>
                    <a:pt x="150" y="1352"/>
                    <a:pt x="608" y="1591"/>
                    <a:pt x="886" y="1899"/>
                  </a:cubicBezTo>
                  <a:cubicBezTo>
                    <a:pt x="1214" y="2257"/>
                    <a:pt x="1503" y="2645"/>
                    <a:pt x="1751" y="3063"/>
                  </a:cubicBezTo>
                  <a:cubicBezTo>
                    <a:pt x="2209" y="3849"/>
                    <a:pt x="2498" y="4714"/>
                    <a:pt x="2776" y="5569"/>
                  </a:cubicBezTo>
                  <a:cubicBezTo>
                    <a:pt x="2816" y="5699"/>
                    <a:pt x="2865" y="5828"/>
                    <a:pt x="2905" y="5958"/>
                  </a:cubicBezTo>
                  <a:cubicBezTo>
                    <a:pt x="2567" y="5729"/>
                    <a:pt x="2219" y="5530"/>
                    <a:pt x="1910" y="5291"/>
                  </a:cubicBezTo>
                  <a:cubicBezTo>
                    <a:pt x="1612" y="5052"/>
                    <a:pt x="1333" y="4794"/>
                    <a:pt x="1065" y="4525"/>
                  </a:cubicBezTo>
                  <a:cubicBezTo>
                    <a:pt x="856" y="4326"/>
                    <a:pt x="737" y="4097"/>
                    <a:pt x="449" y="4028"/>
                  </a:cubicBezTo>
                  <a:cubicBezTo>
                    <a:pt x="445" y="4025"/>
                    <a:pt x="443" y="4023"/>
                    <a:pt x="441" y="4023"/>
                  </a:cubicBezTo>
                  <a:cubicBezTo>
                    <a:pt x="438" y="4023"/>
                    <a:pt x="438" y="4028"/>
                    <a:pt x="438" y="4028"/>
                  </a:cubicBezTo>
                  <a:cubicBezTo>
                    <a:pt x="478" y="4565"/>
                    <a:pt x="1204" y="5082"/>
                    <a:pt x="1582" y="5421"/>
                  </a:cubicBezTo>
                  <a:cubicBezTo>
                    <a:pt x="2020" y="5818"/>
                    <a:pt x="2547" y="6325"/>
                    <a:pt x="3124" y="6564"/>
                  </a:cubicBezTo>
                  <a:cubicBezTo>
                    <a:pt x="3283" y="7012"/>
                    <a:pt x="3472" y="7450"/>
                    <a:pt x="3721" y="7868"/>
                  </a:cubicBezTo>
                  <a:cubicBezTo>
                    <a:pt x="3870" y="8126"/>
                    <a:pt x="4049" y="8385"/>
                    <a:pt x="4228" y="8623"/>
                  </a:cubicBezTo>
                  <a:cubicBezTo>
                    <a:pt x="4527" y="9021"/>
                    <a:pt x="4855" y="9399"/>
                    <a:pt x="5163" y="9787"/>
                  </a:cubicBezTo>
                  <a:cubicBezTo>
                    <a:pt x="4715" y="9539"/>
                    <a:pt x="4248" y="9329"/>
                    <a:pt x="3830" y="9021"/>
                  </a:cubicBezTo>
                  <a:cubicBezTo>
                    <a:pt x="3791" y="9001"/>
                    <a:pt x="3760" y="8971"/>
                    <a:pt x="3721" y="8942"/>
                  </a:cubicBezTo>
                  <a:cubicBezTo>
                    <a:pt x="3263" y="8573"/>
                    <a:pt x="2865" y="8047"/>
                    <a:pt x="2328" y="7788"/>
                  </a:cubicBezTo>
                  <a:lnTo>
                    <a:pt x="2319" y="7797"/>
                  </a:lnTo>
                  <a:cubicBezTo>
                    <a:pt x="2478" y="8425"/>
                    <a:pt x="3154" y="8912"/>
                    <a:pt x="3651" y="9280"/>
                  </a:cubicBezTo>
                  <a:cubicBezTo>
                    <a:pt x="3661" y="9280"/>
                    <a:pt x="3671" y="9290"/>
                    <a:pt x="3671" y="9290"/>
                  </a:cubicBezTo>
                  <a:cubicBezTo>
                    <a:pt x="4208" y="9687"/>
                    <a:pt x="4874" y="10125"/>
                    <a:pt x="5541" y="10255"/>
                  </a:cubicBezTo>
                  <a:cubicBezTo>
                    <a:pt x="5969" y="10852"/>
                    <a:pt x="6337" y="11468"/>
                    <a:pt x="6496" y="12204"/>
                  </a:cubicBezTo>
                  <a:cubicBezTo>
                    <a:pt x="6635" y="12841"/>
                    <a:pt x="6685" y="13487"/>
                    <a:pt x="6874" y="14114"/>
                  </a:cubicBezTo>
                  <a:cubicBezTo>
                    <a:pt x="6894" y="14183"/>
                    <a:pt x="6914" y="14243"/>
                    <a:pt x="6934" y="14313"/>
                  </a:cubicBezTo>
                  <a:cubicBezTo>
                    <a:pt x="6983" y="14442"/>
                    <a:pt x="7033" y="14561"/>
                    <a:pt x="7093" y="14671"/>
                  </a:cubicBezTo>
                  <a:cubicBezTo>
                    <a:pt x="7133" y="14751"/>
                    <a:pt x="7182" y="14830"/>
                    <a:pt x="7232" y="14910"/>
                  </a:cubicBezTo>
                  <a:cubicBezTo>
                    <a:pt x="7302" y="15019"/>
                    <a:pt x="7372" y="15118"/>
                    <a:pt x="7451" y="15218"/>
                  </a:cubicBezTo>
                  <a:cubicBezTo>
                    <a:pt x="7739" y="15566"/>
                    <a:pt x="8088" y="15865"/>
                    <a:pt x="8446" y="16173"/>
                  </a:cubicBezTo>
                  <a:cubicBezTo>
                    <a:pt x="8784" y="16462"/>
                    <a:pt x="9102" y="16760"/>
                    <a:pt x="9321" y="17148"/>
                  </a:cubicBezTo>
                  <a:cubicBezTo>
                    <a:pt x="9550" y="17545"/>
                    <a:pt x="9500" y="17914"/>
                    <a:pt x="9589" y="18332"/>
                  </a:cubicBezTo>
                  <a:cubicBezTo>
                    <a:pt x="9612" y="18418"/>
                    <a:pt x="9682" y="18460"/>
                    <a:pt x="9753" y="18460"/>
                  </a:cubicBezTo>
                  <a:cubicBezTo>
                    <a:pt x="9806" y="18460"/>
                    <a:pt x="9860" y="18437"/>
                    <a:pt x="9898" y="18391"/>
                  </a:cubicBezTo>
                  <a:cubicBezTo>
                    <a:pt x="10325" y="17894"/>
                    <a:pt x="9938" y="17088"/>
                    <a:pt x="9609" y="16630"/>
                  </a:cubicBezTo>
                  <a:cubicBezTo>
                    <a:pt x="9609" y="16621"/>
                    <a:pt x="9609" y="16621"/>
                    <a:pt x="9600" y="16610"/>
                  </a:cubicBezTo>
                  <a:cubicBezTo>
                    <a:pt x="9440" y="16382"/>
                    <a:pt x="9242" y="16183"/>
                    <a:pt x="9032" y="15994"/>
                  </a:cubicBezTo>
                  <a:cubicBezTo>
                    <a:pt x="8704" y="15695"/>
                    <a:pt x="8336" y="15427"/>
                    <a:pt x="8028" y="15118"/>
                  </a:cubicBezTo>
                  <a:cubicBezTo>
                    <a:pt x="7859" y="14939"/>
                    <a:pt x="7699" y="14751"/>
                    <a:pt x="7570" y="14541"/>
                  </a:cubicBezTo>
                  <a:cubicBezTo>
                    <a:pt x="7531" y="14482"/>
                    <a:pt x="7500" y="14422"/>
                    <a:pt x="7471" y="14362"/>
                  </a:cubicBezTo>
                  <a:cubicBezTo>
                    <a:pt x="7461" y="14343"/>
                    <a:pt x="7451" y="14323"/>
                    <a:pt x="7441" y="14313"/>
                  </a:cubicBezTo>
                  <a:cubicBezTo>
                    <a:pt x="7302" y="14004"/>
                    <a:pt x="7212" y="13686"/>
                    <a:pt x="7133" y="13358"/>
                  </a:cubicBezTo>
                  <a:cubicBezTo>
                    <a:pt x="7033" y="12890"/>
                    <a:pt x="6963" y="12423"/>
                    <a:pt x="6834" y="11975"/>
                  </a:cubicBezTo>
                  <a:cubicBezTo>
                    <a:pt x="6616" y="11219"/>
                    <a:pt x="6198" y="10543"/>
                    <a:pt x="5720" y="9926"/>
                  </a:cubicBezTo>
                  <a:cubicBezTo>
                    <a:pt x="5601" y="9767"/>
                    <a:pt x="5471" y="9618"/>
                    <a:pt x="5352" y="9469"/>
                  </a:cubicBezTo>
                  <a:cubicBezTo>
                    <a:pt x="5173" y="9141"/>
                    <a:pt x="5024" y="8803"/>
                    <a:pt x="4894" y="8444"/>
                  </a:cubicBezTo>
                  <a:cubicBezTo>
                    <a:pt x="4666" y="7778"/>
                    <a:pt x="4516" y="7081"/>
                    <a:pt x="4417" y="6405"/>
                  </a:cubicBezTo>
                  <a:cubicBezTo>
                    <a:pt x="4317" y="5779"/>
                    <a:pt x="4288" y="5132"/>
                    <a:pt x="4268" y="4495"/>
                  </a:cubicBezTo>
                  <a:cubicBezTo>
                    <a:pt x="4258" y="3909"/>
                    <a:pt x="4337" y="3272"/>
                    <a:pt x="4218" y="2685"/>
                  </a:cubicBezTo>
                  <a:cubicBezTo>
                    <a:pt x="4213" y="2643"/>
                    <a:pt x="4174" y="2620"/>
                    <a:pt x="4136" y="2620"/>
                  </a:cubicBezTo>
                  <a:cubicBezTo>
                    <a:pt x="4102" y="2620"/>
                    <a:pt x="4068" y="2638"/>
                    <a:pt x="4059" y="2675"/>
                  </a:cubicBezTo>
                  <a:cubicBezTo>
                    <a:pt x="3880" y="3302"/>
                    <a:pt x="3910" y="4018"/>
                    <a:pt x="3910" y="4654"/>
                  </a:cubicBezTo>
                  <a:cubicBezTo>
                    <a:pt x="3900" y="5321"/>
                    <a:pt x="3920" y="5998"/>
                    <a:pt x="4010" y="6654"/>
                  </a:cubicBezTo>
                  <a:cubicBezTo>
                    <a:pt x="4089" y="7260"/>
                    <a:pt x="4238" y="7837"/>
                    <a:pt x="4467" y="8385"/>
                  </a:cubicBezTo>
                  <a:cubicBezTo>
                    <a:pt x="4308" y="8166"/>
                    <a:pt x="4158" y="7947"/>
                    <a:pt x="4019" y="7718"/>
                  </a:cubicBezTo>
                  <a:cubicBezTo>
                    <a:pt x="3791" y="7330"/>
                    <a:pt x="3721" y="6913"/>
                    <a:pt x="3522" y="6515"/>
                  </a:cubicBezTo>
                  <a:cubicBezTo>
                    <a:pt x="3303" y="6057"/>
                    <a:pt x="3124" y="5560"/>
                    <a:pt x="2965" y="5092"/>
                  </a:cubicBezTo>
                  <a:cubicBezTo>
                    <a:pt x="2756" y="4475"/>
                    <a:pt x="2527" y="3869"/>
                    <a:pt x="2239" y="3302"/>
                  </a:cubicBezTo>
                  <a:cubicBezTo>
                    <a:pt x="2537" y="2218"/>
                    <a:pt x="2428" y="984"/>
                    <a:pt x="1781" y="39"/>
                  </a:cubicBezTo>
                  <a:cubicBezTo>
                    <a:pt x="1763" y="12"/>
                    <a:pt x="1735" y="0"/>
                    <a:pt x="1705" y="0"/>
                  </a:cubicBezTo>
                  <a:close/>
                </a:path>
              </a:pathLst>
            </a:custGeom>
            <a:solidFill>
              <a:srgbClr val="87D8C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119" name="Google Shape;1660;p43">
              <a:extLst>
                <a:ext uri="{FF2B5EF4-FFF2-40B4-BE49-F238E27FC236}">
                  <a16:creationId xmlns:a16="http://schemas.microsoft.com/office/drawing/2014/main" id="{939E7485-E9CB-8BBC-051C-F0CAD1F5BA20}"/>
                </a:ext>
              </a:extLst>
            </p:cNvPr>
            <p:cNvSpPr/>
            <p:nvPr/>
          </p:nvSpPr>
          <p:spPr>
            <a:xfrm>
              <a:off x="6445351" y="1619394"/>
              <a:ext cx="363703" cy="1144980"/>
            </a:xfrm>
            <a:custGeom>
              <a:avLst/>
              <a:gdLst/>
              <a:ahLst/>
              <a:cxnLst/>
              <a:rect l="l" t="t" r="r" b="b"/>
              <a:pathLst>
                <a:path w="5023" h="15813" extrusionOk="0">
                  <a:moveTo>
                    <a:pt x="2005" y="1"/>
                  </a:moveTo>
                  <a:cubicBezTo>
                    <a:pt x="1989" y="1"/>
                    <a:pt x="1973" y="14"/>
                    <a:pt x="1979" y="38"/>
                  </a:cubicBezTo>
                  <a:cubicBezTo>
                    <a:pt x="2258" y="1182"/>
                    <a:pt x="2348" y="2306"/>
                    <a:pt x="2009" y="3430"/>
                  </a:cubicBezTo>
                  <a:cubicBezTo>
                    <a:pt x="1990" y="3350"/>
                    <a:pt x="1970" y="3281"/>
                    <a:pt x="1950" y="3201"/>
                  </a:cubicBezTo>
                  <a:cubicBezTo>
                    <a:pt x="1741" y="2584"/>
                    <a:pt x="1492" y="1977"/>
                    <a:pt x="1174" y="1400"/>
                  </a:cubicBezTo>
                  <a:cubicBezTo>
                    <a:pt x="895" y="913"/>
                    <a:pt x="547" y="306"/>
                    <a:pt x="20" y="58"/>
                  </a:cubicBezTo>
                  <a:cubicBezTo>
                    <a:pt x="10" y="58"/>
                    <a:pt x="0" y="68"/>
                    <a:pt x="10" y="78"/>
                  </a:cubicBezTo>
                  <a:cubicBezTo>
                    <a:pt x="268" y="695"/>
                    <a:pt x="796" y="1212"/>
                    <a:pt x="1104" y="1818"/>
                  </a:cubicBezTo>
                  <a:cubicBezTo>
                    <a:pt x="1442" y="2495"/>
                    <a:pt x="1681" y="3211"/>
                    <a:pt x="1840" y="3937"/>
                  </a:cubicBezTo>
                  <a:cubicBezTo>
                    <a:pt x="1950" y="4424"/>
                    <a:pt x="2039" y="4902"/>
                    <a:pt x="2119" y="5389"/>
                  </a:cubicBezTo>
                  <a:cubicBezTo>
                    <a:pt x="1721" y="5021"/>
                    <a:pt x="1353" y="4623"/>
                    <a:pt x="1035" y="4196"/>
                  </a:cubicBezTo>
                  <a:cubicBezTo>
                    <a:pt x="626" y="3628"/>
                    <a:pt x="378" y="3002"/>
                    <a:pt x="20" y="2415"/>
                  </a:cubicBezTo>
                  <a:cubicBezTo>
                    <a:pt x="20" y="2410"/>
                    <a:pt x="15" y="2408"/>
                    <a:pt x="11" y="2408"/>
                  </a:cubicBezTo>
                  <a:cubicBezTo>
                    <a:pt x="8" y="2408"/>
                    <a:pt x="5" y="2410"/>
                    <a:pt x="10" y="2415"/>
                  </a:cubicBezTo>
                  <a:cubicBezTo>
                    <a:pt x="189" y="3718"/>
                    <a:pt x="1203" y="4981"/>
                    <a:pt x="2178" y="5817"/>
                  </a:cubicBezTo>
                  <a:cubicBezTo>
                    <a:pt x="2248" y="6254"/>
                    <a:pt x="2308" y="6702"/>
                    <a:pt x="2368" y="7150"/>
                  </a:cubicBezTo>
                  <a:cubicBezTo>
                    <a:pt x="2427" y="7538"/>
                    <a:pt x="2487" y="7936"/>
                    <a:pt x="2547" y="8334"/>
                  </a:cubicBezTo>
                  <a:cubicBezTo>
                    <a:pt x="2676" y="9050"/>
                    <a:pt x="2835" y="9766"/>
                    <a:pt x="3044" y="10462"/>
                  </a:cubicBezTo>
                  <a:cubicBezTo>
                    <a:pt x="3233" y="11139"/>
                    <a:pt x="3412" y="11815"/>
                    <a:pt x="3332" y="12521"/>
                  </a:cubicBezTo>
                  <a:cubicBezTo>
                    <a:pt x="3243" y="13237"/>
                    <a:pt x="2964" y="13924"/>
                    <a:pt x="2885" y="14620"/>
                  </a:cubicBezTo>
                  <a:cubicBezTo>
                    <a:pt x="2855" y="14899"/>
                    <a:pt x="2855" y="15187"/>
                    <a:pt x="2925" y="15476"/>
                  </a:cubicBezTo>
                  <a:cubicBezTo>
                    <a:pt x="2945" y="15565"/>
                    <a:pt x="2964" y="15655"/>
                    <a:pt x="2994" y="15744"/>
                  </a:cubicBezTo>
                  <a:cubicBezTo>
                    <a:pt x="3012" y="15792"/>
                    <a:pt x="3054" y="15812"/>
                    <a:pt x="3097" y="15812"/>
                  </a:cubicBezTo>
                  <a:cubicBezTo>
                    <a:pt x="3172" y="15812"/>
                    <a:pt x="3252" y="15752"/>
                    <a:pt x="3233" y="15664"/>
                  </a:cubicBezTo>
                  <a:cubicBezTo>
                    <a:pt x="3223" y="15655"/>
                    <a:pt x="3223" y="15635"/>
                    <a:pt x="3223" y="15624"/>
                  </a:cubicBezTo>
                  <a:cubicBezTo>
                    <a:pt x="3213" y="15605"/>
                    <a:pt x="3213" y="15595"/>
                    <a:pt x="3213" y="15575"/>
                  </a:cubicBezTo>
                  <a:cubicBezTo>
                    <a:pt x="2964" y="14342"/>
                    <a:pt x="3770" y="13158"/>
                    <a:pt x="3710" y="11915"/>
                  </a:cubicBezTo>
                  <a:cubicBezTo>
                    <a:pt x="3681" y="11258"/>
                    <a:pt x="3471" y="10631"/>
                    <a:pt x="3292" y="9995"/>
                  </a:cubicBezTo>
                  <a:cubicBezTo>
                    <a:pt x="3143" y="9457"/>
                    <a:pt x="3034" y="8920"/>
                    <a:pt x="2934" y="8383"/>
                  </a:cubicBezTo>
                  <a:cubicBezTo>
                    <a:pt x="2945" y="8374"/>
                    <a:pt x="2964" y="8363"/>
                    <a:pt x="2974" y="8354"/>
                  </a:cubicBezTo>
                  <a:cubicBezTo>
                    <a:pt x="3342" y="7965"/>
                    <a:pt x="3710" y="7508"/>
                    <a:pt x="4019" y="7010"/>
                  </a:cubicBezTo>
                  <a:cubicBezTo>
                    <a:pt x="4616" y="6056"/>
                    <a:pt x="5023" y="4961"/>
                    <a:pt x="4924" y="3897"/>
                  </a:cubicBezTo>
                  <a:cubicBezTo>
                    <a:pt x="4924" y="3872"/>
                    <a:pt x="4904" y="3860"/>
                    <a:pt x="4883" y="3860"/>
                  </a:cubicBezTo>
                  <a:cubicBezTo>
                    <a:pt x="4861" y="3860"/>
                    <a:pt x="4839" y="3872"/>
                    <a:pt x="4834" y="3897"/>
                  </a:cubicBezTo>
                  <a:cubicBezTo>
                    <a:pt x="4596" y="4603"/>
                    <a:pt x="4456" y="5330"/>
                    <a:pt x="4148" y="6016"/>
                  </a:cubicBezTo>
                  <a:cubicBezTo>
                    <a:pt x="4019" y="6305"/>
                    <a:pt x="3880" y="6573"/>
                    <a:pt x="3720" y="6842"/>
                  </a:cubicBezTo>
                  <a:cubicBezTo>
                    <a:pt x="3471" y="7240"/>
                    <a:pt x="3183" y="7618"/>
                    <a:pt x="2865" y="7965"/>
                  </a:cubicBezTo>
                  <a:cubicBezTo>
                    <a:pt x="2855" y="7876"/>
                    <a:pt x="2835" y="7797"/>
                    <a:pt x="2825" y="7707"/>
                  </a:cubicBezTo>
                  <a:cubicBezTo>
                    <a:pt x="2785" y="7458"/>
                    <a:pt x="2755" y="7200"/>
                    <a:pt x="2715" y="6951"/>
                  </a:cubicBezTo>
                  <a:cubicBezTo>
                    <a:pt x="2556" y="5887"/>
                    <a:pt x="2407" y="4842"/>
                    <a:pt x="2129" y="3808"/>
                  </a:cubicBezTo>
                  <a:cubicBezTo>
                    <a:pt x="2576" y="2594"/>
                    <a:pt x="2636" y="1182"/>
                    <a:pt x="2029" y="18"/>
                  </a:cubicBezTo>
                  <a:cubicBezTo>
                    <a:pt x="2025" y="6"/>
                    <a:pt x="2015" y="1"/>
                    <a:pt x="2005" y="1"/>
                  </a:cubicBezTo>
                  <a:close/>
                </a:path>
              </a:pathLst>
            </a:custGeom>
            <a:solidFill>
              <a:srgbClr val="87D8C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120" name="Google Shape;1661;p43">
              <a:extLst>
                <a:ext uri="{FF2B5EF4-FFF2-40B4-BE49-F238E27FC236}">
                  <a16:creationId xmlns:a16="http://schemas.microsoft.com/office/drawing/2014/main" id="{B3B6EC56-5A1D-9C91-C489-DC5720A1917C}"/>
                </a:ext>
              </a:extLst>
            </p:cNvPr>
            <p:cNvSpPr/>
            <p:nvPr/>
          </p:nvSpPr>
          <p:spPr>
            <a:xfrm>
              <a:off x="5809533" y="2304592"/>
              <a:ext cx="1027680" cy="618288"/>
            </a:xfrm>
            <a:custGeom>
              <a:avLst/>
              <a:gdLst/>
              <a:ahLst/>
              <a:cxnLst/>
              <a:rect l="l" t="t" r="r" b="b"/>
              <a:pathLst>
                <a:path w="14193" h="8539" extrusionOk="0">
                  <a:moveTo>
                    <a:pt x="1778" y="0"/>
                  </a:moveTo>
                  <a:cubicBezTo>
                    <a:pt x="1735" y="0"/>
                    <a:pt x="1692" y="2"/>
                    <a:pt x="1649" y="5"/>
                  </a:cubicBezTo>
                  <a:cubicBezTo>
                    <a:pt x="1600" y="5"/>
                    <a:pt x="1580" y="84"/>
                    <a:pt x="1639" y="104"/>
                  </a:cubicBezTo>
                  <a:cubicBezTo>
                    <a:pt x="2137" y="303"/>
                    <a:pt x="2644" y="452"/>
                    <a:pt x="3081" y="781"/>
                  </a:cubicBezTo>
                  <a:cubicBezTo>
                    <a:pt x="3459" y="1069"/>
                    <a:pt x="3738" y="1417"/>
                    <a:pt x="3967" y="1815"/>
                  </a:cubicBezTo>
                  <a:cubicBezTo>
                    <a:pt x="3078" y="1540"/>
                    <a:pt x="2158" y="1389"/>
                    <a:pt x="1234" y="1389"/>
                  </a:cubicBezTo>
                  <a:cubicBezTo>
                    <a:pt x="855" y="1389"/>
                    <a:pt x="476" y="1415"/>
                    <a:pt x="97" y="1467"/>
                  </a:cubicBezTo>
                  <a:cubicBezTo>
                    <a:pt x="0" y="1477"/>
                    <a:pt x="17" y="1636"/>
                    <a:pt x="109" y="1636"/>
                  </a:cubicBezTo>
                  <a:cubicBezTo>
                    <a:pt x="112" y="1636"/>
                    <a:pt x="114" y="1636"/>
                    <a:pt x="117" y="1636"/>
                  </a:cubicBezTo>
                  <a:cubicBezTo>
                    <a:pt x="256" y="1632"/>
                    <a:pt x="395" y="1630"/>
                    <a:pt x="534" y="1630"/>
                  </a:cubicBezTo>
                  <a:cubicBezTo>
                    <a:pt x="1754" y="1630"/>
                    <a:pt x="2955" y="1792"/>
                    <a:pt x="4116" y="2203"/>
                  </a:cubicBezTo>
                  <a:cubicBezTo>
                    <a:pt x="5200" y="2591"/>
                    <a:pt x="6135" y="3197"/>
                    <a:pt x="7050" y="3874"/>
                  </a:cubicBezTo>
                  <a:cubicBezTo>
                    <a:pt x="6605" y="3955"/>
                    <a:pt x="6163" y="3995"/>
                    <a:pt x="5720" y="3995"/>
                  </a:cubicBezTo>
                  <a:cubicBezTo>
                    <a:pt x="5352" y="3995"/>
                    <a:pt x="4983" y="3968"/>
                    <a:pt x="4613" y="3913"/>
                  </a:cubicBezTo>
                  <a:cubicBezTo>
                    <a:pt x="4156" y="3854"/>
                    <a:pt x="3708" y="3745"/>
                    <a:pt x="3280" y="3586"/>
                  </a:cubicBezTo>
                  <a:cubicBezTo>
                    <a:pt x="2922" y="3466"/>
                    <a:pt x="2574" y="3237"/>
                    <a:pt x="2206" y="3208"/>
                  </a:cubicBezTo>
                  <a:cubicBezTo>
                    <a:pt x="2196" y="3208"/>
                    <a:pt x="2186" y="3217"/>
                    <a:pt x="2196" y="3228"/>
                  </a:cubicBezTo>
                  <a:cubicBezTo>
                    <a:pt x="2634" y="3874"/>
                    <a:pt x="3837" y="4132"/>
                    <a:pt x="4553" y="4272"/>
                  </a:cubicBezTo>
                  <a:cubicBezTo>
                    <a:pt x="4941" y="4346"/>
                    <a:pt x="5333" y="4381"/>
                    <a:pt x="5725" y="4381"/>
                  </a:cubicBezTo>
                  <a:cubicBezTo>
                    <a:pt x="6281" y="4381"/>
                    <a:pt x="6837" y="4311"/>
                    <a:pt x="7378" y="4182"/>
                  </a:cubicBezTo>
                  <a:cubicBezTo>
                    <a:pt x="7398" y="4182"/>
                    <a:pt x="7418" y="4172"/>
                    <a:pt x="7438" y="4163"/>
                  </a:cubicBezTo>
                  <a:lnTo>
                    <a:pt x="7557" y="4252"/>
                  </a:lnTo>
                  <a:cubicBezTo>
                    <a:pt x="7627" y="4311"/>
                    <a:pt x="7707" y="4361"/>
                    <a:pt x="7787" y="4421"/>
                  </a:cubicBezTo>
                  <a:cubicBezTo>
                    <a:pt x="8671" y="5098"/>
                    <a:pt x="9587" y="5744"/>
                    <a:pt x="10641" y="6132"/>
                  </a:cubicBezTo>
                  <a:cubicBezTo>
                    <a:pt x="10950" y="6251"/>
                    <a:pt x="11288" y="6351"/>
                    <a:pt x="11626" y="6470"/>
                  </a:cubicBezTo>
                  <a:cubicBezTo>
                    <a:pt x="11795" y="6530"/>
                    <a:pt x="11964" y="6590"/>
                    <a:pt x="12133" y="6659"/>
                  </a:cubicBezTo>
                  <a:cubicBezTo>
                    <a:pt x="12014" y="6679"/>
                    <a:pt x="11885" y="6699"/>
                    <a:pt x="11765" y="6709"/>
                  </a:cubicBezTo>
                  <a:cubicBezTo>
                    <a:pt x="11565" y="6729"/>
                    <a:pt x="11364" y="6739"/>
                    <a:pt x="11163" y="6739"/>
                  </a:cubicBezTo>
                  <a:cubicBezTo>
                    <a:pt x="10585" y="6739"/>
                    <a:pt x="10008" y="6658"/>
                    <a:pt x="9447" y="6510"/>
                  </a:cubicBezTo>
                  <a:cubicBezTo>
                    <a:pt x="9089" y="6420"/>
                    <a:pt x="8741" y="6301"/>
                    <a:pt x="8403" y="6172"/>
                  </a:cubicBezTo>
                  <a:cubicBezTo>
                    <a:pt x="8224" y="6112"/>
                    <a:pt x="8045" y="6042"/>
                    <a:pt x="7866" y="5963"/>
                  </a:cubicBezTo>
                  <a:cubicBezTo>
                    <a:pt x="7329" y="5744"/>
                    <a:pt x="6782" y="5436"/>
                    <a:pt x="6205" y="5326"/>
                  </a:cubicBezTo>
                  <a:cubicBezTo>
                    <a:pt x="6201" y="5325"/>
                    <a:pt x="6198" y="5325"/>
                    <a:pt x="6194" y="5325"/>
                  </a:cubicBezTo>
                  <a:cubicBezTo>
                    <a:pt x="6157" y="5325"/>
                    <a:pt x="6119" y="5369"/>
                    <a:pt x="6155" y="5405"/>
                  </a:cubicBezTo>
                  <a:cubicBezTo>
                    <a:pt x="6593" y="5774"/>
                    <a:pt x="7159" y="6002"/>
                    <a:pt x="7677" y="6221"/>
                  </a:cubicBezTo>
                  <a:cubicBezTo>
                    <a:pt x="7906" y="6321"/>
                    <a:pt x="8134" y="6411"/>
                    <a:pt x="8363" y="6490"/>
                  </a:cubicBezTo>
                  <a:cubicBezTo>
                    <a:pt x="8741" y="6639"/>
                    <a:pt x="9129" y="6758"/>
                    <a:pt x="9517" y="6858"/>
                  </a:cubicBezTo>
                  <a:cubicBezTo>
                    <a:pt x="10080" y="6988"/>
                    <a:pt x="10652" y="7067"/>
                    <a:pt x="11221" y="7067"/>
                  </a:cubicBezTo>
                  <a:cubicBezTo>
                    <a:pt x="11476" y="7067"/>
                    <a:pt x="11731" y="7051"/>
                    <a:pt x="11984" y="7017"/>
                  </a:cubicBezTo>
                  <a:cubicBezTo>
                    <a:pt x="12183" y="6997"/>
                    <a:pt x="12372" y="6957"/>
                    <a:pt x="12561" y="6917"/>
                  </a:cubicBezTo>
                  <a:cubicBezTo>
                    <a:pt x="12581" y="6908"/>
                    <a:pt x="12610" y="6898"/>
                    <a:pt x="12630" y="6898"/>
                  </a:cubicBezTo>
                  <a:cubicBezTo>
                    <a:pt x="13028" y="7116"/>
                    <a:pt x="13366" y="7395"/>
                    <a:pt x="13565" y="7793"/>
                  </a:cubicBezTo>
                  <a:cubicBezTo>
                    <a:pt x="13655" y="7962"/>
                    <a:pt x="13715" y="8151"/>
                    <a:pt x="13744" y="8370"/>
                  </a:cubicBezTo>
                  <a:cubicBezTo>
                    <a:pt x="13760" y="8487"/>
                    <a:pt x="13845" y="8538"/>
                    <a:pt x="13935" y="8538"/>
                  </a:cubicBezTo>
                  <a:cubicBezTo>
                    <a:pt x="14013" y="8538"/>
                    <a:pt x="14096" y="8499"/>
                    <a:pt x="14142" y="8429"/>
                  </a:cubicBezTo>
                  <a:cubicBezTo>
                    <a:pt x="14172" y="8380"/>
                    <a:pt x="14192" y="8330"/>
                    <a:pt x="14182" y="8261"/>
                  </a:cubicBezTo>
                  <a:cubicBezTo>
                    <a:pt x="14023" y="7116"/>
                    <a:pt x="12999" y="6480"/>
                    <a:pt x="11994" y="6112"/>
                  </a:cubicBezTo>
                  <a:lnTo>
                    <a:pt x="11974" y="6112"/>
                  </a:lnTo>
                  <a:cubicBezTo>
                    <a:pt x="11964" y="6102"/>
                    <a:pt x="11954" y="6102"/>
                    <a:pt x="11944" y="6092"/>
                  </a:cubicBezTo>
                  <a:cubicBezTo>
                    <a:pt x="11865" y="6072"/>
                    <a:pt x="11785" y="6042"/>
                    <a:pt x="11706" y="6013"/>
                  </a:cubicBezTo>
                  <a:cubicBezTo>
                    <a:pt x="11606" y="5982"/>
                    <a:pt x="11507" y="5943"/>
                    <a:pt x="11407" y="5913"/>
                  </a:cubicBezTo>
                  <a:cubicBezTo>
                    <a:pt x="10800" y="5704"/>
                    <a:pt x="10194" y="5495"/>
                    <a:pt x="9626" y="5177"/>
                  </a:cubicBezTo>
                  <a:cubicBezTo>
                    <a:pt x="9507" y="5107"/>
                    <a:pt x="9398" y="5038"/>
                    <a:pt x="9279" y="4968"/>
                  </a:cubicBezTo>
                  <a:cubicBezTo>
                    <a:pt x="9169" y="4202"/>
                    <a:pt x="8920" y="3466"/>
                    <a:pt x="8552" y="2799"/>
                  </a:cubicBezTo>
                  <a:cubicBezTo>
                    <a:pt x="8433" y="2561"/>
                    <a:pt x="8284" y="2342"/>
                    <a:pt x="8134" y="2123"/>
                  </a:cubicBezTo>
                  <a:cubicBezTo>
                    <a:pt x="7568" y="1327"/>
                    <a:pt x="6722" y="422"/>
                    <a:pt x="5727" y="213"/>
                  </a:cubicBezTo>
                  <a:cubicBezTo>
                    <a:pt x="5724" y="212"/>
                    <a:pt x="5720" y="211"/>
                    <a:pt x="5717" y="211"/>
                  </a:cubicBezTo>
                  <a:cubicBezTo>
                    <a:pt x="5701" y="211"/>
                    <a:pt x="5691" y="227"/>
                    <a:pt x="5707" y="243"/>
                  </a:cubicBezTo>
                  <a:cubicBezTo>
                    <a:pt x="6354" y="850"/>
                    <a:pt x="7060" y="1318"/>
                    <a:pt x="7627" y="1994"/>
                  </a:cubicBezTo>
                  <a:cubicBezTo>
                    <a:pt x="7448" y="1974"/>
                    <a:pt x="7269" y="1964"/>
                    <a:pt x="7110" y="1924"/>
                  </a:cubicBezTo>
                  <a:cubicBezTo>
                    <a:pt x="6963" y="1886"/>
                    <a:pt x="6799" y="1799"/>
                    <a:pt x="6649" y="1799"/>
                  </a:cubicBezTo>
                  <a:cubicBezTo>
                    <a:pt x="6606" y="1799"/>
                    <a:pt x="6563" y="1807"/>
                    <a:pt x="6523" y="1825"/>
                  </a:cubicBezTo>
                  <a:cubicBezTo>
                    <a:pt x="6523" y="1835"/>
                    <a:pt x="6513" y="1835"/>
                    <a:pt x="6523" y="1844"/>
                  </a:cubicBezTo>
                  <a:cubicBezTo>
                    <a:pt x="6583" y="2043"/>
                    <a:pt x="6901" y="2123"/>
                    <a:pt x="7080" y="2173"/>
                  </a:cubicBezTo>
                  <a:cubicBezTo>
                    <a:pt x="7274" y="2224"/>
                    <a:pt x="7511" y="2289"/>
                    <a:pt x="7731" y="2289"/>
                  </a:cubicBezTo>
                  <a:cubicBezTo>
                    <a:pt x="7770" y="2289"/>
                    <a:pt x="7809" y="2287"/>
                    <a:pt x="7846" y="2282"/>
                  </a:cubicBezTo>
                  <a:cubicBezTo>
                    <a:pt x="8005" y="2511"/>
                    <a:pt x="8154" y="2750"/>
                    <a:pt x="8284" y="2998"/>
                  </a:cubicBezTo>
                  <a:cubicBezTo>
                    <a:pt x="8562" y="3535"/>
                    <a:pt x="8761" y="4112"/>
                    <a:pt x="8881" y="4709"/>
                  </a:cubicBezTo>
                  <a:cubicBezTo>
                    <a:pt x="8532" y="4470"/>
                    <a:pt x="8194" y="4222"/>
                    <a:pt x="7846" y="3964"/>
                  </a:cubicBezTo>
                  <a:cubicBezTo>
                    <a:pt x="6782" y="3177"/>
                    <a:pt x="5707" y="2452"/>
                    <a:pt x="4474" y="1984"/>
                  </a:cubicBezTo>
                  <a:cubicBezTo>
                    <a:pt x="4464" y="1974"/>
                    <a:pt x="4464" y="1954"/>
                    <a:pt x="4454" y="1944"/>
                  </a:cubicBezTo>
                  <a:cubicBezTo>
                    <a:pt x="4043" y="967"/>
                    <a:pt x="2884" y="0"/>
                    <a:pt x="1778" y="0"/>
                  </a:cubicBezTo>
                  <a:close/>
                </a:path>
              </a:pathLst>
            </a:custGeom>
            <a:solidFill>
              <a:srgbClr val="87D8C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sp>
          <p:nvSpPr>
            <p:cNvPr id="121" name="Google Shape;1662;p43">
              <a:extLst>
                <a:ext uri="{FF2B5EF4-FFF2-40B4-BE49-F238E27FC236}">
                  <a16:creationId xmlns:a16="http://schemas.microsoft.com/office/drawing/2014/main" id="{3C4083DF-9616-A4DA-7211-510DEF03F3F6}"/>
                </a:ext>
              </a:extLst>
            </p:cNvPr>
            <p:cNvSpPr/>
            <p:nvPr/>
          </p:nvSpPr>
          <p:spPr>
            <a:xfrm>
              <a:off x="6373305" y="2114738"/>
              <a:ext cx="512138" cy="932753"/>
            </a:xfrm>
            <a:custGeom>
              <a:avLst/>
              <a:gdLst/>
              <a:ahLst/>
              <a:cxnLst/>
              <a:rect l="l" t="t" r="r" b="b"/>
              <a:pathLst>
                <a:path w="7073" h="12882" extrusionOk="0">
                  <a:moveTo>
                    <a:pt x="4715" y="1"/>
                  </a:moveTo>
                  <a:cubicBezTo>
                    <a:pt x="4466" y="399"/>
                    <a:pt x="4178" y="777"/>
                    <a:pt x="3860" y="1124"/>
                  </a:cubicBezTo>
                  <a:cubicBezTo>
                    <a:pt x="3850" y="1035"/>
                    <a:pt x="3830" y="956"/>
                    <a:pt x="3820" y="866"/>
                  </a:cubicBezTo>
                  <a:cubicBezTo>
                    <a:pt x="3780" y="617"/>
                    <a:pt x="3750" y="359"/>
                    <a:pt x="3710" y="110"/>
                  </a:cubicBezTo>
                  <a:cubicBezTo>
                    <a:pt x="3601" y="189"/>
                    <a:pt x="3482" y="259"/>
                    <a:pt x="3363" y="309"/>
                  </a:cubicBezTo>
                  <a:cubicBezTo>
                    <a:pt x="3422" y="697"/>
                    <a:pt x="3482" y="1095"/>
                    <a:pt x="3542" y="1493"/>
                  </a:cubicBezTo>
                  <a:cubicBezTo>
                    <a:pt x="3671" y="2209"/>
                    <a:pt x="3830" y="2925"/>
                    <a:pt x="4039" y="3621"/>
                  </a:cubicBezTo>
                  <a:cubicBezTo>
                    <a:pt x="4228" y="4298"/>
                    <a:pt x="4407" y="4974"/>
                    <a:pt x="4327" y="5680"/>
                  </a:cubicBezTo>
                  <a:cubicBezTo>
                    <a:pt x="4238" y="6396"/>
                    <a:pt x="3959" y="7083"/>
                    <a:pt x="3880" y="7779"/>
                  </a:cubicBezTo>
                  <a:cubicBezTo>
                    <a:pt x="3780" y="7311"/>
                    <a:pt x="3710" y="6844"/>
                    <a:pt x="3581" y="6396"/>
                  </a:cubicBezTo>
                  <a:cubicBezTo>
                    <a:pt x="3363" y="5640"/>
                    <a:pt x="2945" y="4964"/>
                    <a:pt x="2467" y="4347"/>
                  </a:cubicBezTo>
                  <a:cubicBezTo>
                    <a:pt x="2348" y="4188"/>
                    <a:pt x="2218" y="4039"/>
                    <a:pt x="2099" y="3890"/>
                  </a:cubicBezTo>
                  <a:cubicBezTo>
                    <a:pt x="1920" y="3562"/>
                    <a:pt x="1771" y="3224"/>
                    <a:pt x="1641" y="2865"/>
                  </a:cubicBezTo>
                  <a:cubicBezTo>
                    <a:pt x="1592" y="2895"/>
                    <a:pt x="1532" y="2935"/>
                    <a:pt x="1473" y="2955"/>
                  </a:cubicBezTo>
                  <a:cubicBezTo>
                    <a:pt x="1341" y="3016"/>
                    <a:pt x="1187" y="3046"/>
                    <a:pt x="1038" y="3046"/>
                  </a:cubicBezTo>
                  <a:cubicBezTo>
                    <a:pt x="1017" y="3046"/>
                    <a:pt x="996" y="3046"/>
                    <a:pt x="975" y="3044"/>
                  </a:cubicBezTo>
                  <a:lnTo>
                    <a:pt x="975" y="3044"/>
                  </a:lnTo>
                  <a:cubicBezTo>
                    <a:pt x="1274" y="3442"/>
                    <a:pt x="1602" y="3820"/>
                    <a:pt x="1910" y="4208"/>
                  </a:cubicBezTo>
                  <a:cubicBezTo>
                    <a:pt x="1462" y="3960"/>
                    <a:pt x="995" y="3750"/>
                    <a:pt x="577" y="3442"/>
                  </a:cubicBezTo>
                  <a:cubicBezTo>
                    <a:pt x="538" y="3422"/>
                    <a:pt x="507" y="3392"/>
                    <a:pt x="468" y="3363"/>
                  </a:cubicBezTo>
                  <a:cubicBezTo>
                    <a:pt x="468" y="3482"/>
                    <a:pt x="458" y="3602"/>
                    <a:pt x="418" y="3711"/>
                  </a:cubicBezTo>
                  <a:cubicBezTo>
                    <a:pt x="955" y="4108"/>
                    <a:pt x="1621" y="4546"/>
                    <a:pt x="2288" y="4676"/>
                  </a:cubicBezTo>
                  <a:cubicBezTo>
                    <a:pt x="2716" y="5273"/>
                    <a:pt x="3084" y="5889"/>
                    <a:pt x="3243" y="6625"/>
                  </a:cubicBezTo>
                  <a:cubicBezTo>
                    <a:pt x="3382" y="7262"/>
                    <a:pt x="3432" y="7908"/>
                    <a:pt x="3621" y="8535"/>
                  </a:cubicBezTo>
                  <a:cubicBezTo>
                    <a:pt x="3014" y="8326"/>
                    <a:pt x="2408" y="8117"/>
                    <a:pt x="1840" y="7799"/>
                  </a:cubicBezTo>
                  <a:cubicBezTo>
                    <a:pt x="1721" y="7729"/>
                    <a:pt x="1612" y="7660"/>
                    <a:pt x="1493" y="7590"/>
                  </a:cubicBezTo>
                  <a:cubicBezTo>
                    <a:pt x="1383" y="6824"/>
                    <a:pt x="1134" y="6088"/>
                    <a:pt x="766" y="5421"/>
                  </a:cubicBezTo>
                  <a:cubicBezTo>
                    <a:pt x="697" y="5501"/>
                    <a:pt x="597" y="5571"/>
                    <a:pt x="498" y="5620"/>
                  </a:cubicBezTo>
                  <a:cubicBezTo>
                    <a:pt x="776" y="6157"/>
                    <a:pt x="975" y="6734"/>
                    <a:pt x="1095" y="7331"/>
                  </a:cubicBezTo>
                  <a:cubicBezTo>
                    <a:pt x="746" y="7092"/>
                    <a:pt x="408" y="6844"/>
                    <a:pt x="60" y="6586"/>
                  </a:cubicBezTo>
                  <a:lnTo>
                    <a:pt x="60" y="6586"/>
                  </a:lnTo>
                  <a:cubicBezTo>
                    <a:pt x="70" y="6745"/>
                    <a:pt x="50" y="6904"/>
                    <a:pt x="1" y="7043"/>
                  </a:cubicBezTo>
                  <a:cubicBezTo>
                    <a:pt x="885" y="7720"/>
                    <a:pt x="1801" y="8366"/>
                    <a:pt x="2855" y="8754"/>
                  </a:cubicBezTo>
                  <a:cubicBezTo>
                    <a:pt x="3164" y="8873"/>
                    <a:pt x="3502" y="8973"/>
                    <a:pt x="3840" y="9092"/>
                  </a:cubicBezTo>
                  <a:cubicBezTo>
                    <a:pt x="3880" y="9172"/>
                    <a:pt x="3929" y="9251"/>
                    <a:pt x="3979" y="9331"/>
                  </a:cubicBezTo>
                  <a:cubicBezTo>
                    <a:pt x="3779" y="9351"/>
                    <a:pt x="3578" y="9361"/>
                    <a:pt x="3377" y="9361"/>
                  </a:cubicBezTo>
                  <a:cubicBezTo>
                    <a:pt x="2799" y="9361"/>
                    <a:pt x="2222" y="9280"/>
                    <a:pt x="1661" y="9132"/>
                  </a:cubicBezTo>
                  <a:cubicBezTo>
                    <a:pt x="1303" y="9042"/>
                    <a:pt x="955" y="8923"/>
                    <a:pt x="617" y="8794"/>
                  </a:cubicBezTo>
                  <a:cubicBezTo>
                    <a:pt x="617" y="8903"/>
                    <a:pt x="607" y="9013"/>
                    <a:pt x="577" y="9112"/>
                  </a:cubicBezTo>
                  <a:cubicBezTo>
                    <a:pt x="955" y="9261"/>
                    <a:pt x="1343" y="9380"/>
                    <a:pt x="1731" y="9480"/>
                  </a:cubicBezTo>
                  <a:cubicBezTo>
                    <a:pt x="2294" y="9610"/>
                    <a:pt x="2866" y="9689"/>
                    <a:pt x="3435" y="9689"/>
                  </a:cubicBezTo>
                  <a:cubicBezTo>
                    <a:pt x="3690" y="9689"/>
                    <a:pt x="3945" y="9673"/>
                    <a:pt x="4198" y="9639"/>
                  </a:cubicBezTo>
                  <a:cubicBezTo>
                    <a:pt x="4486" y="9987"/>
                    <a:pt x="4835" y="10286"/>
                    <a:pt x="5193" y="10594"/>
                  </a:cubicBezTo>
                  <a:cubicBezTo>
                    <a:pt x="5531" y="10883"/>
                    <a:pt x="5849" y="11181"/>
                    <a:pt x="6068" y="11569"/>
                  </a:cubicBezTo>
                  <a:cubicBezTo>
                    <a:pt x="6297" y="11966"/>
                    <a:pt x="6247" y="12335"/>
                    <a:pt x="6336" y="12753"/>
                  </a:cubicBezTo>
                  <a:cubicBezTo>
                    <a:pt x="6359" y="12839"/>
                    <a:pt x="6429" y="12881"/>
                    <a:pt x="6500" y="12881"/>
                  </a:cubicBezTo>
                  <a:cubicBezTo>
                    <a:pt x="6553" y="12881"/>
                    <a:pt x="6607" y="12858"/>
                    <a:pt x="6645" y="12812"/>
                  </a:cubicBezTo>
                  <a:cubicBezTo>
                    <a:pt x="7072" y="12315"/>
                    <a:pt x="6685" y="11509"/>
                    <a:pt x="6356" y="11051"/>
                  </a:cubicBezTo>
                  <a:cubicBezTo>
                    <a:pt x="6386" y="11002"/>
                    <a:pt x="6406" y="10952"/>
                    <a:pt x="6396" y="10883"/>
                  </a:cubicBezTo>
                  <a:cubicBezTo>
                    <a:pt x="6237" y="9738"/>
                    <a:pt x="5213" y="9102"/>
                    <a:pt x="4208" y="8734"/>
                  </a:cubicBezTo>
                  <a:cubicBezTo>
                    <a:pt x="3959" y="7501"/>
                    <a:pt x="4765" y="6317"/>
                    <a:pt x="4705" y="5074"/>
                  </a:cubicBezTo>
                  <a:cubicBezTo>
                    <a:pt x="4676" y="4417"/>
                    <a:pt x="4466" y="3790"/>
                    <a:pt x="4287" y="3154"/>
                  </a:cubicBezTo>
                  <a:cubicBezTo>
                    <a:pt x="4138" y="2616"/>
                    <a:pt x="4029" y="2079"/>
                    <a:pt x="3929" y="1542"/>
                  </a:cubicBezTo>
                  <a:cubicBezTo>
                    <a:pt x="3940" y="1533"/>
                    <a:pt x="3959" y="1522"/>
                    <a:pt x="3969" y="1513"/>
                  </a:cubicBezTo>
                  <a:cubicBezTo>
                    <a:pt x="4337" y="1124"/>
                    <a:pt x="4705" y="667"/>
                    <a:pt x="5014" y="169"/>
                  </a:cubicBezTo>
                  <a:cubicBezTo>
                    <a:pt x="4904" y="120"/>
                    <a:pt x="4804" y="70"/>
                    <a:pt x="4715" y="1"/>
                  </a:cubicBezTo>
                  <a:close/>
                </a:path>
              </a:pathLst>
            </a:custGeom>
            <a:solidFill>
              <a:srgbClr val="35788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ysClr val="windowText" lastClr="000000"/>
                </a:solidFill>
                <a:effectLst/>
                <a:uLnTx/>
                <a:uFillTx/>
                <a:latin typeface="UTM Avo" panose="02040603050506020204" pitchFamily="18" charset="0"/>
                <a:ea typeface="+mn-ea"/>
              </a:endParaRPr>
            </a:p>
          </p:txBody>
        </p:sp>
      </p:grpSp>
      <p:sp>
        <p:nvSpPr>
          <p:cNvPr id="122" name="Rounded Rectangle 1">
            <a:extLst>
              <a:ext uri="{FF2B5EF4-FFF2-40B4-BE49-F238E27FC236}">
                <a16:creationId xmlns:a16="http://schemas.microsoft.com/office/drawing/2014/main" id="{3D2183BD-8A1E-3F05-962A-98F10D93E508}"/>
              </a:ext>
            </a:extLst>
          </p:cNvPr>
          <p:cNvSpPr/>
          <p:nvPr/>
        </p:nvSpPr>
        <p:spPr>
          <a:xfrm>
            <a:off x="1656869" y="2883354"/>
            <a:ext cx="8075710" cy="3428660"/>
          </a:xfrm>
          <a:prstGeom prst="roundRect">
            <a:avLst/>
          </a:prstGeom>
          <a:solidFill>
            <a:srgbClr val="357887">
              <a:lumMod val="40000"/>
              <a:lumOff val="60000"/>
            </a:srgbClr>
          </a:solidFill>
          <a:ln w="25400" cap="flat" cmpd="sng" algn="ctr">
            <a:noFill/>
            <a:prstDash val="solid"/>
          </a:ln>
          <a:effectLst/>
        </p:spPr>
        <p:txBody>
          <a:bodyPr rtlCol="0" anchor="ctr"/>
          <a:lstStyle/>
          <a:p>
            <a:pPr lvl="0" algn="just">
              <a:lnSpc>
                <a:spcPct val="150000"/>
              </a:lnSpc>
              <a:buClrTx/>
            </a:pPr>
            <a:r>
              <a:rPr lang="vi-VN" sz="2000" kern="1200" dirty="0">
                <a:solidFill>
                  <a:srgbClr val="002060"/>
                </a:solidFill>
                <a:latin typeface="UTM Avo" panose="02040603050506020204" pitchFamily="18" charset="0"/>
                <a:ea typeface="+mn-ea"/>
                <a:cs typeface="+mn-cs"/>
              </a:rPr>
              <a:t>- Việt Nam có bờ biển dài, có nhiều đảo, trong đó Hoàng Sa và Trường Sa là hai quần đảo thuộc chủ quyền của Việt Nam. </a:t>
            </a:r>
          </a:p>
          <a:p>
            <a:pPr lvl="0" algn="just">
              <a:lnSpc>
                <a:spcPct val="150000"/>
              </a:lnSpc>
              <a:buClrTx/>
            </a:pPr>
            <a:r>
              <a:rPr lang="vi-VN" sz="2000" kern="1200" dirty="0">
                <a:solidFill>
                  <a:srgbClr val="002060"/>
                </a:solidFill>
                <a:latin typeface="UTM Avo" panose="02040603050506020204" pitchFamily="18" charset="0"/>
                <a:ea typeface="+mn-ea"/>
                <a:cs typeface="+mn-cs"/>
              </a:rPr>
              <a:t>- Đường chân trời trong mĩ thuật là đường thẳng nằm ngang tầm mắt người quan sát, phân cách giữa bầu trời và mặt đất hoặc giữa bầu trời và mặt biển.</a:t>
            </a:r>
          </a:p>
        </p:txBody>
      </p:sp>
      <p:pic>
        <p:nvPicPr>
          <p:cNvPr id="123" name="Picture 122">
            <a:extLst>
              <a:ext uri="{FF2B5EF4-FFF2-40B4-BE49-F238E27FC236}">
                <a16:creationId xmlns:a16="http://schemas.microsoft.com/office/drawing/2014/main" id="{B11FC470-DC94-F981-EF62-2630D4D6DC2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05339" y="1053036"/>
            <a:ext cx="2071728" cy="2071728"/>
          </a:xfrm>
          <a:prstGeom prst="rect">
            <a:avLst/>
          </a:prstGeom>
        </p:spPr>
      </p:pic>
      <p:pic>
        <p:nvPicPr>
          <p:cNvPr id="124" name="Picture 123">
            <a:extLst>
              <a:ext uri="{FF2B5EF4-FFF2-40B4-BE49-F238E27FC236}">
                <a16:creationId xmlns:a16="http://schemas.microsoft.com/office/drawing/2014/main" id="{3B9A4001-7D18-CFFC-1049-6275B37C918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8392" y="4439935"/>
            <a:ext cx="2502657" cy="2502657"/>
          </a:xfrm>
          <a:prstGeom prst="rect">
            <a:avLst/>
          </a:prstGeom>
        </p:spPr>
      </p:pic>
      <p:sp>
        <p:nvSpPr>
          <p:cNvPr id="2" name="Google Shape;1546;p43">
            <a:extLst>
              <a:ext uri="{FF2B5EF4-FFF2-40B4-BE49-F238E27FC236}">
                <a16:creationId xmlns:a16="http://schemas.microsoft.com/office/drawing/2014/main" id="{04072A06-4AAA-B5F5-C8D1-9ECE1F003B98}"/>
              </a:ext>
            </a:extLst>
          </p:cNvPr>
          <p:cNvSpPr txBox="1">
            <a:spLocks/>
          </p:cNvSpPr>
          <p:nvPr/>
        </p:nvSpPr>
        <p:spPr>
          <a:xfrm>
            <a:off x="4428653" y="2588869"/>
            <a:ext cx="2047123" cy="441690"/>
          </a:xfrm>
          <a:prstGeom prst="rect">
            <a:avLst/>
          </a:prstGeom>
          <a:solidFill>
            <a:srgbClr val="A3D0DB"/>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C1D3F"/>
              </a:buClr>
              <a:buSzPts val="4800"/>
              <a:buFont typeface="Bubblegum Sans"/>
              <a:buNone/>
              <a:defRPr sz="6400" b="0" i="0" u="none" strike="noStrike" cap="none">
                <a:solidFill>
                  <a:srgbClr val="0C1D3F"/>
                </a:solidFill>
                <a:latin typeface="Bubblegum Sans"/>
                <a:ea typeface="Bubblegum Sans"/>
                <a:cs typeface="Bubblegum Sans"/>
                <a:sym typeface="Bubblegum Sans"/>
              </a:defRPr>
            </a:lvl1pPr>
            <a:lvl2pPr marR="0" lvl="1" algn="l" rtl="0">
              <a:lnSpc>
                <a:spcPct val="100000"/>
              </a:lnSpc>
              <a:spcBef>
                <a:spcPts val="0"/>
              </a:spcBef>
              <a:spcAft>
                <a:spcPts val="0"/>
              </a:spcAft>
              <a:buClr>
                <a:srgbClr val="0C1D3F"/>
              </a:buClr>
              <a:buSzPts val="4800"/>
              <a:buFont typeface="Bubblegum Sans"/>
              <a:buNone/>
              <a:defRPr sz="6400" b="0" i="0" u="none" strike="noStrike" cap="none">
                <a:solidFill>
                  <a:srgbClr val="0C1D3F"/>
                </a:solidFill>
                <a:latin typeface="Bubblegum Sans"/>
                <a:ea typeface="Bubblegum Sans"/>
                <a:cs typeface="Bubblegum Sans"/>
                <a:sym typeface="Bubblegum Sans"/>
              </a:defRPr>
            </a:lvl2pPr>
            <a:lvl3pPr marR="0" lvl="2" algn="l" rtl="0">
              <a:lnSpc>
                <a:spcPct val="100000"/>
              </a:lnSpc>
              <a:spcBef>
                <a:spcPts val="0"/>
              </a:spcBef>
              <a:spcAft>
                <a:spcPts val="0"/>
              </a:spcAft>
              <a:buClr>
                <a:srgbClr val="0C1D3F"/>
              </a:buClr>
              <a:buSzPts val="4800"/>
              <a:buFont typeface="Bubblegum Sans"/>
              <a:buNone/>
              <a:defRPr sz="6400" b="0" i="0" u="none" strike="noStrike" cap="none">
                <a:solidFill>
                  <a:srgbClr val="0C1D3F"/>
                </a:solidFill>
                <a:latin typeface="Bubblegum Sans"/>
                <a:ea typeface="Bubblegum Sans"/>
                <a:cs typeface="Bubblegum Sans"/>
                <a:sym typeface="Bubblegum Sans"/>
              </a:defRPr>
            </a:lvl3pPr>
            <a:lvl4pPr marR="0" lvl="3" algn="l" rtl="0">
              <a:lnSpc>
                <a:spcPct val="100000"/>
              </a:lnSpc>
              <a:spcBef>
                <a:spcPts val="0"/>
              </a:spcBef>
              <a:spcAft>
                <a:spcPts val="0"/>
              </a:spcAft>
              <a:buClr>
                <a:srgbClr val="0C1D3F"/>
              </a:buClr>
              <a:buSzPts val="4800"/>
              <a:buFont typeface="Bubblegum Sans"/>
              <a:buNone/>
              <a:defRPr sz="6400" b="0" i="0" u="none" strike="noStrike" cap="none">
                <a:solidFill>
                  <a:srgbClr val="0C1D3F"/>
                </a:solidFill>
                <a:latin typeface="Bubblegum Sans"/>
                <a:ea typeface="Bubblegum Sans"/>
                <a:cs typeface="Bubblegum Sans"/>
                <a:sym typeface="Bubblegum Sans"/>
              </a:defRPr>
            </a:lvl4pPr>
            <a:lvl5pPr marR="0" lvl="4" algn="l" rtl="0">
              <a:lnSpc>
                <a:spcPct val="100000"/>
              </a:lnSpc>
              <a:spcBef>
                <a:spcPts val="0"/>
              </a:spcBef>
              <a:spcAft>
                <a:spcPts val="0"/>
              </a:spcAft>
              <a:buClr>
                <a:srgbClr val="0C1D3F"/>
              </a:buClr>
              <a:buSzPts val="4800"/>
              <a:buFont typeface="Bubblegum Sans"/>
              <a:buNone/>
              <a:defRPr sz="6400" b="0" i="0" u="none" strike="noStrike" cap="none">
                <a:solidFill>
                  <a:srgbClr val="0C1D3F"/>
                </a:solidFill>
                <a:latin typeface="Bubblegum Sans"/>
                <a:ea typeface="Bubblegum Sans"/>
                <a:cs typeface="Bubblegum Sans"/>
                <a:sym typeface="Bubblegum Sans"/>
              </a:defRPr>
            </a:lvl5pPr>
            <a:lvl6pPr marR="0" lvl="5" algn="l" rtl="0">
              <a:lnSpc>
                <a:spcPct val="100000"/>
              </a:lnSpc>
              <a:spcBef>
                <a:spcPts val="0"/>
              </a:spcBef>
              <a:spcAft>
                <a:spcPts val="0"/>
              </a:spcAft>
              <a:buClr>
                <a:srgbClr val="0C1D3F"/>
              </a:buClr>
              <a:buSzPts val="4800"/>
              <a:buFont typeface="Bubblegum Sans"/>
              <a:buNone/>
              <a:defRPr sz="6400" b="0" i="0" u="none" strike="noStrike" cap="none">
                <a:solidFill>
                  <a:srgbClr val="0C1D3F"/>
                </a:solidFill>
                <a:latin typeface="Bubblegum Sans"/>
                <a:ea typeface="Bubblegum Sans"/>
                <a:cs typeface="Bubblegum Sans"/>
                <a:sym typeface="Bubblegum Sans"/>
              </a:defRPr>
            </a:lvl6pPr>
            <a:lvl7pPr marR="0" lvl="6" algn="l" rtl="0">
              <a:lnSpc>
                <a:spcPct val="100000"/>
              </a:lnSpc>
              <a:spcBef>
                <a:spcPts val="0"/>
              </a:spcBef>
              <a:spcAft>
                <a:spcPts val="0"/>
              </a:spcAft>
              <a:buClr>
                <a:srgbClr val="0C1D3F"/>
              </a:buClr>
              <a:buSzPts val="4800"/>
              <a:buFont typeface="Bubblegum Sans"/>
              <a:buNone/>
              <a:defRPr sz="6400" b="0" i="0" u="none" strike="noStrike" cap="none">
                <a:solidFill>
                  <a:srgbClr val="0C1D3F"/>
                </a:solidFill>
                <a:latin typeface="Bubblegum Sans"/>
                <a:ea typeface="Bubblegum Sans"/>
                <a:cs typeface="Bubblegum Sans"/>
                <a:sym typeface="Bubblegum Sans"/>
              </a:defRPr>
            </a:lvl7pPr>
            <a:lvl8pPr marR="0" lvl="7" algn="l" rtl="0">
              <a:lnSpc>
                <a:spcPct val="100000"/>
              </a:lnSpc>
              <a:spcBef>
                <a:spcPts val="0"/>
              </a:spcBef>
              <a:spcAft>
                <a:spcPts val="0"/>
              </a:spcAft>
              <a:buClr>
                <a:srgbClr val="0C1D3F"/>
              </a:buClr>
              <a:buSzPts val="4800"/>
              <a:buFont typeface="Bubblegum Sans"/>
              <a:buNone/>
              <a:defRPr sz="6400" b="0" i="0" u="none" strike="noStrike" cap="none">
                <a:solidFill>
                  <a:srgbClr val="0C1D3F"/>
                </a:solidFill>
                <a:latin typeface="Bubblegum Sans"/>
                <a:ea typeface="Bubblegum Sans"/>
                <a:cs typeface="Bubblegum Sans"/>
                <a:sym typeface="Bubblegum Sans"/>
              </a:defRPr>
            </a:lvl8pPr>
            <a:lvl9pPr marR="0" lvl="8" algn="l" rtl="0">
              <a:lnSpc>
                <a:spcPct val="100000"/>
              </a:lnSpc>
              <a:spcBef>
                <a:spcPts val="0"/>
              </a:spcBef>
              <a:spcAft>
                <a:spcPts val="0"/>
              </a:spcAft>
              <a:buClr>
                <a:srgbClr val="0C1D3F"/>
              </a:buClr>
              <a:buSzPts val="4800"/>
              <a:buFont typeface="Bubblegum Sans"/>
              <a:buNone/>
              <a:defRPr sz="6400" b="0" i="0" u="none" strike="noStrike" cap="none">
                <a:solidFill>
                  <a:srgbClr val="0C1D3F"/>
                </a:solidFill>
                <a:latin typeface="Bubblegum Sans"/>
                <a:ea typeface="Bubblegum Sans"/>
                <a:cs typeface="Bubblegum Sans"/>
                <a:sym typeface="Bubblegum Sans"/>
              </a:defRPr>
            </a:lvl9pPr>
          </a:lstStyle>
          <a:p>
            <a:r>
              <a:rPr lang="en-US" sz="2400" b="1">
                <a:latin typeface="UTM Avo" panose="02040603050506020204" pitchFamily="18" charset="0"/>
                <a:cs typeface="Arial" panose="020B0604020202020204" pitchFamily="34" charset="0"/>
              </a:rPr>
              <a:t>GHI NHỚ</a:t>
            </a:r>
            <a:endParaRPr lang="en-US" sz="2400" b="1" dirty="0">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3380639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22">
                                            <p:txEl>
                                              <p:pRg st="0" end="0"/>
                                            </p:txEl>
                                          </p:spTgt>
                                        </p:tgtEl>
                                        <p:attrNameLst>
                                          <p:attrName>style.visibility</p:attrName>
                                        </p:attrNameLst>
                                      </p:cBhvr>
                                      <p:to>
                                        <p:strVal val="visible"/>
                                      </p:to>
                                    </p:set>
                                    <p:animEffect transition="in" filter="strips(downRight)">
                                      <p:cBhvr>
                                        <p:cTn id="7" dur="500"/>
                                        <p:tgtEl>
                                          <p:spTgt spid="12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122">
                                            <p:txEl>
                                              <p:pRg st="1" end="1"/>
                                            </p:txEl>
                                          </p:spTgt>
                                        </p:tgtEl>
                                        <p:attrNameLst>
                                          <p:attrName>style.visibility</p:attrName>
                                        </p:attrNameLst>
                                      </p:cBhvr>
                                      <p:to>
                                        <p:strVal val="visible"/>
                                      </p:to>
                                    </p:set>
                                    <p:animEffect transition="in" filter="strips(downRight)">
                                      <p:cBhvr>
                                        <p:cTn id="12" dur="500"/>
                                        <p:tgtEl>
                                          <p:spTgt spid="12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0EA6F742-ECB9-2757-EDC1-61DF3192C302}"/>
              </a:ext>
            </a:extLst>
          </p:cNvPr>
          <p:cNvSpPr/>
          <p:nvPr/>
        </p:nvSpPr>
        <p:spPr>
          <a:xfrm>
            <a:off x="2755307" y="1781796"/>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Hướng</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dẫn</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về</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nhà</a:t>
            </a:r>
            <a:endPar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endParaRPr>
          </a:p>
        </p:txBody>
      </p:sp>
      <p:grpSp>
        <p:nvGrpSpPr>
          <p:cNvPr id="15" name="组合 6">
            <a:extLst>
              <a:ext uri="{FF2B5EF4-FFF2-40B4-BE49-F238E27FC236}">
                <a16:creationId xmlns:a16="http://schemas.microsoft.com/office/drawing/2014/main" id="{52F70C11-10DA-DA65-A86E-D9B4BA604912}"/>
              </a:ext>
            </a:extLst>
          </p:cNvPr>
          <p:cNvGrpSpPr/>
          <p:nvPr/>
        </p:nvGrpSpPr>
        <p:grpSpPr>
          <a:xfrm flipH="1">
            <a:off x="285579" y="2822038"/>
            <a:ext cx="3529676" cy="3443053"/>
            <a:chOff x="2699792" y="915566"/>
            <a:chExt cx="4032448" cy="4032448"/>
          </a:xfrm>
          <a:solidFill>
            <a:srgbClr val="43A4C5"/>
          </a:solidFill>
        </p:grpSpPr>
        <p:sp>
          <p:nvSpPr>
            <p:cNvPr id="16" name="饼形 10">
              <a:extLst>
                <a:ext uri="{FF2B5EF4-FFF2-40B4-BE49-F238E27FC236}">
                  <a16:creationId xmlns:a16="http://schemas.microsoft.com/office/drawing/2014/main" id="{B59B14BB-4ADC-53B9-7A85-AD3AE421882D}"/>
                </a:ext>
              </a:extLst>
            </p:cNvPr>
            <p:cNvSpPr/>
            <p:nvPr/>
          </p:nvSpPr>
          <p:spPr>
            <a:xfrm>
              <a:off x="3854494" y="2067694"/>
              <a:ext cx="1872208" cy="1872208"/>
            </a:xfrm>
            <a:prstGeom prst="pie">
              <a:avLst>
                <a:gd name="adj1" fmla="val 0"/>
                <a:gd name="adj2" fmla="val 5433853"/>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dirty="0">
                <a:ln>
                  <a:noFill/>
                </a:ln>
                <a:solidFill>
                  <a:prstClr val="black"/>
                </a:solidFill>
                <a:effectLst/>
                <a:uLnTx/>
                <a:uFillTx/>
                <a:latin typeface="UTM Avo" panose="02040603050506020204" pitchFamily="18" charset="0"/>
                <a:ea typeface="字魂35号-经典雅黑" panose="02000000000000000000" pitchFamily="2" charset="-122"/>
                <a:cs typeface="+mn-cs"/>
              </a:endParaRPr>
            </a:p>
          </p:txBody>
        </p:sp>
        <p:sp>
          <p:nvSpPr>
            <p:cNvPr id="17" name="饼形 11">
              <a:extLst>
                <a:ext uri="{FF2B5EF4-FFF2-40B4-BE49-F238E27FC236}">
                  <a16:creationId xmlns:a16="http://schemas.microsoft.com/office/drawing/2014/main" id="{B8D5A0D7-FCFD-D370-0280-76193AD25CDD}"/>
                </a:ext>
              </a:extLst>
            </p:cNvPr>
            <p:cNvSpPr/>
            <p:nvPr/>
          </p:nvSpPr>
          <p:spPr>
            <a:xfrm flipH="1">
              <a:off x="3201274" y="1486482"/>
              <a:ext cx="3029484" cy="3029484"/>
            </a:xfrm>
            <a:prstGeom prst="pie">
              <a:avLst>
                <a:gd name="adj1" fmla="val 0"/>
                <a:gd name="adj2" fmla="val 5433853"/>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dirty="0">
                <a:ln>
                  <a:noFill/>
                </a:ln>
                <a:solidFill>
                  <a:prstClr val="black"/>
                </a:solidFill>
                <a:effectLst/>
                <a:uLnTx/>
                <a:uFillTx/>
                <a:latin typeface="UTM Avo" panose="02040603050506020204" pitchFamily="18" charset="0"/>
                <a:ea typeface="字魂35号-经典雅黑" panose="02000000000000000000" pitchFamily="2" charset="-122"/>
                <a:cs typeface="+mn-cs"/>
              </a:endParaRPr>
            </a:p>
          </p:txBody>
        </p:sp>
        <p:sp>
          <p:nvSpPr>
            <p:cNvPr id="18" name="饼形 12">
              <a:extLst>
                <a:ext uri="{FF2B5EF4-FFF2-40B4-BE49-F238E27FC236}">
                  <a16:creationId xmlns:a16="http://schemas.microsoft.com/office/drawing/2014/main" id="{5B517316-7E0F-7900-FBCB-356083FABBE5}"/>
                </a:ext>
              </a:extLst>
            </p:cNvPr>
            <p:cNvSpPr/>
            <p:nvPr/>
          </p:nvSpPr>
          <p:spPr>
            <a:xfrm flipV="1">
              <a:off x="3565852" y="1709922"/>
              <a:ext cx="2448882" cy="2448882"/>
            </a:xfrm>
            <a:prstGeom prst="pie">
              <a:avLst>
                <a:gd name="adj1" fmla="val 0"/>
                <a:gd name="adj2" fmla="val 5433853"/>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dirty="0">
                <a:ln>
                  <a:noFill/>
                </a:ln>
                <a:solidFill>
                  <a:prstClr val="black"/>
                </a:solidFill>
                <a:effectLst/>
                <a:uLnTx/>
                <a:uFillTx/>
                <a:latin typeface="UTM Avo" panose="02040603050506020204" pitchFamily="18" charset="0"/>
                <a:ea typeface="字魂35号-经典雅黑" panose="02000000000000000000" pitchFamily="2" charset="-122"/>
                <a:cs typeface="+mn-cs"/>
              </a:endParaRPr>
            </a:p>
          </p:txBody>
        </p:sp>
        <p:sp>
          <p:nvSpPr>
            <p:cNvPr id="19" name="饼形 13">
              <a:extLst>
                <a:ext uri="{FF2B5EF4-FFF2-40B4-BE49-F238E27FC236}">
                  <a16:creationId xmlns:a16="http://schemas.microsoft.com/office/drawing/2014/main" id="{7A12F693-C0F7-E402-0001-39AE24A24C91}"/>
                </a:ext>
              </a:extLst>
            </p:cNvPr>
            <p:cNvSpPr/>
            <p:nvPr/>
          </p:nvSpPr>
          <p:spPr>
            <a:xfrm flipH="1" flipV="1">
              <a:off x="2699792" y="915566"/>
              <a:ext cx="4032448" cy="4032448"/>
            </a:xfrm>
            <a:prstGeom prst="pie">
              <a:avLst>
                <a:gd name="adj1" fmla="val 0"/>
                <a:gd name="adj2" fmla="val 5433853"/>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4400" b="0" i="0" u="none" strike="noStrike" kern="1200" cap="none" spc="0" normalizeH="0" baseline="0" noProof="0" dirty="0">
                <a:ln>
                  <a:noFill/>
                </a:ln>
                <a:solidFill>
                  <a:prstClr val="black"/>
                </a:solidFill>
                <a:effectLst/>
                <a:uLnTx/>
                <a:uFillTx/>
                <a:latin typeface="UTM Avo" panose="02040603050506020204" pitchFamily="18" charset="0"/>
                <a:ea typeface="字魂35号-经典雅黑" panose="02000000000000000000" pitchFamily="2" charset="-122"/>
                <a:cs typeface="+mn-cs"/>
              </a:endParaRPr>
            </a:p>
          </p:txBody>
        </p:sp>
        <p:sp>
          <p:nvSpPr>
            <p:cNvPr id="20" name="TextBox 28">
              <a:extLst>
                <a:ext uri="{FF2B5EF4-FFF2-40B4-BE49-F238E27FC236}">
                  <a16:creationId xmlns:a16="http://schemas.microsoft.com/office/drawing/2014/main" id="{BFF325DF-7CBC-EA3A-384C-DC01B77DA57F}"/>
                </a:ext>
              </a:extLst>
            </p:cNvPr>
            <p:cNvSpPr txBox="1"/>
            <p:nvPr/>
          </p:nvSpPr>
          <p:spPr>
            <a:xfrm>
              <a:off x="3848901" y="2074871"/>
              <a:ext cx="536947" cy="756972"/>
            </a:xfrm>
            <a:prstGeom prst="rect">
              <a:avLst/>
            </a:prstGeom>
            <a:grp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UTM Avo" panose="02040603050506020204" pitchFamily="18" charset="0"/>
                  <a:ea typeface="字魂35号-经典雅黑" panose="02000000000000000000" pitchFamily="2" charset="-122"/>
                  <a:cs typeface="Arial" panose="020B0604020202020204" pitchFamily="34" charset="0"/>
                </a:rPr>
                <a:t>1</a:t>
              </a:r>
              <a:endParaRPr kumimoji="0" lang="zh-CN" altLang="en-US" sz="3600" b="1" i="0" u="none" strike="noStrike" kern="1200" cap="none" spc="0" normalizeH="0" baseline="0" noProof="0" dirty="0">
                <a:ln>
                  <a:noFill/>
                </a:ln>
                <a:solidFill>
                  <a:prstClr val="white"/>
                </a:solidFill>
                <a:effectLst/>
                <a:uLnTx/>
                <a:uFillTx/>
                <a:latin typeface="UTM Avo" panose="02040603050506020204" pitchFamily="18" charset="0"/>
                <a:ea typeface="字魂35号-经典雅黑" panose="02000000000000000000" pitchFamily="2" charset="-122"/>
                <a:cs typeface="Arial" panose="020B0604020202020204" pitchFamily="34" charset="0"/>
              </a:endParaRPr>
            </a:p>
          </p:txBody>
        </p:sp>
        <p:sp>
          <p:nvSpPr>
            <p:cNvPr id="21" name="TextBox 29">
              <a:extLst>
                <a:ext uri="{FF2B5EF4-FFF2-40B4-BE49-F238E27FC236}">
                  <a16:creationId xmlns:a16="http://schemas.microsoft.com/office/drawing/2014/main" id="{3DA0E07E-7E30-D4F8-76EF-70A8DF0422A0}"/>
                </a:ext>
              </a:extLst>
            </p:cNvPr>
            <p:cNvSpPr txBox="1"/>
            <p:nvPr/>
          </p:nvSpPr>
          <p:spPr>
            <a:xfrm>
              <a:off x="3768098" y="3150950"/>
              <a:ext cx="536947" cy="756972"/>
            </a:xfrm>
            <a:prstGeom prst="rect">
              <a:avLst/>
            </a:prstGeom>
            <a:grp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UTM Avo" panose="02040603050506020204" pitchFamily="18" charset="0"/>
                  <a:ea typeface="字魂35号-经典雅黑" panose="02000000000000000000" pitchFamily="2" charset="-122"/>
                  <a:cs typeface="Arial" panose="020B0604020202020204" pitchFamily="34" charset="0"/>
                </a:rPr>
                <a:t>2</a:t>
              </a:r>
              <a:endParaRPr kumimoji="0" lang="zh-CN" altLang="en-US" sz="3600" b="1" i="0" u="none" strike="noStrike" kern="1200" cap="none" spc="0" normalizeH="0" baseline="0" noProof="0" dirty="0">
                <a:ln>
                  <a:noFill/>
                </a:ln>
                <a:solidFill>
                  <a:prstClr val="white"/>
                </a:solidFill>
                <a:effectLst/>
                <a:uLnTx/>
                <a:uFillTx/>
                <a:latin typeface="UTM Avo" panose="02040603050506020204" pitchFamily="18" charset="0"/>
                <a:ea typeface="字魂35号-经典雅黑" panose="02000000000000000000" pitchFamily="2" charset="-122"/>
                <a:cs typeface="Arial" panose="020B0604020202020204" pitchFamily="34" charset="0"/>
              </a:endParaRPr>
            </a:p>
          </p:txBody>
        </p:sp>
      </p:grpSp>
      <p:grpSp>
        <p:nvGrpSpPr>
          <p:cNvPr id="22" name="组合 15">
            <a:extLst>
              <a:ext uri="{FF2B5EF4-FFF2-40B4-BE49-F238E27FC236}">
                <a16:creationId xmlns:a16="http://schemas.microsoft.com/office/drawing/2014/main" id="{707E5E49-BD1E-9699-BF9D-1E6E8D920AF4}"/>
              </a:ext>
            </a:extLst>
          </p:cNvPr>
          <p:cNvGrpSpPr/>
          <p:nvPr/>
        </p:nvGrpSpPr>
        <p:grpSpPr>
          <a:xfrm>
            <a:off x="4254211" y="3186436"/>
            <a:ext cx="5415615" cy="834672"/>
            <a:chOff x="2313611" y="2383231"/>
            <a:chExt cx="1925001" cy="591144"/>
          </a:xfrm>
        </p:grpSpPr>
        <p:sp>
          <p:nvSpPr>
            <p:cNvPr id="23" name="圆角矩形 9">
              <a:extLst>
                <a:ext uri="{FF2B5EF4-FFF2-40B4-BE49-F238E27FC236}">
                  <a16:creationId xmlns:a16="http://schemas.microsoft.com/office/drawing/2014/main" id="{030E5D38-0F45-7B81-705D-0F8BCAEB7A56}"/>
                </a:ext>
              </a:extLst>
            </p:cNvPr>
            <p:cNvSpPr/>
            <p:nvPr/>
          </p:nvSpPr>
          <p:spPr>
            <a:xfrm>
              <a:off x="2313611" y="2383231"/>
              <a:ext cx="1925001" cy="591144"/>
            </a:xfrm>
            <a:prstGeom prst="roundRect">
              <a:avLst/>
            </a:prstGeom>
            <a:solidFill>
              <a:srgbClr val="43A4C5"/>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1">
                  <a:ln>
                    <a:noFill/>
                  </a:ln>
                  <a:solidFill>
                    <a:prstClr val="white"/>
                  </a:solidFill>
                  <a:effectLst/>
                  <a:uLnTx/>
                  <a:uFillTx/>
                  <a:latin typeface="UTM Avo" panose="02040603050506020204" pitchFamily="18" charset="0"/>
                  <a:ea typeface="字魂35号-经典雅黑" panose="02000000000000000000" pitchFamily="2" charset="-122"/>
                  <a:cs typeface="Arial" panose="020B0604020202020204" pitchFamily="34" charset="0"/>
                </a:rPr>
                <a:t>Đọc trước Bài 11: Ngày hội quê em</a:t>
              </a:r>
              <a:endParaRPr kumimoji="0" lang="zh-CN" altLang="en-US" sz="2000" b="0" i="0" u="none" strike="noStrike" kern="1200" cap="none" spc="0" normalizeH="0" baseline="0" noProof="1">
                <a:ln>
                  <a:noFill/>
                </a:ln>
                <a:solidFill>
                  <a:prstClr val="white"/>
                </a:solidFill>
                <a:effectLst/>
                <a:uLnTx/>
                <a:uFillTx/>
                <a:latin typeface="UTM Avo" panose="02040603050506020204" pitchFamily="18" charset="0"/>
                <a:ea typeface="字魂35号-经典雅黑" panose="02000000000000000000" pitchFamily="2" charset="-122"/>
                <a:cs typeface="Arial" panose="020B0604020202020204" pitchFamily="34" charset="0"/>
              </a:endParaRPr>
            </a:p>
          </p:txBody>
        </p:sp>
        <p:sp>
          <p:nvSpPr>
            <p:cNvPr id="24" name="矩形 19">
              <a:extLst>
                <a:ext uri="{FF2B5EF4-FFF2-40B4-BE49-F238E27FC236}">
                  <a16:creationId xmlns:a16="http://schemas.microsoft.com/office/drawing/2014/main" id="{8A16798D-7FBE-1373-BA2D-062AEFC3D902}"/>
                </a:ext>
              </a:extLst>
            </p:cNvPr>
            <p:cNvSpPr/>
            <p:nvPr/>
          </p:nvSpPr>
          <p:spPr>
            <a:xfrm>
              <a:off x="3239686" y="2507838"/>
              <a:ext cx="72848" cy="219257"/>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UTM Avo" panose="02040603050506020204" pitchFamily="18" charset="0"/>
                <a:ea typeface="+mn-ea"/>
                <a:cs typeface="+mn-cs"/>
              </a:endParaRPr>
            </a:p>
          </p:txBody>
        </p:sp>
      </p:grpSp>
      <p:grpSp>
        <p:nvGrpSpPr>
          <p:cNvPr id="25" name="组合 15">
            <a:extLst>
              <a:ext uri="{FF2B5EF4-FFF2-40B4-BE49-F238E27FC236}">
                <a16:creationId xmlns:a16="http://schemas.microsoft.com/office/drawing/2014/main" id="{B71D3E9E-0BB7-5AD3-EB73-C7C113D3567F}"/>
              </a:ext>
            </a:extLst>
          </p:cNvPr>
          <p:cNvGrpSpPr/>
          <p:nvPr/>
        </p:nvGrpSpPr>
        <p:grpSpPr>
          <a:xfrm>
            <a:off x="4356678" y="4348012"/>
            <a:ext cx="5415615" cy="834672"/>
            <a:chOff x="2313611" y="2383231"/>
            <a:chExt cx="1925001" cy="591144"/>
          </a:xfrm>
        </p:grpSpPr>
        <p:sp>
          <p:nvSpPr>
            <p:cNvPr id="26" name="圆角矩形 9">
              <a:extLst>
                <a:ext uri="{FF2B5EF4-FFF2-40B4-BE49-F238E27FC236}">
                  <a16:creationId xmlns:a16="http://schemas.microsoft.com/office/drawing/2014/main" id="{B2262951-0C1D-054A-A20F-D2ECF24DFE8A}"/>
                </a:ext>
              </a:extLst>
            </p:cNvPr>
            <p:cNvSpPr/>
            <p:nvPr/>
          </p:nvSpPr>
          <p:spPr>
            <a:xfrm>
              <a:off x="2313611" y="2383231"/>
              <a:ext cx="1925001" cy="591144"/>
            </a:xfrm>
            <a:prstGeom prst="roundRect">
              <a:avLst/>
            </a:prstGeom>
            <a:solidFill>
              <a:srgbClr val="43A4C5"/>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1">
                  <a:ln>
                    <a:noFill/>
                  </a:ln>
                  <a:solidFill>
                    <a:prstClr val="white"/>
                  </a:solidFill>
                  <a:effectLst/>
                  <a:uLnTx/>
                  <a:uFillTx/>
                  <a:latin typeface="UTM Avo" panose="02040603050506020204" pitchFamily="18" charset="0"/>
                  <a:ea typeface="字魂35号-经典雅黑" panose="02000000000000000000" pitchFamily="2" charset="-122"/>
                  <a:cs typeface="Arial" panose="020B0604020202020204" pitchFamily="34" charset="0"/>
                </a:rPr>
                <a:t>Chuẩn bị đồ dùng học tập cho bài 11</a:t>
              </a:r>
              <a:endParaRPr kumimoji="0" lang="zh-CN" altLang="en-US" sz="2000" b="0" i="0" u="none" strike="noStrike" kern="1200" cap="none" spc="0" normalizeH="0" baseline="0" noProof="1">
                <a:ln>
                  <a:noFill/>
                </a:ln>
                <a:solidFill>
                  <a:prstClr val="white"/>
                </a:solidFill>
                <a:effectLst/>
                <a:uLnTx/>
                <a:uFillTx/>
                <a:latin typeface="UTM Avo" panose="02040603050506020204" pitchFamily="18" charset="0"/>
                <a:ea typeface="字魂35号-经典雅黑" panose="02000000000000000000" pitchFamily="2" charset="-122"/>
                <a:cs typeface="Arial" panose="020B0604020202020204" pitchFamily="34" charset="0"/>
              </a:endParaRPr>
            </a:p>
          </p:txBody>
        </p:sp>
        <p:sp>
          <p:nvSpPr>
            <p:cNvPr id="27" name="矩形 19">
              <a:extLst>
                <a:ext uri="{FF2B5EF4-FFF2-40B4-BE49-F238E27FC236}">
                  <a16:creationId xmlns:a16="http://schemas.microsoft.com/office/drawing/2014/main" id="{566D53B1-7968-DCC9-28FD-2911DAB38C28}"/>
                </a:ext>
              </a:extLst>
            </p:cNvPr>
            <p:cNvSpPr/>
            <p:nvPr/>
          </p:nvSpPr>
          <p:spPr>
            <a:xfrm>
              <a:off x="3239686" y="2507838"/>
              <a:ext cx="72848" cy="219257"/>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1475661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barn(inVertical)">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barn(inVertical)">
                                      <p:cBhvr>
                                        <p:cTn id="1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pic>
        <p:nvPicPr>
          <p:cNvPr id="85" name="Google Shape;85;p1"/>
          <p:cNvPicPr preferRelativeResize="0"/>
          <p:nvPr/>
        </p:nvPicPr>
        <p:blipFill rotWithShape="1">
          <a:blip r:embed="rId4">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88" name="Google Shape;88;p1">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UTM Avo" panose="02040603050506020204" pitchFamily="18" charset="0"/>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444625" y="2851979"/>
            <a:ext cx="1053311" cy="7490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Bài 8-Vẽ mẫu có dạng khối cầu_1</Template>
  <TotalTime>66</TotalTime>
  <Words>871</Words>
  <Application>Microsoft Office PowerPoint</Application>
  <PresentationFormat>Widescreen</PresentationFormat>
  <Paragraphs>111</Paragraphs>
  <Slides>32</Slides>
  <Notes>21</Notes>
  <HiddenSlides>0</HiddenSlides>
  <MMClips>2</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32</vt:i4>
      </vt:variant>
    </vt:vector>
  </HeadingPairs>
  <TitlesOfParts>
    <vt:vector size="40" baseType="lpstr">
      <vt:lpstr>Arial</vt:lpstr>
      <vt:lpstr>Bubblegum Sans</vt:lpstr>
      <vt:lpstr>Calibri</vt:lpstr>
      <vt:lpstr>Handlee</vt:lpstr>
      <vt:lpstr>UTM Avo</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Administrator</cp:lastModifiedBy>
  <cp:revision>14</cp:revision>
  <dcterms:created xsi:type="dcterms:W3CDTF">2023-07-07T01:19:44Z</dcterms:created>
  <dcterms:modified xsi:type="dcterms:W3CDTF">2023-08-18T03:16:26Z</dcterms:modified>
</cp:coreProperties>
</file>