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319" r:id="rId7"/>
    <p:sldId id="320" r:id="rId8"/>
    <p:sldId id="321" r:id="rId9"/>
    <p:sldId id="322" r:id="rId10"/>
    <p:sldId id="278" r:id="rId11"/>
    <p:sldId id="323" r:id="rId12"/>
    <p:sldId id="324" r:id="rId13"/>
    <p:sldId id="325" r:id="rId14"/>
    <p:sldId id="326" r:id="rId15"/>
    <p:sldId id="261" r:id="rId16"/>
    <p:sldId id="262" r:id="rId17"/>
    <p:sldId id="265" r:id="rId18"/>
    <p:sldId id="266" r:id="rId19"/>
    <p:sldId id="327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DEEBF7"/>
    <a:srgbClr val="A4E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9532" autoAdjust="0"/>
  </p:normalViewPr>
  <p:slideViewPr>
    <p:cSldViewPr>
      <p:cViewPr varScale="1">
        <p:scale>
          <a:sx n="77" d="100"/>
          <a:sy n="77" d="100"/>
        </p:scale>
        <p:origin x="26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chỗ trống bất kỳ để hiện đáp án &gt;&gt; sau đó click vào xì trum để bỏ vật cản &gt;&gt; click vào chỗ bất kỳ để chuyển slide</a:t>
            </a:r>
          </a:p>
          <a:p>
            <a:r>
              <a:rPr lang="en-US"/>
              <a:t>Nếu học sinh không đưa ra được đáp án, giáo viên click vào xì trum có thảm bay để đưa ra đáp án đúng &gt;&gt; click vào xì trum để bỏ vật cản, click vào chỗ trống bất kỳ để chuyển slide</a:t>
            </a:r>
          </a:p>
        </p:txBody>
      </p:sp>
    </p:spTree>
    <p:extLst>
      <p:ext uri="{BB962C8B-B14F-4D97-AF65-F5344CB8AC3E}">
        <p14:creationId xmlns:p14="http://schemas.microsoft.com/office/powerpoint/2010/main" val="3738342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chỗ trống bất kỳ để hiện đáp án &gt;&gt; sau đó click vào xì trum để bỏ vật cản &gt;&gt; click vào chỗ bất kỳ để chuyển slide</a:t>
            </a:r>
          </a:p>
          <a:p>
            <a:r>
              <a:rPr lang="en-US"/>
              <a:t>Nếu học sinh không đưa ra được đáp án, giáo viên click vào xì trum có thảm bay để đưa ra đáp án đúng &gt;&gt; click vào xì trum để bỏ vật cản, click vào chỗ trống bất kỳ để chuyển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78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chỗ trống bất kỳ để hiện đáp án &gt;&gt; sau đó click vào xì trum để bỏ vật cản &gt;&gt; click vào chỗ bất kỳ để chuyển slide</a:t>
            </a:r>
          </a:p>
          <a:p>
            <a:r>
              <a:rPr lang="en-US"/>
              <a:t>Nếu học sinh không đưa ra được đáp án, giáo viên click vào xì trum có thảm bay để đưa ra đáp án đúng &gt;&gt; click vào xì trum để bỏ vật cản, click vào chỗ trống bất kỳ để chuyển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41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5290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slide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slide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5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slide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slide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05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khoảng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slide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slide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595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3"/>
          <p:cNvSpPr/>
          <p:nvPr/>
        </p:nvSpPr>
        <p:spPr>
          <a:xfrm>
            <a:off x="-66" y="3579834"/>
            <a:ext cx="12192148" cy="2706621"/>
          </a:xfrm>
          <a:custGeom>
            <a:avLst/>
            <a:gdLst/>
            <a:ahLst/>
            <a:cxnLst/>
            <a:rect l="l" t="t" r="r" b="b"/>
            <a:pathLst>
              <a:path w="116675" h="33837" extrusionOk="0">
                <a:moveTo>
                  <a:pt x="24464" y="1"/>
                </a:moveTo>
                <a:cubicBezTo>
                  <a:pt x="18743" y="1"/>
                  <a:pt x="14001" y="4164"/>
                  <a:pt x="13142" y="9615"/>
                </a:cubicBezTo>
                <a:cubicBezTo>
                  <a:pt x="11705" y="8989"/>
                  <a:pt x="10146" y="8635"/>
                  <a:pt x="8475" y="8635"/>
                </a:cubicBezTo>
                <a:cubicBezTo>
                  <a:pt x="5134" y="8635"/>
                  <a:pt x="2100" y="10119"/>
                  <a:pt x="0" y="12415"/>
                </a:cubicBezTo>
                <a:lnTo>
                  <a:pt x="0" y="33836"/>
                </a:lnTo>
                <a:lnTo>
                  <a:pt x="116675" y="33836"/>
                </a:lnTo>
                <a:lnTo>
                  <a:pt x="116675" y="10119"/>
                </a:lnTo>
                <a:cubicBezTo>
                  <a:pt x="115508" y="9727"/>
                  <a:pt x="114257" y="9531"/>
                  <a:pt x="113016" y="9531"/>
                </a:cubicBezTo>
                <a:cubicBezTo>
                  <a:pt x="110486" y="9531"/>
                  <a:pt x="108115" y="10352"/>
                  <a:pt x="106249" y="11752"/>
                </a:cubicBezTo>
                <a:cubicBezTo>
                  <a:pt x="105119" y="6581"/>
                  <a:pt x="100536" y="2652"/>
                  <a:pt x="95011" y="2652"/>
                </a:cubicBezTo>
                <a:cubicBezTo>
                  <a:pt x="89802" y="2652"/>
                  <a:pt x="85406" y="6189"/>
                  <a:pt x="84006" y="10968"/>
                </a:cubicBezTo>
                <a:cubicBezTo>
                  <a:pt x="81943" y="8793"/>
                  <a:pt x="79021" y="7468"/>
                  <a:pt x="75801" y="7468"/>
                </a:cubicBezTo>
                <a:cubicBezTo>
                  <a:pt x="72142" y="7468"/>
                  <a:pt x="68913" y="9148"/>
                  <a:pt x="66813" y="11789"/>
                </a:cubicBezTo>
                <a:cubicBezTo>
                  <a:pt x="66075" y="6189"/>
                  <a:pt x="61287" y="1868"/>
                  <a:pt x="55453" y="1868"/>
                </a:cubicBezTo>
                <a:cubicBezTo>
                  <a:pt x="49470" y="1868"/>
                  <a:pt x="44532" y="6497"/>
                  <a:pt x="44066" y="12368"/>
                </a:cubicBezTo>
                <a:cubicBezTo>
                  <a:pt x="42348" y="11360"/>
                  <a:pt x="40332" y="10781"/>
                  <a:pt x="38185" y="10781"/>
                </a:cubicBezTo>
                <a:cubicBezTo>
                  <a:pt x="37411" y="10781"/>
                  <a:pt x="36636" y="10856"/>
                  <a:pt x="35899" y="11015"/>
                </a:cubicBezTo>
                <a:cubicBezTo>
                  <a:pt x="35665" y="4901"/>
                  <a:pt x="30606" y="1"/>
                  <a:pt x="244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660" name="Google Shape;660;p23"/>
          <p:cNvGrpSpPr/>
          <p:nvPr/>
        </p:nvGrpSpPr>
        <p:grpSpPr>
          <a:xfrm>
            <a:off x="-99" y="5868179"/>
            <a:ext cx="12192148" cy="1004404"/>
            <a:chOff x="-75" y="3996089"/>
            <a:chExt cx="9144111" cy="818986"/>
          </a:xfrm>
        </p:grpSpPr>
        <p:sp>
          <p:nvSpPr>
            <p:cNvPr id="661" name="Google Shape;661;p23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662" name="Google Shape;662;p23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663" name="Google Shape;663;p23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669" name="Google Shape;669;p23"/>
          <p:cNvSpPr txBox="1">
            <a:spLocks noGrp="1"/>
          </p:cNvSpPr>
          <p:nvPr>
            <p:ph type="title"/>
          </p:nvPr>
        </p:nvSpPr>
        <p:spPr>
          <a:xfrm>
            <a:off x="950800" y="1373367"/>
            <a:ext cx="3622800" cy="2948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23"/>
          <p:cNvSpPr txBox="1">
            <a:spLocks noGrp="1"/>
          </p:cNvSpPr>
          <p:nvPr>
            <p:ph type="subTitle" idx="1"/>
          </p:nvPr>
        </p:nvSpPr>
        <p:spPr>
          <a:xfrm>
            <a:off x="950800" y="4531500"/>
            <a:ext cx="3169200" cy="11656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33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317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5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17"/>
          <p:cNvGrpSpPr/>
          <p:nvPr/>
        </p:nvGrpSpPr>
        <p:grpSpPr>
          <a:xfrm>
            <a:off x="-99" y="4952222"/>
            <a:ext cx="12192148" cy="1031413"/>
            <a:chOff x="-75" y="3714050"/>
            <a:chExt cx="9144111" cy="890275"/>
          </a:xfrm>
        </p:grpSpPr>
        <p:sp>
          <p:nvSpPr>
            <p:cNvPr id="427" name="Google Shape;427;p17"/>
            <p:cNvSpPr/>
            <p:nvPr/>
          </p:nvSpPr>
          <p:spPr>
            <a:xfrm>
              <a:off x="-75" y="4250925"/>
              <a:ext cx="9144000" cy="353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8" name="Google Shape;428;p17"/>
            <p:cNvSpPr/>
            <p:nvPr/>
          </p:nvSpPr>
          <p:spPr>
            <a:xfrm>
              <a:off x="-75" y="3714050"/>
              <a:ext cx="9144111" cy="553156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429" name="Google Shape;429;p17"/>
          <p:cNvGrpSpPr/>
          <p:nvPr/>
        </p:nvGrpSpPr>
        <p:grpSpPr>
          <a:xfrm>
            <a:off x="-99" y="5983275"/>
            <a:ext cx="12192148" cy="874895"/>
            <a:chOff x="-75" y="3996089"/>
            <a:chExt cx="9144111" cy="818986"/>
          </a:xfrm>
        </p:grpSpPr>
        <p:sp>
          <p:nvSpPr>
            <p:cNvPr id="430" name="Google Shape;430;p17"/>
            <p:cNvSpPr/>
            <p:nvPr/>
          </p:nvSpPr>
          <p:spPr>
            <a:xfrm>
              <a:off x="-75" y="3996089"/>
              <a:ext cx="9144111" cy="818865"/>
            </a:xfrm>
            <a:custGeom>
              <a:avLst/>
              <a:gdLst/>
              <a:ahLst/>
              <a:cxnLst/>
              <a:rect l="l" t="t" r="r" b="b"/>
              <a:pathLst>
                <a:path w="116675" h="3930" extrusionOk="0">
                  <a:moveTo>
                    <a:pt x="0" y="0"/>
                  </a:moveTo>
                  <a:lnTo>
                    <a:pt x="0" y="3930"/>
                  </a:lnTo>
                  <a:lnTo>
                    <a:pt x="116675" y="3930"/>
                  </a:lnTo>
                  <a:lnTo>
                    <a:pt x="116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431" name="Google Shape;431;p17"/>
            <p:cNvGrpSpPr/>
            <p:nvPr/>
          </p:nvGrpSpPr>
          <p:grpSpPr>
            <a:xfrm>
              <a:off x="43175" y="3996198"/>
              <a:ext cx="9057943" cy="818877"/>
              <a:chOff x="31859" y="3637483"/>
              <a:chExt cx="9057943" cy="954958"/>
            </a:xfrm>
          </p:grpSpPr>
          <p:sp>
            <p:nvSpPr>
              <p:cNvPr id="432" name="Google Shape;432;p17"/>
              <p:cNvSpPr/>
              <p:nvPr/>
            </p:nvSpPr>
            <p:spPr>
              <a:xfrm>
                <a:off x="31859" y="3637483"/>
                <a:ext cx="583516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12284" extrusionOk="0">
                    <a:moveTo>
                      <a:pt x="7393" y="0"/>
                    </a:moveTo>
                    <a:lnTo>
                      <a:pt x="1" y="12209"/>
                    </a:lnTo>
                    <a:lnTo>
                      <a:pt x="160" y="12284"/>
                    </a:lnTo>
                    <a:lnTo>
                      <a:pt x="7505" y="75"/>
                    </a:lnTo>
                    <a:lnTo>
                      <a:pt x="7393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3" name="Google Shape;433;p17"/>
              <p:cNvSpPr/>
              <p:nvPr/>
            </p:nvSpPr>
            <p:spPr>
              <a:xfrm>
                <a:off x="1843027" y="3637483"/>
                <a:ext cx="353484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47" h="12284" extrusionOk="0">
                    <a:moveTo>
                      <a:pt x="4397" y="0"/>
                    </a:moveTo>
                    <a:lnTo>
                      <a:pt x="0" y="12209"/>
                    </a:lnTo>
                    <a:lnTo>
                      <a:pt x="112" y="12284"/>
                    </a:lnTo>
                    <a:lnTo>
                      <a:pt x="4546" y="75"/>
                    </a:lnTo>
                    <a:lnTo>
                      <a:pt x="4397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4" name="Google Shape;434;p17"/>
              <p:cNvSpPr/>
              <p:nvPr/>
            </p:nvSpPr>
            <p:spPr>
              <a:xfrm>
                <a:off x="3651240" y="3640359"/>
                <a:ext cx="127105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2210" extrusionOk="0">
                    <a:moveTo>
                      <a:pt x="1475" y="1"/>
                    </a:moveTo>
                    <a:lnTo>
                      <a:pt x="1" y="12209"/>
                    </a:lnTo>
                    <a:lnTo>
                      <a:pt x="150" y="12209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5347043" y="3640359"/>
                <a:ext cx="124151" cy="949205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12210" extrusionOk="0">
                    <a:moveTo>
                      <a:pt x="0" y="1"/>
                    </a:moveTo>
                    <a:lnTo>
                      <a:pt x="1438" y="12209"/>
                    </a:lnTo>
                    <a:lnTo>
                      <a:pt x="1596" y="12209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6" name="Google Shape;436;p17"/>
              <p:cNvSpPr/>
              <p:nvPr/>
            </p:nvSpPr>
            <p:spPr>
              <a:xfrm>
                <a:off x="6925226" y="3637483"/>
                <a:ext cx="357060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4593" h="12284" extrusionOk="0">
                    <a:moveTo>
                      <a:pt x="159" y="0"/>
                    </a:moveTo>
                    <a:lnTo>
                      <a:pt x="1" y="75"/>
                    </a:lnTo>
                    <a:lnTo>
                      <a:pt x="4434" y="12284"/>
                    </a:lnTo>
                    <a:lnTo>
                      <a:pt x="4593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7" name="Google Shape;437;p17"/>
              <p:cNvSpPr/>
              <p:nvPr/>
            </p:nvSpPr>
            <p:spPr>
              <a:xfrm>
                <a:off x="8506364" y="3637483"/>
                <a:ext cx="583439" cy="954958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12284" extrusionOk="0">
                    <a:moveTo>
                      <a:pt x="159" y="0"/>
                    </a:moveTo>
                    <a:lnTo>
                      <a:pt x="0" y="75"/>
                    </a:lnTo>
                    <a:lnTo>
                      <a:pt x="7355" y="12284"/>
                    </a:lnTo>
                    <a:lnTo>
                      <a:pt x="7505" y="12209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rgbClr val="E8D6B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438" name="Google Shape;438;p17"/>
          <p:cNvSpPr/>
          <p:nvPr/>
        </p:nvSpPr>
        <p:spPr>
          <a:xfrm>
            <a:off x="648472" y="924065"/>
            <a:ext cx="1601843" cy="425700"/>
          </a:xfrm>
          <a:custGeom>
            <a:avLst/>
            <a:gdLst/>
            <a:ahLst/>
            <a:cxnLst/>
            <a:rect l="l" t="t" r="r" b="b"/>
            <a:pathLst>
              <a:path w="9801" h="2605" extrusionOk="0">
                <a:moveTo>
                  <a:pt x="2100" y="0"/>
                </a:moveTo>
                <a:cubicBezTo>
                  <a:pt x="934" y="0"/>
                  <a:pt x="0" y="934"/>
                  <a:pt x="0" y="2100"/>
                </a:cubicBezTo>
                <a:cubicBezTo>
                  <a:pt x="0" y="2287"/>
                  <a:pt x="37" y="2446"/>
                  <a:pt x="84" y="2604"/>
                </a:cubicBezTo>
                <a:lnTo>
                  <a:pt x="9801" y="2604"/>
                </a:lnTo>
                <a:cubicBezTo>
                  <a:pt x="9530" y="2016"/>
                  <a:pt x="8905" y="1634"/>
                  <a:pt x="8251" y="1634"/>
                </a:cubicBezTo>
                <a:cubicBezTo>
                  <a:pt x="7822" y="1634"/>
                  <a:pt x="7430" y="1783"/>
                  <a:pt x="7122" y="2016"/>
                </a:cubicBezTo>
                <a:cubicBezTo>
                  <a:pt x="6805" y="1316"/>
                  <a:pt x="6067" y="812"/>
                  <a:pt x="5255" y="812"/>
                </a:cubicBezTo>
                <a:cubicBezTo>
                  <a:pt x="4788" y="812"/>
                  <a:pt x="4359" y="971"/>
                  <a:pt x="4004" y="1242"/>
                </a:cubicBezTo>
                <a:cubicBezTo>
                  <a:pt x="3696" y="504"/>
                  <a:pt x="2959" y="0"/>
                  <a:pt x="21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39" name="Google Shape;439;p17"/>
          <p:cNvSpPr/>
          <p:nvPr/>
        </p:nvSpPr>
        <p:spPr>
          <a:xfrm>
            <a:off x="10583110" y="2553468"/>
            <a:ext cx="1055756" cy="350235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40" name="Google Shape;440;p17"/>
          <p:cNvSpPr/>
          <p:nvPr/>
        </p:nvSpPr>
        <p:spPr>
          <a:xfrm flipH="1">
            <a:off x="10866393" y="499700"/>
            <a:ext cx="868377" cy="288069"/>
          </a:xfrm>
          <a:custGeom>
            <a:avLst/>
            <a:gdLst/>
            <a:ahLst/>
            <a:cxnLst/>
            <a:rect l="l" t="t" r="r" b="b"/>
            <a:pathLst>
              <a:path w="7039" h="2335" extrusionOk="0">
                <a:moveTo>
                  <a:pt x="3921" y="1"/>
                </a:moveTo>
                <a:cubicBezTo>
                  <a:pt x="3146" y="1"/>
                  <a:pt x="2483" y="542"/>
                  <a:pt x="2287" y="1242"/>
                </a:cubicBezTo>
                <a:cubicBezTo>
                  <a:pt x="2101" y="1130"/>
                  <a:pt x="1867" y="1093"/>
                  <a:pt x="1587" y="1093"/>
                </a:cubicBezTo>
                <a:cubicBezTo>
                  <a:pt x="813" y="1093"/>
                  <a:pt x="187" y="1597"/>
                  <a:pt x="1" y="2334"/>
                </a:cubicBezTo>
                <a:lnTo>
                  <a:pt x="6954" y="2334"/>
                </a:lnTo>
                <a:cubicBezTo>
                  <a:pt x="7001" y="2176"/>
                  <a:pt x="7038" y="2064"/>
                  <a:pt x="7038" y="1942"/>
                </a:cubicBezTo>
                <a:cubicBezTo>
                  <a:pt x="7038" y="1280"/>
                  <a:pt x="6488" y="776"/>
                  <a:pt x="5872" y="776"/>
                </a:cubicBezTo>
                <a:cubicBezTo>
                  <a:pt x="5713" y="776"/>
                  <a:pt x="5517" y="813"/>
                  <a:pt x="5368" y="897"/>
                </a:cubicBezTo>
                <a:cubicBezTo>
                  <a:pt x="5088" y="346"/>
                  <a:pt x="4546" y="1"/>
                  <a:pt x="3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441" name="Google Shape;441;p17"/>
          <p:cNvSpPr txBox="1">
            <a:spLocks noGrp="1"/>
          </p:cNvSpPr>
          <p:nvPr>
            <p:ph type="title"/>
          </p:nvPr>
        </p:nvSpPr>
        <p:spPr>
          <a:xfrm>
            <a:off x="2464033" y="718800"/>
            <a:ext cx="7264000" cy="6308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08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7"/>
          <p:cNvSpPr/>
          <p:nvPr/>
        </p:nvSpPr>
        <p:spPr>
          <a:xfrm>
            <a:off x="100" y="2194140"/>
            <a:ext cx="12191864" cy="2414005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722" name="Google Shape;722;p27"/>
          <p:cNvSpPr/>
          <p:nvPr/>
        </p:nvSpPr>
        <p:spPr>
          <a:xfrm>
            <a:off x="67" y="2194140"/>
            <a:ext cx="12191864" cy="2414005"/>
          </a:xfrm>
          <a:custGeom>
            <a:avLst/>
            <a:gdLst/>
            <a:ahLst/>
            <a:cxnLst/>
            <a:rect l="l" t="t" r="r" b="b"/>
            <a:pathLst>
              <a:path w="116676" h="10501" extrusionOk="0">
                <a:moveTo>
                  <a:pt x="1" y="0"/>
                </a:moveTo>
                <a:lnTo>
                  <a:pt x="1" y="10501"/>
                </a:lnTo>
                <a:lnTo>
                  <a:pt x="116675" y="10501"/>
                </a:lnTo>
                <a:lnTo>
                  <a:pt x="116675" y="0"/>
                </a:lnTo>
                <a:close/>
              </a:path>
            </a:pathLst>
          </a:custGeom>
          <a:solidFill>
            <a:srgbClr val="000000">
              <a:alpha val="100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723" name="Google Shape;723;p27"/>
          <p:cNvSpPr/>
          <p:nvPr/>
        </p:nvSpPr>
        <p:spPr>
          <a:xfrm>
            <a:off x="0" y="5810000"/>
            <a:ext cx="12192400" cy="104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724" name="Google Shape;724;p27"/>
          <p:cNvSpPr/>
          <p:nvPr/>
        </p:nvSpPr>
        <p:spPr>
          <a:xfrm rot="5400000">
            <a:off x="5847200" y="-5850733"/>
            <a:ext cx="498000" cy="1219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725" name="Google Shape;725;p27"/>
          <p:cNvSpPr/>
          <p:nvPr/>
        </p:nvSpPr>
        <p:spPr>
          <a:xfrm rot="5400000">
            <a:off x="5253600" y="-4751800"/>
            <a:ext cx="1685200" cy="121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726" name="Google Shape;726;p27"/>
          <p:cNvGrpSpPr/>
          <p:nvPr/>
        </p:nvGrpSpPr>
        <p:grpSpPr>
          <a:xfrm>
            <a:off x="114934" y="461149"/>
            <a:ext cx="12077257" cy="1725419"/>
            <a:chOff x="31859" y="3637483"/>
            <a:chExt cx="9057943" cy="954958"/>
          </a:xfrm>
        </p:grpSpPr>
        <p:sp>
          <p:nvSpPr>
            <p:cNvPr id="727" name="Google Shape;727;p27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731" name="Google Shape;731;p27"/>
          <p:cNvSpPr/>
          <p:nvPr/>
        </p:nvSpPr>
        <p:spPr>
          <a:xfrm rot="5400000">
            <a:off x="5448866" y="-851760"/>
            <a:ext cx="1294271" cy="121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732" name="Google Shape;732;p27"/>
          <p:cNvGrpSpPr/>
          <p:nvPr/>
        </p:nvGrpSpPr>
        <p:grpSpPr>
          <a:xfrm>
            <a:off x="-57567" y="4597076"/>
            <a:ext cx="12315180" cy="1347509"/>
            <a:chOff x="31859" y="3637483"/>
            <a:chExt cx="9057943" cy="954958"/>
          </a:xfrm>
        </p:grpSpPr>
        <p:sp>
          <p:nvSpPr>
            <p:cNvPr id="733" name="Google Shape;733;p27"/>
            <p:cNvSpPr/>
            <p:nvPr/>
          </p:nvSpPr>
          <p:spPr>
            <a:xfrm>
              <a:off x="31859" y="3637483"/>
              <a:ext cx="583516" cy="954958"/>
            </a:xfrm>
            <a:custGeom>
              <a:avLst/>
              <a:gdLst/>
              <a:ahLst/>
              <a:cxnLst/>
              <a:rect l="l" t="t" r="r" b="b"/>
              <a:pathLst>
                <a:path w="7506" h="12284" extrusionOk="0">
                  <a:moveTo>
                    <a:pt x="7393" y="0"/>
                  </a:moveTo>
                  <a:lnTo>
                    <a:pt x="1" y="12209"/>
                  </a:lnTo>
                  <a:lnTo>
                    <a:pt x="160" y="12284"/>
                  </a:lnTo>
                  <a:lnTo>
                    <a:pt x="7505" y="75"/>
                  </a:lnTo>
                  <a:lnTo>
                    <a:pt x="7393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1843027" y="3637483"/>
              <a:ext cx="353484" cy="954958"/>
            </a:xfrm>
            <a:custGeom>
              <a:avLst/>
              <a:gdLst/>
              <a:ahLst/>
              <a:cxnLst/>
              <a:rect l="l" t="t" r="r" b="b"/>
              <a:pathLst>
                <a:path w="4547" h="12284" extrusionOk="0">
                  <a:moveTo>
                    <a:pt x="4397" y="0"/>
                  </a:moveTo>
                  <a:lnTo>
                    <a:pt x="0" y="12209"/>
                  </a:lnTo>
                  <a:lnTo>
                    <a:pt x="112" y="12284"/>
                  </a:lnTo>
                  <a:lnTo>
                    <a:pt x="4546" y="75"/>
                  </a:lnTo>
                  <a:lnTo>
                    <a:pt x="4397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3651240" y="3640359"/>
              <a:ext cx="127105" cy="949205"/>
            </a:xfrm>
            <a:custGeom>
              <a:avLst/>
              <a:gdLst/>
              <a:ahLst/>
              <a:cxnLst/>
              <a:rect l="l" t="t" r="r" b="b"/>
              <a:pathLst>
                <a:path w="1635" h="12210" extrusionOk="0">
                  <a:moveTo>
                    <a:pt x="1475" y="1"/>
                  </a:moveTo>
                  <a:lnTo>
                    <a:pt x="1" y="12209"/>
                  </a:lnTo>
                  <a:lnTo>
                    <a:pt x="150" y="12209"/>
                  </a:lnTo>
                  <a:lnTo>
                    <a:pt x="1634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5347043" y="3640359"/>
              <a:ext cx="124151" cy="949205"/>
            </a:xfrm>
            <a:custGeom>
              <a:avLst/>
              <a:gdLst/>
              <a:ahLst/>
              <a:cxnLst/>
              <a:rect l="l" t="t" r="r" b="b"/>
              <a:pathLst>
                <a:path w="1597" h="12210" extrusionOk="0">
                  <a:moveTo>
                    <a:pt x="0" y="1"/>
                  </a:moveTo>
                  <a:lnTo>
                    <a:pt x="1438" y="12209"/>
                  </a:lnTo>
                  <a:lnTo>
                    <a:pt x="1596" y="12209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6925226" y="3637483"/>
              <a:ext cx="357060" cy="954958"/>
            </a:xfrm>
            <a:custGeom>
              <a:avLst/>
              <a:gdLst/>
              <a:ahLst/>
              <a:cxnLst/>
              <a:rect l="l" t="t" r="r" b="b"/>
              <a:pathLst>
                <a:path w="4593" h="12284" extrusionOk="0">
                  <a:moveTo>
                    <a:pt x="159" y="0"/>
                  </a:moveTo>
                  <a:lnTo>
                    <a:pt x="1" y="75"/>
                  </a:lnTo>
                  <a:lnTo>
                    <a:pt x="4434" y="12284"/>
                  </a:lnTo>
                  <a:lnTo>
                    <a:pt x="4593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8506364" y="3637483"/>
              <a:ext cx="583439" cy="954958"/>
            </a:xfrm>
            <a:custGeom>
              <a:avLst/>
              <a:gdLst/>
              <a:ahLst/>
              <a:cxnLst/>
              <a:rect l="l" t="t" r="r" b="b"/>
              <a:pathLst>
                <a:path w="7505" h="12284" extrusionOk="0">
                  <a:moveTo>
                    <a:pt x="159" y="0"/>
                  </a:moveTo>
                  <a:lnTo>
                    <a:pt x="0" y="75"/>
                  </a:lnTo>
                  <a:lnTo>
                    <a:pt x="7355" y="12284"/>
                  </a:lnTo>
                  <a:lnTo>
                    <a:pt x="7505" y="1220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8D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739" name="Google Shape;739;p27"/>
          <p:cNvSpPr txBox="1">
            <a:spLocks noGrp="1"/>
          </p:cNvSpPr>
          <p:nvPr>
            <p:ph type="title"/>
          </p:nvPr>
        </p:nvSpPr>
        <p:spPr>
          <a:xfrm>
            <a:off x="3143400" y="706333"/>
            <a:ext cx="5905200" cy="1347600"/>
          </a:xfrm>
          <a:prstGeom prst="rect">
            <a:avLst/>
          </a:prstGeom>
        </p:spPr>
        <p:txBody>
          <a:bodyPr spcFirstLastPara="1" wrap="square" lIns="14400" tIns="14400" rIns="14400" bIns="144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27"/>
          <p:cNvSpPr txBox="1">
            <a:spLocks noGrp="1"/>
          </p:cNvSpPr>
          <p:nvPr>
            <p:ph type="title" idx="2"/>
          </p:nvPr>
        </p:nvSpPr>
        <p:spPr>
          <a:xfrm>
            <a:off x="1300700" y="2675951"/>
            <a:ext cx="3341200" cy="516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1" name="Google Shape;741;p27"/>
          <p:cNvSpPr txBox="1">
            <a:spLocks noGrp="1"/>
          </p:cNvSpPr>
          <p:nvPr>
            <p:ph type="title" idx="3"/>
          </p:nvPr>
        </p:nvSpPr>
        <p:spPr>
          <a:xfrm>
            <a:off x="7514733" y="2675951"/>
            <a:ext cx="3341200" cy="5160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7">
                <a:solidFill>
                  <a:schemeClr val="accent1"/>
                </a:solidFill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42" name="Google Shape;742;p27"/>
          <p:cNvSpPr txBox="1">
            <a:spLocks noGrp="1"/>
          </p:cNvSpPr>
          <p:nvPr>
            <p:ph type="subTitle" idx="1"/>
          </p:nvPr>
        </p:nvSpPr>
        <p:spPr>
          <a:xfrm>
            <a:off x="7514367" y="3253267"/>
            <a:ext cx="3341200" cy="92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27"/>
          <p:cNvSpPr txBox="1">
            <a:spLocks noGrp="1"/>
          </p:cNvSpPr>
          <p:nvPr>
            <p:ph type="subTitle" idx="4"/>
          </p:nvPr>
        </p:nvSpPr>
        <p:spPr>
          <a:xfrm>
            <a:off x="1300700" y="3253267"/>
            <a:ext cx="3341200" cy="928800"/>
          </a:xfrm>
          <a:prstGeom prst="rect">
            <a:avLst/>
          </a:prstGeom>
        </p:spPr>
        <p:txBody>
          <a:bodyPr spcFirstLastPara="1" wrap="square" lIns="14400" tIns="14400" rIns="14400" bIns="144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331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Slide.vn - 2019">
            <a:extLst>
              <a:ext uri="{FF2B5EF4-FFF2-40B4-BE49-F238E27FC236}">
                <a16:creationId xmlns:a16="http://schemas.microsoft.com/office/drawing/2014/main" id="{60D6E7C0-640F-9609-E8A4-86A665A242F2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48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microsoft.com/office/2007/relationships/media" Target="../media/media2.mp3"/><Relationship Id="rId7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4.jpe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13.png"/><Relationship Id="rId4" Type="http://schemas.openxmlformats.org/officeDocument/2006/relationships/audio" Target="../media/media2.mp3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gif"/><Relationship Id="rId3" Type="http://schemas.microsoft.com/office/2007/relationships/media" Target="../media/media1.mp3"/><Relationship Id="rId7" Type="http://schemas.openxmlformats.org/officeDocument/2006/relationships/image" Target="../media/image15.png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6" Type="http://schemas.openxmlformats.org/officeDocument/2006/relationships/image" Target="../media/image14.jpeg"/><Relationship Id="rId1" Type="http://schemas.microsoft.com/office/2007/relationships/media" Target="../media/media3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.xml"/><Relationship Id="rId15" Type="http://schemas.microsoft.com/office/2007/relationships/hdphoto" Target="../media/hdphoto4.wdp"/><Relationship Id="rId10" Type="http://schemas.openxmlformats.org/officeDocument/2006/relationships/image" Target="../media/image11.gif"/><Relationship Id="rId4" Type="http://schemas.openxmlformats.org/officeDocument/2006/relationships/audio" Target="../media/media1.mp3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3" Type="http://schemas.microsoft.com/office/2007/relationships/media" Target="../media/media1.mp3"/><Relationship Id="rId7" Type="http://schemas.openxmlformats.org/officeDocument/2006/relationships/image" Target="../media/image20.png"/><Relationship Id="rId12" Type="http://schemas.openxmlformats.org/officeDocument/2006/relationships/image" Target="../media/image11.gif"/><Relationship Id="rId2" Type="http://schemas.openxmlformats.org/officeDocument/2006/relationships/audio" Target="../media/media3.mp3"/><Relationship Id="rId16" Type="http://schemas.openxmlformats.org/officeDocument/2006/relationships/image" Target="../media/image14.jpeg"/><Relationship Id="rId1" Type="http://schemas.microsoft.com/office/2007/relationships/media" Target="../media/media3.mp3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3.xml"/><Relationship Id="rId15" Type="http://schemas.openxmlformats.org/officeDocument/2006/relationships/image" Target="../media/image18.gif"/><Relationship Id="rId10" Type="http://schemas.microsoft.com/office/2007/relationships/hdphoto" Target="../media/hdphoto5.wdp"/><Relationship Id="rId4" Type="http://schemas.openxmlformats.org/officeDocument/2006/relationships/audio" Target="../media/media1.mp3"/><Relationship Id="rId9" Type="http://schemas.openxmlformats.org/officeDocument/2006/relationships/image" Target="../media/image21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25.gif"/><Relationship Id="rId18" Type="http://schemas.openxmlformats.org/officeDocument/2006/relationships/image" Target="../media/image18.gif"/><Relationship Id="rId3" Type="http://schemas.microsoft.com/office/2007/relationships/media" Target="../media/media4.mp3"/><Relationship Id="rId21" Type="http://schemas.openxmlformats.org/officeDocument/2006/relationships/image" Target="../media/image29.png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1.gif"/><Relationship Id="rId17" Type="http://schemas.openxmlformats.org/officeDocument/2006/relationships/image" Target="../media/image17.png"/><Relationship Id="rId2" Type="http://schemas.openxmlformats.org/officeDocument/2006/relationships/audio" Target="../media/media3.mp3"/><Relationship Id="rId16" Type="http://schemas.openxmlformats.org/officeDocument/2006/relationships/image" Target="../media/image12.png"/><Relationship Id="rId20" Type="http://schemas.microsoft.com/office/2007/relationships/hdphoto" Target="../media/hdphoto6.wdp"/><Relationship Id="rId1" Type="http://schemas.microsoft.com/office/2007/relationships/media" Target="../media/media3.mp3"/><Relationship Id="rId6" Type="http://schemas.openxmlformats.org/officeDocument/2006/relationships/audio" Target="../media/media1.mp3"/><Relationship Id="rId11" Type="http://schemas.openxmlformats.org/officeDocument/2006/relationships/image" Target="../media/image24.png"/><Relationship Id="rId5" Type="http://schemas.microsoft.com/office/2007/relationships/media" Target="../media/media1.mp3"/><Relationship Id="rId15" Type="http://schemas.openxmlformats.org/officeDocument/2006/relationships/image" Target="../media/image27.gif"/><Relationship Id="rId23" Type="http://schemas.openxmlformats.org/officeDocument/2006/relationships/image" Target="../media/image14.jpeg"/><Relationship Id="rId10" Type="http://schemas.microsoft.com/office/2007/relationships/hdphoto" Target="../media/hdphoto3.wdp"/><Relationship Id="rId19" Type="http://schemas.openxmlformats.org/officeDocument/2006/relationships/image" Target="../media/image28.png"/><Relationship Id="rId4" Type="http://schemas.openxmlformats.org/officeDocument/2006/relationships/audio" Target="../media/media4.mp3"/><Relationship Id="rId9" Type="http://schemas.openxmlformats.org/officeDocument/2006/relationships/image" Target="../media/image23.png"/><Relationship Id="rId14" Type="http://schemas.openxmlformats.org/officeDocument/2006/relationships/image" Target="../media/image26.gif"/><Relationship Id="rId22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8.wdp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microsoft.com/office/2007/relationships/media" Target="../media/media6.wav"/><Relationship Id="rId7" Type="http://schemas.openxmlformats.org/officeDocument/2006/relationships/image" Target="../media/image33.gif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32.gif"/><Relationship Id="rId11" Type="http://schemas.openxmlformats.org/officeDocument/2006/relationships/image" Target="../media/image14.jpeg"/><Relationship Id="rId5" Type="http://schemas.openxmlformats.org/officeDocument/2006/relationships/image" Target="../media/image31.gif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gif"/><Relationship Id="rId12" Type="http://schemas.openxmlformats.org/officeDocument/2006/relationships/image" Target="../media/image32.gif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31.gif"/><Relationship Id="rId11" Type="http://schemas.openxmlformats.org/officeDocument/2006/relationships/image" Target="../media/image12.png"/><Relationship Id="rId5" Type="http://schemas.openxmlformats.org/officeDocument/2006/relationships/audio" Target="../media/audio1.wav"/><Relationship Id="rId10" Type="http://schemas.openxmlformats.org/officeDocument/2006/relationships/image" Target="../media/image33.gif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6.jpg"/><Relationship Id="rId1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gif"/><Relationship Id="rId12" Type="http://schemas.openxmlformats.org/officeDocument/2006/relationships/image" Target="../media/image32.gif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31.gif"/><Relationship Id="rId11" Type="http://schemas.openxmlformats.org/officeDocument/2006/relationships/image" Target="../media/image12.png"/><Relationship Id="rId5" Type="http://schemas.openxmlformats.org/officeDocument/2006/relationships/audio" Target="../media/audio1.wav"/><Relationship Id="rId10" Type="http://schemas.openxmlformats.org/officeDocument/2006/relationships/image" Target="../media/image33.gif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6.jpg"/><Relationship Id="rId1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13" Type="http://schemas.openxmlformats.org/officeDocument/2006/relationships/image" Target="../media/image12.png"/><Relationship Id="rId3" Type="http://schemas.microsoft.com/office/2007/relationships/media" Target="../media/media7.mp3"/><Relationship Id="rId7" Type="http://schemas.openxmlformats.org/officeDocument/2006/relationships/image" Target="../media/image31.gif"/><Relationship Id="rId12" Type="http://schemas.openxmlformats.org/officeDocument/2006/relationships/image" Target="../media/image33.gif"/><Relationship Id="rId17" Type="http://schemas.openxmlformats.org/officeDocument/2006/relationships/image" Target="../media/image41.png"/><Relationship Id="rId2" Type="http://schemas.microsoft.com/office/2007/relationships/media" Target="../media/media5.mp3"/><Relationship Id="rId16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audio" Target="../media/audio1.wav"/><Relationship Id="rId11" Type="http://schemas.openxmlformats.org/officeDocument/2006/relationships/image" Target="../media/image39.gif"/><Relationship Id="rId5" Type="http://schemas.openxmlformats.org/officeDocument/2006/relationships/notesSlide" Target="../notesSlides/notesSlide12.xml"/><Relationship Id="rId15" Type="http://schemas.openxmlformats.org/officeDocument/2006/relationships/image" Target="../media/image14.jpeg"/><Relationship Id="rId10" Type="http://schemas.openxmlformats.org/officeDocument/2006/relationships/image" Target="../media/image36.jp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5.gif"/><Relationship Id="rId1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-533400" y="1143000"/>
            <a:ext cx="1325880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3: Cộng đồng và địa phương</a:t>
            </a:r>
            <a:endParaRPr sz="44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3048000"/>
            <a:ext cx="9483339" cy="4462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</a:t>
            </a: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9</a:t>
            </a:r>
            <a:endParaRPr sz="400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An toàn khi đi trên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phương tiện giao thông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(Tiết 2)</a:t>
            </a:r>
            <a:endParaRPr sz="40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5C23B0-A01F-A80B-20F3-A1821611BC9B}"/>
              </a:ext>
            </a:extLst>
          </p:cNvPr>
          <p:cNvGrpSpPr/>
          <p:nvPr/>
        </p:nvGrpSpPr>
        <p:grpSpPr>
          <a:xfrm>
            <a:off x="2667000" y="573394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7F3D45A-5309-FD04-9753-234DD0E1A1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54EE66-6389-D658-4F99-109ACD999D2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3BB0B680-3CB9-0904-3DCD-C4E84A2F8B7E}"/>
              </a:ext>
            </a:extLst>
          </p:cNvPr>
          <p:cNvSpPr/>
          <p:nvPr/>
        </p:nvSpPr>
        <p:spPr>
          <a:xfrm>
            <a:off x="6781800" y="3200400"/>
            <a:ext cx="5410200" cy="36576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2" name="Google Shape;2989;p55">
            <a:extLst>
              <a:ext uri="{FF2B5EF4-FFF2-40B4-BE49-F238E27FC236}">
                <a16:creationId xmlns:a16="http://schemas.microsoft.com/office/drawing/2014/main" id="{B9097D97-0866-262E-F88A-BEB9E89B3AEF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1"/>
          <a:stretch/>
        </p:blipFill>
        <p:spPr>
          <a:xfrm>
            <a:off x="5739050" y="2488969"/>
            <a:ext cx="5784476" cy="34872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992;p55">
            <a:extLst>
              <a:ext uri="{FF2B5EF4-FFF2-40B4-BE49-F238E27FC236}">
                <a16:creationId xmlns:a16="http://schemas.microsoft.com/office/drawing/2014/main" id="{04EDD124-C6B6-AC39-7685-DCFAC61E2871}"/>
              </a:ext>
            </a:extLst>
          </p:cNvPr>
          <p:cNvSpPr/>
          <p:nvPr/>
        </p:nvSpPr>
        <p:spPr>
          <a:xfrm rot="-179835">
            <a:off x="7465621" y="2015188"/>
            <a:ext cx="2302679" cy="3696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867">
                <a:solidFill>
                  <a:schemeClr val="dk1"/>
                </a:solidFill>
                <a:latin typeface="Nanum Pen Script"/>
              </a:rPr>
              <a:t>Take a walk!</a:t>
            </a:r>
          </a:p>
        </p:txBody>
      </p:sp>
      <p:sp>
        <p:nvSpPr>
          <p:cNvPr id="4" name="Google Shape;2993;p55">
            <a:extLst>
              <a:ext uri="{FF2B5EF4-FFF2-40B4-BE49-F238E27FC236}">
                <a16:creationId xmlns:a16="http://schemas.microsoft.com/office/drawing/2014/main" id="{E07AB9B8-DBE9-F9D6-FC6A-F7DF3F7EB5EE}"/>
              </a:ext>
            </a:extLst>
          </p:cNvPr>
          <p:cNvSpPr/>
          <p:nvPr/>
        </p:nvSpPr>
        <p:spPr>
          <a:xfrm>
            <a:off x="1" y="-40499"/>
            <a:ext cx="2882548" cy="1562705"/>
          </a:xfrm>
          <a:custGeom>
            <a:avLst/>
            <a:gdLst/>
            <a:ahLst/>
            <a:cxnLst/>
            <a:rect l="l" t="t" r="r" b="b"/>
            <a:pathLst>
              <a:path w="103963" h="60484" extrusionOk="0">
                <a:moveTo>
                  <a:pt x="0" y="60484"/>
                </a:moveTo>
                <a:cubicBezTo>
                  <a:pt x="10808" y="58321"/>
                  <a:pt x="22750" y="56057"/>
                  <a:pt x="30849" y="48581"/>
                </a:cubicBezTo>
                <a:cubicBezTo>
                  <a:pt x="38144" y="41848"/>
                  <a:pt x="40272" y="29626"/>
                  <a:pt x="49066" y="25020"/>
                </a:cubicBezTo>
                <a:cubicBezTo>
                  <a:pt x="60115" y="19232"/>
                  <a:pt x="74103" y="22730"/>
                  <a:pt x="85988" y="18947"/>
                </a:cubicBezTo>
                <a:cubicBezTo>
                  <a:pt x="94284" y="16307"/>
                  <a:pt x="100070" y="7787"/>
                  <a:pt x="103963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oogle Shape;2994;p55">
            <a:extLst>
              <a:ext uri="{FF2B5EF4-FFF2-40B4-BE49-F238E27FC236}">
                <a16:creationId xmlns:a16="http://schemas.microsoft.com/office/drawing/2014/main" id="{5E7429EE-AD07-F731-1970-E0A5FD1298FB}"/>
              </a:ext>
            </a:extLst>
          </p:cNvPr>
          <p:cNvGrpSpPr/>
          <p:nvPr/>
        </p:nvGrpSpPr>
        <p:grpSpPr>
          <a:xfrm>
            <a:off x="5071561" y="1334392"/>
            <a:ext cx="7090800" cy="5508368"/>
            <a:chOff x="3525700" y="473050"/>
            <a:chExt cx="5318100" cy="4131276"/>
          </a:xfrm>
        </p:grpSpPr>
        <p:sp>
          <p:nvSpPr>
            <p:cNvPr id="6" name="Google Shape;2995;p55">
              <a:extLst>
                <a:ext uri="{FF2B5EF4-FFF2-40B4-BE49-F238E27FC236}">
                  <a16:creationId xmlns:a16="http://schemas.microsoft.com/office/drawing/2014/main" id="{4B5F5498-7CA9-D86E-39C5-57DA7F683A21}"/>
                </a:ext>
              </a:extLst>
            </p:cNvPr>
            <p:cNvSpPr/>
            <p:nvPr/>
          </p:nvSpPr>
          <p:spPr>
            <a:xfrm>
              <a:off x="5519075" y="473050"/>
              <a:ext cx="1342500" cy="3057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7" name="Google Shape;2996;p55">
              <a:extLst>
                <a:ext uri="{FF2B5EF4-FFF2-40B4-BE49-F238E27FC236}">
                  <a16:creationId xmlns:a16="http://schemas.microsoft.com/office/drawing/2014/main" id="{A6C42420-B9FA-4F39-E3F2-131B43F231DA}"/>
                </a:ext>
              </a:extLst>
            </p:cNvPr>
            <p:cNvGrpSpPr/>
            <p:nvPr/>
          </p:nvGrpSpPr>
          <p:grpSpPr>
            <a:xfrm>
              <a:off x="3653050" y="778750"/>
              <a:ext cx="5006100" cy="3703569"/>
              <a:chOff x="3653050" y="778750"/>
              <a:chExt cx="5006100" cy="3703569"/>
            </a:xfrm>
          </p:grpSpPr>
          <p:sp>
            <p:nvSpPr>
              <p:cNvPr id="14" name="Google Shape;2997;p55">
                <a:extLst>
                  <a:ext uri="{FF2B5EF4-FFF2-40B4-BE49-F238E27FC236}">
                    <a16:creationId xmlns:a16="http://schemas.microsoft.com/office/drawing/2014/main" id="{AE7AF552-9085-F147-6370-D00090F5B508}"/>
                  </a:ext>
                </a:extLst>
              </p:cNvPr>
              <p:cNvSpPr/>
              <p:nvPr/>
            </p:nvSpPr>
            <p:spPr>
              <a:xfrm rot="5400000">
                <a:off x="6672322" y="2712618"/>
                <a:ext cx="3445200" cy="94200"/>
              </a:xfrm>
              <a:prstGeom prst="roundRect">
                <a:avLst>
                  <a:gd name="adj" fmla="val 50000"/>
                </a:avLst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2998;p55">
                <a:extLst>
                  <a:ext uri="{FF2B5EF4-FFF2-40B4-BE49-F238E27FC236}">
                    <a16:creationId xmlns:a16="http://schemas.microsoft.com/office/drawing/2014/main" id="{7282BFCF-420B-253B-B2F4-0834B7C7354D}"/>
                  </a:ext>
                </a:extLst>
              </p:cNvPr>
              <p:cNvSpPr/>
              <p:nvPr/>
            </p:nvSpPr>
            <p:spPr>
              <a:xfrm rot="5400000">
                <a:off x="2263195" y="2712618"/>
                <a:ext cx="3445200" cy="94200"/>
              </a:xfrm>
              <a:prstGeom prst="roundRect">
                <a:avLst>
                  <a:gd name="adj" fmla="val 50000"/>
                </a:avLst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2999;p55">
                <a:extLst>
                  <a:ext uri="{FF2B5EF4-FFF2-40B4-BE49-F238E27FC236}">
                    <a16:creationId xmlns:a16="http://schemas.microsoft.com/office/drawing/2014/main" id="{5A1691FF-A4A9-49EE-BF82-8FE183558E0B}"/>
                  </a:ext>
                </a:extLst>
              </p:cNvPr>
              <p:cNvSpPr/>
              <p:nvPr/>
            </p:nvSpPr>
            <p:spPr>
              <a:xfrm rot="10800000">
                <a:off x="3842921" y="860306"/>
                <a:ext cx="4667100" cy="4881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EF41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3000;p55">
                <a:extLst>
                  <a:ext uri="{FF2B5EF4-FFF2-40B4-BE49-F238E27FC236}">
                    <a16:creationId xmlns:a16="http://schemas.microsoft.com/office/drawing/2014/main" id="{60950114-9A0C-41DE-44D7-F7CDF653B501}"/>
                  </a:ext>
                </a:extLst>
              </p:cNvPr>
              <p:cNvSpPr/>
              <p:nvPr/>
            </p:nvSpPr>
            <p:spPr>
              <a:xfrm>
                <a:off x="3653050" y="778750"/>
                <a:ext cx="5006100" cy="135600"/>
              </a:xfrm>
              <a:prstGeom prst="roundRect">
                <a:avLst>
                  <a:gd name="adj" fmla="val 50000"/>
                </a:avLst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cxnSp>
            <p:nvCxnSpPr>
              <p:cNvPr id="18" name="Google Shape;3001;p55">
                <a:extLst>
                  <a:ext uri="{FF2B5EF4-FFF2-40B4-BE49-F238E27FC236}">
                    <a16:creationId xmlns:a16="http://schemas.microsoft.com/office/drawing/2014/main" id="{E2571C48-FC12-22BD-A785-E013A50A4DA5}"/>
                  </a:ext>
                </a:extLst>
              </p:cNvPr>
              <p:cNvCxnSpPr/>
              <p:nvPr/>
            </p:nvCxnSpPr>
            <p:spPr>
              <a:xfrm>
                <a:off x="3984225" y="3954450"/>
                <a:ext cx="43845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5A254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" name="Google Shape;3002;p55">
              <a:extLst>
                <a:ext uri="{FF2B5EF4-FFF2-40B4-BE49-F238E27FC236}">
                  <a16:creationId xmlns:a16="http://schemas.microsoft.com/office/drawing/2014/main" id="{AFF04FC9-EE63-CFD3-F2A6-1DBDD7B7D1D8}"/>
                </a:ext>
              </a:extLst>
            </p:cNvPr>
            <p:cNvSpPr/>
            <p:nvPr/>
          </p:nvSpPr>
          <p:spPr>
            <a:xfrm>
              <a:off x="3525700" y="4390126"/>
              <a:ext cx="5318100" cy="2142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9" name="Google Shape;3003;p55">
              <a:extLst>
                <a:ext uri="{FF2B5EF4-FFF2-40B4-BE49-F238E27FC236}">
                  <a16:creationId xmlns:a16="http://schemas.microsoft.com/office/drawing/2014/main" id="{B867A3FE-0020-6B5D-03F0-21A38B65E988}"/>
                </a:ext>
              </a:extLst>
            </p:cNvPr>
            <p:cNvGrpSpPr/>
            <p:nvPr/>
          </p:nvGrpSpPr>
          <p:grpSpPr>
            <a:xfrm>
              <a:off x="4181701" y="3851630"/>
              <a:ext cx="1947899" cy="549520"/>
              <a:chOff x="3431425" y="3904700"/>
              <a:chExt cx="2088900" cy="589298"/>
            </a:xfrm>
          </p:grpSpPr>
          <p:sp>
            <p:nvSpPr>
              <p:cNvPr id="10" name="Google Shape;3004;p55">
                <a:extLst>
                  <a:ext uri="{FF2B5EF4-FFF2-40B4-BE49-F238E27FC236}">
                    <a16:creationId xmlns:a16="http://schemas.microsoft.com/office/drawing/2014/main" id="{D926560A-067D-2E39-3D27-0AEC6D90C1D1}"/>
                  </a:ext>
                </a:extLst>
              </p:cNvPr>
              <p:cNvSpPr/>
              <p:nvPr/>
            </p:nvSpPr>
            <p:spPr>
              <a:xfrm rot="5400000">
                <a:off x="3388675" y="4203448"/>
                <a:ext cx="480000" cy="101100"/>
              </a:xfrm>
              <a:prstGeom prst="rect">
                <a:avLst/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3005;p55">
                <a:extLst>
                  <a:ext uri="{FF2B5EF4-FFF2-40B4-BE49-F238E27FC236}">
                    <a16:creationId xmlns:a16="http://schemas.microsoft.com/office/drawing/2014/main" id="{45F30F2A-E21D-B6C1-596A-B4A052D022EA}"/>
                  </a:ext>
                </a:extLst>
              </p:cNvPr>
              <p:cNvSpPr/>
              <p:nvPr/>
            </p:nvSpPr>
            <p:spPr>
              <a:xfrm rot="5400000">
                <a:off x="5046525" y="4203448"/>
                <a:ext cx="480000" cy="101100"/>
              </a:xfrm>
              <a:prstGeom prst="rect">
                <a:avLst/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cxnSp>
            <p:nvCxnSpPr>
              <p:cNvPr id="12" name="Google Shape;3006;p55">
                <a:extLst>
                  <a:ext uri="{FF2B5EF4-FFF2-40B4-BE49-F238E27FC236}">
                    <a16:creationId xmlns:a16="http://schemas.microsoft.com/office/drawing/2014/main" id="{0ABB8654-A798-E522-C437-97C71D1BE61E}"/>
                  </a:ext>
                </a:extLst>
              </p:cNvPr>
              <p:cNvCxnSpPr/>
              <p:nvPr/>
            </p:nvCxnSpPr>
            <p:spPr>
              <a:xfrm>
                <a:off x="3679225" y="4302573"/>
                <a:ext cx="1556700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5A254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3" name="Google Shape;3007;p55">
                <a:extLst>
                  <a:ext uri="{FF2B5EF4-FFF2-40B4-BE49-F238E27FC236}">
                    <a16:creationId xmlns:a16="http://schemas.microsoft.com/office/drawing/2014/main" id="{FF377E4A-B39F-4369-0AF2-9566CF9ED0DA}"/>
                  </a:ext>
                </a:extLst>
              </p:cNvPr>
              <p:cNvSpPr/>
              <p:nvPr/>
            </p:nvSpPr>
            <p:spPr>
              <a:xfrm>
                <a:off x="3431425" y="3904700"/>
                <a:ext cx="2088900" cy="1704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5A254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9" name="Google Shape;3008;p55">
            <a:extLst>
              <a:ext uri="{FF2B5EF4-FFF2-40B4-BE49-F238E27FC236}">
                <a16:creationId xmlns:a16="http://schemas.microsoft.com/office/drawing/2014/main" id="{A0C5E1A2-B571-99D2-6396-37D50367F2F8}"/>
              </a:ext>
            </a:extLst>
          </p:cNvPr>
          <p:cNvGrpSpPr/>
          <p:nvPr/>
        </p:nvGrpSpPr>
        <p:grpSpPr>
          <a:xfrm>
            <a:off x="5347587" y="1422474"/>
            <a:ext cx="540031" cy="326219"/>
            <a:chOff x="3732719" y="539111"/>
            <a:chExt cx="405023" cy="244664"/>
          </a:xfrm>
        </p:grpSpPr>
        <p:grpSp>
          <p:nvGrpSpPr>
            <p:cNvPr id="20" name="Google Shape;3009;p55">
              <a:extLst>
                <a:ext uri="{FF2B5EF4-FFF2-40B4-BE49-F238E27FC236}">
                  <a16:creationId xmlns:a16="http://schemas.microsoft.com/office/drawing/2014/main" id="{ECA18402-99CB-A863-2AC5-43E0E4E7E4FC}"/>
                </a:ext>
              </a:extLst>
            </p:cNvPr>
            <p:cNvGrpSpPr/>
            <p:nvPr/>
          </p:nvGrpSpPr>
          <p:grpSpPr>
            <a:xfrm>
              <a:off x="4027697" y="625991"/>
              <a:ext cx="110046" cy="100110"/>
              <a:chOff x="3930047" y="549791"/>
              <a:chExt cx="110046" cy="100110"/>
            </a:xfrm>
          </p:grpSpPr>
          <p:sp>
            <p:nvSpPr>
              <p:cNvPr id="40" name="Google Shape;3010;p55">
                <a:extLst>
                  <a:ext uri="{FF2B5EF4-FFF2-40B4-BE49-F238E27FC236}">
                    <a16:creationId xmlns:a16="http://schemas.microsoft.com/office/drawing/2014/main" id="{4CD32DB6-3557-AEC4-3F94-8CFBAC2E5396}"/>
                  </a:ext>
                </a:extLst>
              </p:cNvPr>
              <p:cNvSpPr/>
              <p:nvPr/>
            </p:nvSpPr>
            <p:spPr>
              <a:xfrm>
                <a:off x="3930193" y="549791"/>
                <a:ext cx="57991" cy="96590"/>
              </a:xfrm>
              <a:custGeom>
                <a:avLst/>
                <a:gdLst/>
                <a:ahLst/>
                <a:cxnLst/>
                <a:rect l="l" t="t" r="r" b="b"/>
                <a:pathLst>
                  <a:path w="4366" h="7272" extrusionOk="0">
                    <a:moveTo>
                      <a:pt x="2580" y="0"/>
                    </a:moveTo>
                    <a:cubicBezTo>
                      <a:pt x="2183" y="0"/>
                      <a:pt x="1771" y="185"/>
                      <a:pt x="1534" y="543"/>
                    </a:cubicBezTo>
                    <a:cubicBezTo>
                      <a:pt x="544" y="2421"/>
                      <a:pt x="485" y="4550"/>
                      <a:pt x="26" y="6553"/>
                    </a:cubicBezTo>
                    <a:cubicBezTo>
                      <a:pt x="0" y="6944"/>
                      <a:pt x="315" y="7272"/>
                      <a:pt x="643" y="7272"/>
                    </a:cubicBezTo>
                    <a:cubicBezTo>
                      <a:pt x="781" y="7272"/>
                      <a:pt x="921" y="7214"/>
                      <a:pt x="1039" y="7078"/>
                    </a:cubicBezTo>
                    <a:cubicBezTo>
                      <a:pt x="2577" y="5378"/>
                      <a:pt x="4366" y="3012"/>
                      <a:pt x="3567" y="639"/>
                    </a:cubicBezTo>
                    <a:cubicBezTo>
                      <a:pt x="3407" y="209"/>
                      <a:pt x="3002" y="0"/>
                      <a:pt x="2580" y="0"/>
                    </a:cubicBezTo>
                    <a:close/>
                  </a:path>
                </a:pathLst>
              </a:custGeom>
              <a:solidFill>
                <a:srgbClr val="FE5F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3011;p55">
                <a:extLst>
                  <a:ext uri="{FF2B5EF4-FFF2-40B4-BE49-F238E27FC236}">
                    <a16:creationId xmlns:a16="http://schemas.microsoft.com/office/drawing/2014/main" id="{192BFA98-A897-FF95-A8A4-D40153644813}"/>
                  </a:ext>
                </a:extLst>
              </p:cNvPr>
              <p:cNvSpPr/>
              <p:nvPr/>
            </p:nvSpPr>
            <p:spPr>
              <a:xfrm>
                <a:off x="3930047" y="591153"/>
                <a:ext cx="110046" cy="58748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423" extrusionOk="0">
                    <a:moveTo>
                      <a:pt x="6640" y="0"/>
                    </a:moveTo>
                    <a:cubicBezTo>
                      <a:pt x="6574" y="0"/>
                      <a:pt x="6507" y="6"/>
                      <a:pt x="6439" y="17"/>
                    </a:cubicBezTo>
                    <a:cubicBezTo>
                      <a:pt x="4162" y="601"/>
                      <a:pt x="2403" y="2079"/>
                      <a:pt x="466" y="3188"/>
                    </a:cubicBezTo>
                    <a:lnTo>
                      <a:pt x="436" y="3188"/>
                    </a:lnTo>
                    <a:cubicBezTo>
                      <a:pt x="0" y="3595"/>
                      <a:pt x="126" y="4423"/>
                      <a:pt x="776" y="4423"/>
                    </a:cubicBezTo>
                    <a:cubicBezTo>
                      <a:pt x="3297" y="4423"/>
                      <a:pt x="6535" y="4112"/>
                      <a:pt x="7859" y="1746"/>
                    </a:cubicBezTo>
                    <a:cubicBezTo>
                      <a:pt x="8285" y="915"/>
                      <a:pt x="7516" y="0"/>
                      <a:pt x="6640" y="0"/>
                    </a:cubicBezTo>
                    <a:close/>
                  </a:path>
                </a:pathLst>
              </a:custGeom>
              <a:solidFill>
                <a:srgbClr val="FE5F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1" name="Google Shape;3012;p55">
              <a:extLst>
                <a:ext uri="{FF2B5EF4-FFF2-40B4-BE49-F238E27FC236}">
                  <a16:creationId xmlns:a16="http://schemas.microsoft.com/office/drawing/2014/main" id="{510BC694-C860-9447-3D22-50EAC247F3D0}"/>
                </a:ext>
              </a:extLst>
            </p:cNvPr>
            <p:cNvSpPr/>
            <p:nvPr/>
          </p:nvSpPr>
          <p:spPr>
            <a:xfrm>
              <a:off x="3756867" y="539111"/>
              <a:ext cx="308552" cy="244664"/>
            </a:xfrm>
            <a:custGeom>
              <a:avLst/>
              <a:gdLst/>
              <a:ahLst/>
              <a:cxnLst/>
              <a:rect l="l" t="t" r="r" b="b"/>
              <a:pathLst>
                <a:path w="23230" h="18420" extrusionOk="0">
                  <a:moveTo>
                    <a:pt x="6109" y="1"/>
                  </a:moveTo>
                  <a:cubicBezTo>
                    <a:pt x="5800" y="1"/>
                    <a:pt x="5489" y="20"/>
                    <a:pt x="5176" y="61"/>
                  </a:cubicBezTo>
                  <a:cubicBezTo>
                    <a:pt x="4902" y="90"/>
                    <a:pt x="4651" y="157"/>
                    <a:pt x="4377" y="246"/>
                  </a:cubicBezTo>
                  <a:cubicBezTo>
                    <a:pt x="3882" y="401"/>
                    <a:pt x="3387" y="645"/>
                    <a:pt x="2899" y="955"/>
                  </a:cubicBezTo>
                  <a:cubicBezTo>
                    <a:pt x="2500" y="1266"/>
                    <a:pt x="2093" y="1636"/>
                    <a:pt x="1760" y="2064"/>
                  </a:cubicBezTo>
                  <a:cubicBezTo>
                    <a:pt x="1450" y="2493"/>
                    <a:pt x="1169" y="2959"/>
                    <a:pt x="984" y="3454"/>
                  </a:cubicBezTo>
                  <a:cubicBezTo>
                    <a:pt x="97" y="5421"/>
                    <a:pt x="1" y="7579"/>
                    <a:pt x="496" y="9642"/>
                  </a:cubicBezTo>
                  <a:cubicBezTo>
                    <a:pt x="651" y="10167"/>
                    <a:pt x="799" y="10692"/>
                    <a:pt x="984" y="11180"/>
                  </a:cubicBezTo>
                  <a:cubicBezTo>
                    <a:pt x="2718" y="16006"/>
                    <a:pt x="7489" y="18419"/>
                    <a:pt x="12241" y="18419"/>
                  </a:cubicBezTo>
                  <a:cubicBezTo>
                    <a:pt x="12555" y="18419"/>
                    <a:pt x="12869" y="18409"/>
                    <a:pt x="13182" y="18388"/>
                  </a:cubicBezTo>
                  <a:cubicBezTo>
                    <a:pt x="13552" y="18388"/>
                    <a:pt x="13921" y="18329"/>
                    <a:pt x="14262" y="18299"/>
                  </a:cubicBezTo>
                  <a:cubicBezTo>
                    <a:pt x="17130" y="17870"/>
                    <a:pt x="19533" y="16081"/>
                    <a:pt x="21566" y="14203"/>
                  </a:cubicBezTo>
                  <a:cubicBezTo>
                    <a:pt x="21750" y="14019"/>
                    <a:pt x="21965" y="13834"/>
                    <a:pt x="22179" y="13619"/>
                  </a:cubicBezTo>
                  <a:cubicBezTo>
                    <a:pt x="22490" y="13338"/>
                    <a:pt x="22793" y="13028"/>
                    <a:pt x="23074" y="12695"/>
                  </a:cubicBezTo>
                  <a:cubicBezTo>
                    <a:pt x="23074" y="12658"/>
                    <a:pt x="23103" y="12629"/>
                    <a:pt x="23103" y="12599"/>
                  </a:cubicBezTo>
                  <a:cubicBezTo>
                    <a:pt x="23229" y="12289"/>
                    <a:pt x="23133" y="11889"/>
                    <a:pt x="22734" y="11860"/>
                  </a:cubicBezTo>
                  <a:lnTo>
                    <a:pt x="22608" y="11860"/>
                  </a:lnTo>
                  <a:cubicBezTo>
                    <a:pt x="22490" y="11919"/>
                    <a:pt x="22364" y="11986"/>
                    <a:pt x="22238" y="12015"/>
                  </a:cubicBezTo>
                  <a:cubicBezTo>
                    <a:pt x="21849" y="12150"/>
                    <a:pt x="21470" y="12212"/>
                    <a:pt x="21101" y="12212"/>
                  </a:cubicBezTo>
                  <a:cubicBezTo>
                    <a:pt x="19960" y="12212"/>
                    <a:pt x="18921" y="11619"/>
                    <a:pt x="17988" y="10780"/>
                  </a:cubicBezTo>
                  <a:cubicBezTo>
                    <a:pt x="17744" y="10566"/>
                    <a:pt x="17529" y="10322"/>
                    <a:pt x="17315" y="10071"/>
                  </a:cubicBezTo>
                  <a:cubicBezTo>
                    <a:pt x="15836" y="8289"/>
                    <a:pt x="14912" y="6160"/>
                    <a:pt x="13552" y="4341"/>
                  </a:cubicBezTo>
                  <a:cubicBezTo>
                    <a:pt x="13367" y="4097"/>
                    <a:pt x="13182" y="3853"/>
                    <a:pt x="12968" y="3602"/>
                  </a:cubicBezTo>
                  <a:cubicBezTo>
                    <a:pt x="11334" y="1530"/>
                    <a:pt x="8835" y="1"/>
                    <a:pt x="6109" y="1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3013;p55">
              <a:extLst>
                <a:ext uri="{FF2B5EF4-FFF2-40B4-BE49-F238E27FC236}">
                  <a16:creationId xmlns:a16="http://schemas.microsoft.com/office/drawing/2014/main" id="{59770B18-D03C-C555-4BEB-EFF8BBF528CC}"/>
                </a:ext>
              </a:extLst>
            </p:cNvPr>
            <p:cNvSpPr/>
            <p:nvPr/>
          </p:nvSpPr>
          <p:spPr>
            <a:xfrm>
              <a:off x="3765022" y="662239"/>
              <a:ext cx="220556" cy="121535"/>
            </a:xfrm>
            <a:custGeom>
              <a:avLst/>
              <a:gdLst/>
              <a:ahLst/>
              <a:cxnLst/>
              <a:rect l="l" t="t" r="r" b="b"/>
              <a:pathLst>
                <a:path w="16605" h="9150" extrusionOk="0">
                  <a:moveTo>
                    <a:pt x="2889" y="0"/>
                  </a:moveTo>
                  <a:cubicBezTo>
                    <a:pt x="2603" y="0"/>
                    <a:pt x="2318" y="11"/>
                    <a:pt x="2033" y="32"/>
                  </a:cubicBezTo>
                  <a:cubicBezTo>
                    <a:pt x="1331" y="98"/>
                    <a:pt x="437" y="217"/>
                    <a:pt x="0" y="742"/>
                  </a:cubicBezTo>
                  <a:cubicBezTo>
                    <a:pt x="97" y="1141"/>
                    <a:pt x="222" y="1510"/>
                    <a:pt x="370" y="1910"/>
                  </a:cubicBezTo>
                  <a:cubicBezTo>
                    <a:pt x="2104" y="6736"/>
                    <a:pt x="6875" y="9149"/>
                    <a:pt x="11627" y="9149"/>
                  </a:cubicBezTo>
                  <a:cubicBezTo>
                    <a:pt x="11941" y="9149"/>
                    <a:pt x="12255" y="9139"/>
                    <a:pt x="12568" y="9118"/>
                  </a:cubicBezTo>
                  <a:cubicBezTo>
                    <a:pt x="12938" y="9118"/>
                    <a:pt x="13307" y="9059"/>
                    <a:pt x="13648" y="9029"/>
                  </a:cubicBezTo>
                  <a:cubicBezTo>
                    <a:pt x="14572" y="8874"/>
                    <a:pt x="15437" y="8600"/>
                    <a:pt x="16265" y="8231"/>
                  </a:cubicBezTo>
                  <a:cubicBezTo>
                    <a:pt x="16420" y="7890"/>
                    <a:pt x="16516" y="7491"/>
                    <a:pt x="16546" y="7055"/>
                  </a:cubicBezTo>
                  <a:cubicBezTo>
                    <a:pt x="16546" y="6567"/>
                    <a:pt x="16605" y="5946"/>
                    <a:pt x="16080" y="5761"/>
                  </a:cubicBezTo>
                  <a:cubicBezTo>
                    <a:pt x="15772" y="5648"/>
                    <a:pt x="15439" y="5622"/>
                    <a:pt x="15103" y="5622"/>
                  </a:cubicBezTo>
                  <a:cubicBezTo>
                    <a:pt x="14801" y="5622"/>
                    <a:pt x="14496" y="5643"/>
                    <a:pt x="14202" y="5643"/>
                  </a:cubicBezTo>
                  <a:cubicBezTo>
                    <a:pt x="13093" y="5643"/>
                    <a:pt x="12014" y="5148"/>
                    <a:pt x="11060" y="4623"/>
                  </a:cubicBezTo>
                  <a:cubicBezTo>
                    <a:pt x="10047" y="4068"/>
                    <a:pt x="9123" y="3359"/>
                    <a:pt x="8443" y="2435"/>
                  </a:cubicBezTo>
                  <a:cubicBezTo>
                    <a:pt x="8103" y="2006"/>
                    <a:pt x="7800" y="1540"/>
                    <a:pt x="7334" y="1207"/>
                  </a:cubicBezTo>
                  <a:cubicBezTo>
                    <a:pt x="6839" y="867"/>
                    <a:pt x="6284" y="616"/>
                    <a:pt x="5700" y="431"/>
                  </a:cubicBezTo>
                  <a:cubicBezTo>
                    <a:pt x="4801" y="124"/>
                    <a:pt x="3845" y="0"/>
                    <a:pt x="2889" y="0"/>
                  </a:cubicBezTo>
                  <a:close/>
                </a:path>
              </a:pathLst>
            </a:custGeom>
            <a:solidFill>
              <a:srgbClr val="FFB4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23" name="Google Shape;3014;p55">
              <a:extLst>
                <a:ext uri="{FF2B5EF4-FFF2-40B4-BE49-F238E27FC236}">
                  <a16:creationId xmlns:a16="http://schemas.microsoft.com/office/drawing/2014/main" id="{A11F09C1-83DE-915F-54E5-08731B6AEBA3}"/>
                </a:ext>
              </a:extLst>
            </p:cNvPr>
            <p:cNvGrpSpPr/>
            <p:nvPr/>
          </p:nvGrpSpPr>
          <p:grpSpPr>
            <a:xfrm>
              <a:off x="3860364" y="641452"/>
              <a:ext cx="138377" cy="116023"/>
              <a:chOff x="3762714" y="565252"/>
              <a:chExt cx="138377" cy="116023"/>
            </a:xfrm>
          </p:grpSpPr>
          <p:sp>
            <p:nvSpPr>
              <p:cNvPr id="38" name="Google Shape;3015;p55">
                <a:extLst>
                  <a:ext uri="{FF2B5EF4-FFF2-40B4-BE49-F238E27FC236}">
                    <a16:creationId xmlns:a16="http://schemas.microsoft.com/office/drawing/2014/main" id="{902BE5D5-4CD7-8136-7B5F-8A885AD65FB4}"/>
                  </a:ext>
                </a:extLst>
              </p:cNvPr>
              <p:cNvSpPr/>
              <p:nvPr/>
            </p:nvSpPr>
            <p:spPr>
              <a:xfrm>
                <a:off x="3762714" y="565252"/>
                <a:ext cx="138377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10418" h="4512" extrusionOk="0">
                    <a:moveTo>
                      <a:pt x="3025" y="0"/>
                    </a:moveTo>
                    <a:cubicBezTo>
                      <a:pt x="2529" y="518"/>
                      <a:pt x="1975" y="983"/>
                      <a:pt x="1391" y="1294"/>
                    </a:cubicBezTo>
                    <a:cubicBezTo>
                      <a:pt x="925" y="1538"/>
                      <a:pt x="467" y="1723"/>
                      <a:pt x="1" y="1878"/>
                    </a:cubicBezTo>
                    <a:cubicBezTo>
                      <a:pt x="2004" y="3221"/>
                      <a:pt x="4411" y="4511"/>
                      <a:pt x="6771" y="4511"/>
                    </a:cubicBezTo>
                    <a:cubicBezTo>
                      <a:pt x="7607" y="4511"/>
                      <a:pt x="8437" y="4349"/>
                      <a:pt x="9242" y="3970"/>
                    </a:cubicBezTo>
                    <a:cubicBezTo>
                      <a:pt x="10417" y="3386"/>
                      <a:pt x="10196" y="1567"/>
                      <a:pt x="9027" y="983"/>
                    </a:cubicBezTo>
                    <a:cubicBezTo>
                      <a:pt x="7054" y="244"/>
                      <a:pt x="5021" y="89"/>
                      <a:pt x="3025" y="0"/>
                    </a:cubicBezTo>
                    <a:close/>
                  </a:path>
                </a:pathLst>
              </a:custGeom>
              <a:solidFill>
                <a:srgbClr val="FE5F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3016;p55">
                <a:extLst>
                  <a:ext uri="{FF2B5EF4-FFF2-40B4-BE49-F238E27FC236}">
                    <a16:creationId xmlns:a16="http://schemas.microsoft.com/office/drawing/2014/main" id="{29C994AA-E9B9-C5B8-969C-8EAAFABA800A}"/>
                  </a:ext>
                </a:extLst>
              </p:cNvPr>
              <p:cNvSpPr/>
              <p:nvPr/>
            </p:nvSpPr>
            <p:spPr>
              <a:xfrm>
                <a:off x="3763604" y="570937"/>
                <a:ext cx="117736" cy="110338"/>
              </a:xfrm>
              <a:custGeom>
                <a:avLst/>
                <a:gdLst/>
                <a:ahLst/>
                <a:cxnLst/>
                <a:rect l="l" t="t" r="r" b="b"/>
                <a:pathLst>
                  <a:path w="8864" h="8307" extrusionOk="0">
                    <a:moveTo>
                      <a:pt x="2521" y="1"/>
                    </a:moveTo>
                    <a:cubicBezTo>
                      <a:pt x="2152" y="341"/>
                      <a:pt x="1752" y="644"/>
                      <a:pt x="1324" y="866"/>
                    </a:cubicBezTo>
                    <a:cubicBezTo>
                      <a:pt x="888" y="1110"/>
                      <a:pt x="429" y="1295"/>
                      <a:pt x="0" y="1450"/>
                    </a:cubicBezTo>
                    <a:cubicBezTo>
                      <a:pt x="1257" y="4525"/>
                      <a:pt x="3172" y="7667"/>
                      <a:pt x="6499" y="8288"/>
                    </a:cubicBezTo>
                    <a:cubicBezTo>
                      <a:pt x="6578" y="8300"/>
                      <a:pt x="6656" y="8306"/>
                      <a:pt x="6733" y="8306"/>
                    </a:cubicBezTo>
                    <a:cubicBezTo>
                      <a:pt x="8017" y="8306"/>
                      <a:pt x="8863" y="6672"/>
                      <a:pt x="8221" y="5486"/>
                    </a:cubicBezTo>
                    <a:cubicBezTo>
                      <a:pt x="6743" y="3202"/>
                      <a:pt x="4584" y="1635"/>
                      <a:pt x="2521" y="1"/>
                    </a:cubicBezTo>
                    <a:close/>
                  </a:path>
                </a:pathLst>
              </a:custGeom>
              <a:solidFill>
                <a:srgbClr val="FE5F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4" name="Google Shape;3017;p55">
              <a:extLst>
                <a:ext uri="{FF2B5EF4-FFF2-40B4-BE49-F238E27FC236}">
                  <a16:creationId xmlns:a16="http://schemas.microsoft.com/office/drawing/2014/main" id="{06291665-FC00-6515-5F6C-6E209157752D}"/>
                </a:ext>
              </a:extLst>
            </p:cNvPr>
            <p:cNvSpPr/>
            <p:nvPr/>
          </p:nvSpPr>
          <p:spPr>
            <a:xfrm>
              <a:off x="3806171" y="567362"/>
              <a:ext cx="24745" cy="17493"/>
            </a:xfrm>
            <a:custGeom>
              <a:avLst/>
              <a:gdLst/>
              <a:ahLst/>
              <a:cxnLst/>
              <a:rect l="l" t="t" r="r" b="b"/>
              <a:pathLst>
                <a:path w="1863" h="1317" extrusionOk="0">
                  <a:moveTo>
                    <a:pt x="890" y="1"/>
                  </a:moveTo>
                  <a:cubicBezTo>
                    <a:pt x="239" y="1"/>
                    <a:pt x="0" y="1068"/>
                    <a:pt x="754" y="1290"/>
                  </a:cubicBezTo>
                  <a:cubicBezTo>
                    <a:pt x="819" y="1308"/>
                    <a:pt x="880" y="1316"/>
                    <a:pt x="939" y="1316"/>
                  </a:cubicBezTo>
                  <a:cubicBezTo>
                    <a:pt x="1611" y="1316"/>
                    <a:pt x="1863" y="231"/>
                    <a:pt x="1094" y="33"/>
                  </a:cubicBezTo>
                  <a:cubicBezTo>
                    <a:pt x="1023" y="11"/>
                    <a:pt x="954" y="1"/>
                    <a:pt x="890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3018;p55">
              <a:extLst>
                <a:ext uri="{FF2B5EF4-FFF2-40B4-BE49-F238E27FC236}">
                  <a16:creationId xmlns:a16="http://schemas.microsoft.com/office/drawing/2014/main" id="{9075AC89-43A5-8233-B5AC-FE683D4D6829}"/>
                </a:ext>
              </a:extLst>
            </p:cNvPr>
            <p:cNvSpPr/>
            <p:nvPr/>
          </p:nvSpPr>
          <p:spPr>
            <a:xfrm>
              <a:off x="3732719" y="565742"/>
              <a:ext cx="65509" cy="27136"/>
            </a:xfrm>
            <a:custGeom>
              <a:avLst/>
              <a:gdLst/>
              <a:ahLst/>
              <a:cxnLst/>
              <a:rect l="l" t="t" r="r" b="b"/>
              <a:pathLst>
                <a:path w="4932" h="2043" extrusionOk="0">
                  <a:moveTo>
                    <a:pt x="2654" y="0"/>
                  </a:moveTo>
                  <a:cubicBezTo>
                    <a:pt x="2373" y="0"/>
                    <a:pt x="2063" y="30"/>
                    <a:pt x="1789" y="89"/>
                  </a:cubicBezTo>
                  <a:cubicBezTo>
                    <a:pt x="1449" y="118"/>
                    <a:pt x="1080" y="155"/>
                    <a:pt x="739" y="244"/>
                  </a:cubicBezTo>
                  <a:cubicBezTo>
                    <a:pt x="525" y="303"/>
                    <a:pt x="0" y="488"/>
                    <a:pt x="155" y="799"/>
                  </a:cubicBezTo>
                  <a:cubicBezTo>
                    <a:pt x="215" y="983"/>
                    <a:pt x="495" y="1013"/>
                    <a:pt x="651" y="1080"/>
                  </a:cubicBezTo>
                  <a:cubicBezTo>
                    <a:pt x="1020" y="1227"/>
                    <a:pt x="1789" y="1508"/>
                    <a:pt x="1819" y="1508"/>
                  </a:cubicBezTo>
                  <a:cubicBezTo>
                    <a:pt x="1974" y="1567"/>
                    <a:pt x="2129" y="1634"/>
                    <a:pt x="2285" y="1693"/>
                  </a:cubicBezTo>
                  <a:cubicBezTo>
                    <a:pt x="2695" y="1832"/>
                    <a:pt x="3206" y="2042"/>
                    <a:pt x="3664" y="2042"/>
                  </a:cubicBezTo>
                  <a:cubicBezTo>
                    <a:pt x="3718" y="2042"/>
                    <a:pt x="3770" y="2039"/>
                    <a:pt x="3822" y="2033"/>
                  </a:cubicBezTo>
                  <a:cubicBezTo>
                    <a:pt x="4687" y="1937"/>
                    <a:pt x="4931" y="710"/>
                    <a:pt x="4162" y="303"/>
                  </a:cubicBezTo>
                  <a:cubicBezTo>
                    <a:pt x="3726" y="89"/>
                    <a:pt x="3142" y="0"/>
                    <a:pt x="2654" y="0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26" name="Google Shape;3019;p55">
              <a:extLst>
                <a:ext uri="{FF2B5EF4-FFF2-40B4-BE49-F238E27FC236}">
                  <a16:creationId xmlns:a16="http://schemas.microsoft.com/office/drawing/2014/main" id="{65118C69-7CE8-FC05-5D06-87B9B5868D43}"/>
                </a:ext>
              </a:extLst>
            </p:cNvPr>
            <p:cNvGrpSpPr/>
            <p:nvPr/>
          </p:nvGrpSpPr>
          <p:grpSpPr>
            <a:xfrm>
              <a:off x="3818245" y="595588"/>
              <a:ext cx="30696" cy="27043"/>
              <a:chOff x="3720595" y="519388"/>
              <a:chExt cx="30696" cy="27043"/>
            </a:xfrm>
          </p:grpSpPr>
          <p:sp>
            <p:nvSpPr>
              <p:cNvPr id="35" name="Google Shape;3020;p55">
                <a:extLst>
                  <a:ext uri="{FF2B5EF4-FFF2-40B4-BE49-F238E27FC236}">
                    <a16:creationId xmlns:a16="http://schemas.microsoft.com/office/drawing/2014/main" id="{1D4DD8C8-8F65-6276-17F7-8E3A03D3D078}"/>
                  </a:ext>
                </a:extLst>
              </p:cNvPr>
              <p:cNvSpPr/>
              <p:nvPr/>
            </p:nvSpPr>
            <p:spPr>
              <a:xfrm>
                <a:off x="3728737" y="519388"/>
                <a:ext cx="13110" cy="26419"/>
              </a:xfrm>
              <a:custGeom>
                <a:avLst/>
                <a:gdLst/>
                <a:ahLst/>
                <a:cxnLst/>
                <a:rect l="l" t="t" r="r" b="b"/>
                <a:pathLst>
                  <a:path w="987" h="1989" extrusionOk="0">
                    <a:moveTo>
                      <a:pt x="371" y="1"/>
                    </a:moveTo>
                    <a:cubicBezTo>
                      <a:pt x="1" y="89"/>
                      <a:pt x="127" y="710"/>
                      <a:pt x="186" y="1050"/>
                    </a:cubicBezTo>
                    <a:cubicBezTo>
                      <a:pt x="223" y="1324"/>
                      <a:pt x="371" y="1849"/>
                      <a:pt x="681" y="1974"/>
                    </a:cubicBezTo>
                    <a:cubicBezTo>
                      <a:pt x="707" y="1984"/>
                      <a:pt x="730" y="1989"/>
                      <a:pt x="752" y="1989"/>
                    </a:cubicBezTo>
                    <a:cubicBezTo>
                      <a:pt x="987" y="1989"/>
                      <a:pt x="959" y="1432"/>
                      <a:pt x="925" y="1235"/>
                    </a:cubicBezTo>
                    <a:cubicBezTo>
                      <a:pt x="895" y="895"/>
                      <a:pt x="777" y="341"/>
                      <a:pt x="437" y="30"/>
                    </a:cubicBezTo>
                    <a:lnTo>
                      <a:pt x="408" y="30"/>
                    </a:lnTo>
                    <a:cubicBezTo>
                      <a:pt x="408" y="1"/>
                      <a:pt x="371" y="1"/>
                      <a:pt x="371" y="1"/>
                    </a:cubicBezTo>
                    <a:close/>
                  </a:path>
                </a:pathLst>
              </a:custGeom>
              <a:solidFill>
                <a:srgbClr val="EF41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3021;p55">
                <a:extLst>
                  <a:ext uri="{FF2B5EF4-FFF2-40B4-BE49-F238E27FC236}">
                    <a16:creationId xmlns:a16="http://schemas.microsoft.com/office/drawing/2014/main" id="{72F5CC98-6F8F-9349-954E-2985363879C8}"/>
                  </a:ext>
                </a:extLst>
              </p:cNvPr>
              <p:cNvSpPr/>
              <p:nvPr/>
            </p:nvSpPr>
            <p:spPr>
              <a:xfrm>
                <a:off x="3742684" y="525179"/>
                <a:ext cx="8607" cy="21252"/>
              </a:xfrm>
              <a:custGeom>
                <a:avLst/>
                <a:gdLst/>
                <a:ahLst/>
                <a:cxnLst/>
                <a:rect l="l" t="t" r="r" b="b"/>
                <a:pathLst>
                  <a:path w="648" h="1600" extrusionOk="0">
                    <a:moveTo>
                      <a:pt x="230" y="1"/>
                    </a:moveTo>
                    <a:cubicBezTo>
                      <a:pt x="222" y="1"/>
                      <a:pt x="215" y="8"/>
                      <a:pt x="215" y="23"/>
                    </a:cubicBezTo>
                    <a:cubicBezTo>
                      <a:pt x="1" y="149"/>
                      <a:pt x="97" y="674"/>
                      <a:pt x="156" y="947"/>
                    </a:cubicBezTo>
                    <a:cubicBezTo>
                      <a:pt x="186" y="1102"/>
                      <a:pt x="282" y="1538"/>
                      <a:pt x="466" y="1598"/>
                    </a:cubicBezTo>
                    <a:cubicBezTo>
                      <a:pt x="475" y="1599"/>
                      <a:pt x="483" y="1600"/>
                      <a:pt x="490" y="1600"/>
                    </a:cubicBezTo>
                    <a:cubicBezTo>
                      <a:pt x="648" y="1600"/>
                      <a:pt x="614" y="1311"/>
                      <a:pt x="614" y="1198"/>
                    </a:cubicBezTo>
                    <a:cubicBezTo>
                      <a:pt x="614" y="829"/>
                      <a:pt x="526" y="430"/>
                      <a:pt x="311" y="60"/>
                    </a:cubicBezTo>
                    <a:cubicBezTo>
                      <a:pt x="282" y="23"/>
                      <a:pt x="282" y="23"/>
                      <a:pt x="245" y="23"/>
                    </a:cubicBezTo>
                    <a:cubicBezTo>
                      <a:pt x="245" y="8"/>
                      <a:pt x="237" y="1"/>
                      <a:pt x="230" y="1"/>
                    </a:cubicBezTo>
                    <a:close/>
                  </a:path>
                </a:pathLst>
              </a:custGeom>
              <a:solidFill>
                <a:srgbClr val="EF41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3022;p55">
                <a:extLst>
                  <a:ext uri="{FF2B5EF4-FFF2-40B4-BE49-F238E27FC236}">
                    <a16:creationId xmlns:a16="http://schemas.microsoft.com/office/drawing/2014/main" id="{C10EE669-971A-54FB-F9AE-65D23F12A7A5}"/>
                  </a:ext>
                </a:extLst>
              </p:cNvPr>
              <p:cNvSpPr/>
              <p:nvPr/>
            </p:nvSpPr>
            <p:spPr>
              <a:xfrm>
                <a:off x="3720595" y="520171"/>
                <a:ext cx="9829" cy="19937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501" extrusionOk="0">
                    <a:moveTo>
                      <a:pt x="281" y="1"/>
                    </a:moveTo>
                    <a:cubicBezTo>
                      <a:pt x="0" y="1"/>
                      <a:pt x="126" y="710"/>
                      <a:pt x="156" y="925"/>
                    </a:cubicBezTo>
                    <a:cubicBezTo>
                      <a:pt x="205" y="1104"/>
                      <a:pt x="342" y="1500"/>
                      <a:pt x="494" y="1500"/>
                    </a:cubicBezTo>
                    <a:cubicBezTo>
                      <a:pt x="524" y="1500"/>
                      <a:pt x="554" y="1485"/>
                      <a:pt x="584" y="1450"/>
                    </a:cubicBezTo>
                    <a:cubicBezTo>
                      <a:pt x="740" y="1235"/>
                      <a:pt x="614" y="807"/>
                      <a:pt x="496" y="437"/>
                    </a:cubicBezTo>
                    <a:cubicBezTo>
                      <a:pt x="466" y="252"/>
                      <a:pt x="400" y="1"/>
                      <a:pt x="281" y="1"/>
                    </a:cubicBezTo>
                    <a:close/>
                  </a:path>
                </a:pathLst>
              </a:custGeom>
              <a:solidFill>
                <a:srgbClr val="EF41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7" name="Google Shape;3023;p55">
              <a:extLst>
                <a:ext uri="{FF2B5EF4-FFF2-40B4-BE49-F238E27FC236}">
                  <a16:creationId xmlns:a16="http://schemas.microsoft.com/office/drawing/2014/main" id="{A4309290-7697-B301-70B1-DA6652FD9D2A}"/>
                </a:ext>
              </a:extLst>
            </p:cNvPr>
            <p:cNvGrpSpPr/>
            <p:nvPr/>
          </p:nvGrpSpPr>
          <p:grpSpPr>
            <a:xfrm>
              <a:off x="3860364" y="641465"/>
              <a:ext cx="138377" cy="116023"/>
              <a:chOff x="3762714" y="565252"/>
              <a:chExt cx="138377" cy="116023"/>
            </a:xfrm>
          </p:grpSpPr>
          <p:sp>
            <p:nvSpPr>
              <p:cNvPr id="33" name="Google Shape;3024;p55">
                <a:extLst>
                  <a:ext uri="{FF2B5EF4-FFF2-40B4-BE49-F238E27FC236}">
                    <a16:creationId xmlns:a16="http://schemas.microsoft.com/office/drawing/2014/main" id="{B489DC7D-B3DD-1030-2C38-C95588C9BBAB}"/>
                  </a:ext>
                </a:extLst>
              </p:cNvPr>
              <p:cNvSpPr/>
              <p:nvPr/>
            </p:nvSpPr>
            <p:spPr>
              <a:xfrm>
                <a:off x="3762714" y="565252"/>
                <a:ext cx="138377" cy="59931"/>
              </a:xfrm>
              <a:custGeom>
                <a:avLst/>
                <a:gdLst/>
                <a:ahLst/>
                <a:cxnLst/>
                <a:rect l="l" t="t" r="r" b="b"/>
                <a:pathLst>
                  <a:path w="10418" h="4512" extrusionOk="0">
                    <a:moveTo>
                      <a:pt x="3025" y="0"/>
                    </a:moveTo>
                    <a:cubicBezTo>
                      <a:pt x="2529" y="518"/>
                      <a:pt x="1975" y="983"/>
                      <a:pt x="1391" y="1294"/>
                    </a:cubicBezTo>
                    <a:cubicBezTo>
                      <a:pt x="925" y="1538"/>
                      <a:pt x="467" y="1723"/>
                      <a:pt x="1" y="1878"/>
                    </a:cubicBezTo>
                    <a:cubicBezTo>
                      <a:pt x="2004" y="3221"/>
                      <a:pt x="4411" y="4511"/>
                      <a:pt x="6771" y="4511"/>
                    </a:cubicBezTo>
                    <a:cubicBezTo>
                      <a:pt x="7607" y="4511"/>
                      <a:pt x="8437" y="4349"/>
                      <a:pt x="9242" y="3970"/>
                    </a:cubicBezTo>
                    <a:cubicBezTo>
                      <a:pt x="10417" y="3386"/>
                      <a:pt x="10196" y="1567"/>
                      <a:pt x="9027" y="983"/>
                    </a:cubicBezTo>
                    <a:cubicBezTo>
                      <a:pt x="7054" y="244"/>
                      <a:pt x="5021" y="89"/>
                      <a:pt x="3025" y="0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3025;p55">
                <a:extLst>
                  <a:ext uri="{FF2B5EF4-FFF2-40B4-BE49-F238E27FC236}">
                    <a16:creationId xmlns:a16="http://schemas.microsoft.com/office/drawing/2014/main" id="{0C4AC4BA-BA3A-9D9E-4647-F1491EB9EBAB}"/>
                  </a:ext>
                </a:extLst>
              </p:cNvPr>
              <p:cNvSpPr/>
              <p:nvPr/>
            </p:nvSpPr>
            <p:spPr>
              <a:xfrm>
                <a:off x="3763604" y="570937"/>
                <a:ext cx="117736" cy="110338"/>
              </a:xfrm>
              <a:custGeom>
                <a:avLst/>
                <a:gdLst/>
                <a:ahLst/>
                <a:cxnLst/>
                <a:rect l="l" t="t" r="r" b="b"/>
                <a:pathLst>
                  <a:path w="8864" h="8307" extrusionOk="0">
                    <a:moveTo>
                      <a:pt x="2521" y="1"/>
                    </a:moveTo>
                    <a:cubicBezTo>
                      <a:pt x="2152" y="341"/>
                      <a:pt x="1752" y="644"/>
                      <a:pt x="1324" y="866"/>
                    </a:cubicBezTo>
                    <a:cubicBezTo>
                      <a:pt x="888" y="1110"/>
                      <a:pt x="429" y="1295"/>
                      <a:pt x="0" y="1450"/>
                    </a:cubicBezTo>
                    <a:cubicBezTo>
                      <a:pt x="1257" y="4525"/>
                      <a:pt x="3172" y="7667"/>
                      <a:pt x="6499" y="8288"/>
                    </a:cubicBezTo>
                    <a:cubicBezTo>
                      <a:pt x="6578" y="8300"/>
                      <a:pt x="6656" y="8306"/>
                      <a:pt x="6733" y="8306"/>
                    </a:cubicBezTo>
                    <a:cubicBezTo>
                      <a:pt x="8017" y="8306"/>
                      <a:pt x="8863" y="6672"/>
                      <a:pt x="8221" y="5486"/>
                    </a:cubicBezTo>
                    <a:cubicBezTo>
                      <a:pt x="6743" y="3202"/>
                      <a:pt x="4584" y="1635"/>
                      <a:pt x="2521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8" name="Google Shape;3026;p55">
              <a:extLst>
                <a:ext uri="{FF2B5EF4-FFF2-40B4-BE49-F238E27FC236}">
                  <a16:creationId xmlns:a16="http://schemas.microsoft.com/office/drawing/2014/main" id="{C75704F3-E92B-B205-74BD-6DAE95091481}"/>
                </a:ext>
              </a:extLst>
            </p:cNvPr>
            <p:cNvSpPr/>
            <p:nvPr/>
          </p:nvSpPr>
          <p:spPr>
            <a:xfrm>
              <a:off x="3860370" y="641445"/>
              <a:ext cx="148578" cy="95169"/>
            </a:xfrm>
            <a:custGeom>
              <a:avLst/>
              <a:gdLst/>
              <a:ahLst/>
              <a:cxnLst/>
              <a:rect l="l" t="t" r="r" b="b"/>
              <a:pathLst>
                <a:path w="11186" h="7165" extrusionOk="0">
                  <a:moveTo>
                    <a:pt x="2684" y="0"/>
                  </a:moveTo>
                  <a:cubicBezTo>
                    <a:pt x="2218" y="466"/>
                    <a:pt x="1730" y="895"/>
                    <a:pt x="1176" y="1176"/>
                  </a:cubicBezTo>
                  <a:cubicBezTo>
                    <a:pt x="776" y="1390"/>
                    <a:pt x="407" y="1545"/>
                    <a:pt x="0" y="1693"/>
                  </a:cubicBezTo>
                  <a:cubicBezTo>
                    <a:pt x="2177" y="4646"/>
                    <a:pt x="4513" y="7165"/>
                    <a:pt x="8164" y="7165"/>
                  </a:cubicBezTo>
                  <a:cubicBezTo>
                    <a:pt x="8444" y="7165"/>
                    <a:pt x="8731" y="7150"/>
                    <a:pt x="9027" y="7120"/>
                  </a:cubicBezTo>
                  <a:cubicBezTo>
                    <a:pt x="10661" y="6905"/>
                    <a:pt x="11186" y="4687"/>
                    <a:pt x="10047" y="3512"/>
                  </a:cubicBezTo>
                  <a:cubicBezTo>
                    <a:pt x="7615" y="1449"/>
                    <a:pt x="5486" y="1139"/>
                    <a:pt x="2684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29" name="Google Shape;3027;p55">
              <a:extLst>
                <a:ext uri="{FF2B5EF4-FFF2-40B4-BE49-F238E27FC236}">
                  <a16:creationId xmlns:a16="http://schemas.microsoft.com/office/drawing/2014/main" id="{4890F57C-A5E0-C941-B7FC-4F5CB94664FC}"/>
                </a:ext>
              </a:extLst>
            </p:cNvPr>
            <p:cNvGrpSpPr/>
            <p:nvPr/>
          </p:nvGrpSpPr>
          <p:grpSpPr>
            <a:xfrm>
              <a:off x="4027697" y="626004"/>
              <a:ext cx="110046" cy="100110"/>
              <a:chOff x="3930047" y="549791"/>
              <a:chExt cx="110046" cy="100110"/>
            </a:xfrm>
          </p:grpSpPr>
          <p:sp>
            <p:nvSpPr>
              <p:cNvPr id="31" name="Google Shape;3028;p55">
                <a:extLst>
                  <a:ext uri="{FF2B5EF4-FFF2-40B4-BE49-F238E27FC236}">
                    <a16:creationId xmlns:a16="http://schemas.microsoft.com/office/drawing/2014/main" id="{F69A561D-B28B-F20D-5001-B15B78EECAB7}"/>
                  </a:ext>
                </a:extLst>
              </p:cNvPr>
              <p:cNvSpPr/>
              <p:nvPr/>
            </p:nvSpPr>
            <p:spPr>
              <a:xfrm>
                <a:off x="3930193" y="549791"/>
                <a:ext cx="57991" cy="96590"/>
              </a:xfrm>
              <a:custGeom>
                <a:avLst/>
                <a:gdLst/>
                <a:ahLst/>
                <a:cxnLst/>
                <a:rect l="l" t="t" r="r" b="b"/>
                <a:pathLst>
                  <a:path w="4366" h="7272" extrusionOk="0">
                    <a:moveTo>
                      <a:pt x="2580" y="0"/>
                    </a:moveTo>
                    <a:cubicBezTo>
                      <a:pt x="2183" y="0"/>
                      <a:pt x="1771" y="185"/>
                      <a:pt x="1534" y="543"/>
                    </a:cubicBezTo>
                    <a:cubicBezTo>
                      <a:pt x="544" y="2421"/>
                      <a:pt x="485" y="4550"/>
                      <a:pt x="26" y="6553"/>
                    </a:cubicBezTo>
                    <a:cubicBezTo>
                      <a:pt x="0" y="6944"/>
                      <a:pt x="315" y="7272"/>
                      <a:pt x="643" y="7272"/>
                    </a:cubicBezTo>
                    <a:cubicBezTo>
                      <a:pt x="781" y="7272"/>
                      <a:pt x="921" y="7214"/>
                      <a:pt x="1039" y="7078"/>
                    </a:cubicBezTo>
                    <a:cubicBezTo>
                      <a:pt x="2577" y="5378"/>
                      <a:pt x="4366" y="3012"/>
                      <a:pt x="3567" y="639"/>
                    </a:cubicBezTo>
                    <a:cubicBezTo>
                      <a:pt x="3407" y="209"/>
                      <a:pt x="3002" y="0"/>
                      <a:pt x="2580" y="0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3029;p55">
                <a:extLst>
                  <a:ext uri="{FF2B5EF4-FFF2-40B4-BE49-F238E27FC236}">
                    <a16:creationId xmlns:a16="http://schemas.microsoft.com/office/drawing/2014/main" id="{93D009BE-6F52-49F3-2DA1-2D836FA66068}"/>
                  </a:ext>
                </a:extLst>
              </p:cNvPr>
              <p:cNvSpPr/>
              <p:nvPr/>
            </p:nvSpPr>
            <p:spPr>
              <a:xfrm>
                <a:off x="3930047" y="591153"/>
                <a:ext cx="110046" cy="58748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423" extrusionOk="0">
                    <a:moveTo>
                      <a:pt x="6640" y="0"/>
                    </a:moveTo>
                    <a:cubicBezTo>
                      <a:pt x="6574" y="0"/>
                      <a:pt x="6507" y="6"/>
                      <a:pt x="6439" y="17"/>
                    </a:cubicBezTo>
                    <a:cubicBezTo>
                      <a:pt x="4162" y="601"/>
                      <a:pt x="2403" y="2079"/>
                      <a:pt x="466" y="3188"/>
                    </a:cubicBezTo>
                    <a:lnTo>
                      <a:pt x="436" y="3188"/>
                    </a:lnTo>
                    <a:cubicBezTo>
                      <a:pt x="0" y="3595"/>
                      <a:pt x="126" y="4423"/>
                      <a:pt x="776" y="4423"/>
                    </a:cubicBezTo>
                    <a:cubicBezTo>
                      <a:pt x="3297" y="4423"/>
                      <a:pt x="6535" y="4112"/>
                      <a:pt x="7859" y="1746"/>
                    </a:cubicBezTo>
                    <a:cubicBezTo>
                      <a:pt x="8285" y="915"/>
                      <a:pt x="7516" y="0"/>
                      <a:pt x="6640" y="0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0" name="Google Shape;3030;p55">
              <a:extLst>
                <a:ext uri="{FF2B5EF4-FFF2-40B4-BE49-F238E27FC236}">
                  <a16:creationId xmlns:a16="http://schemas.microsoft.com/office/drawing/2014/main" id="{BE715A22-453C-F649-3ADA-4E47257DCE53}"/>
                </a:ext>
              </a:extLst>
            </p:cNvPr>
            <p:cNvSpPr/>
            <p:nvPr/>
          </p:nvSpPr>
          <p:spPr>
            <a:xfrm>
              <a:off x="4026316" y="621847"/>
              <a:ext cx="91038" cy="104347"/>
            </a:xfrm>
            <a:custGeom>
              <a:avLst/>
              <a:gdLst/>
              <a:ahLst/>
              <a:cxnLst/>
              <a:rect l="l" t="t" r="r" b="b"/>
              <a:pathLst>
                <a:path w="6854" h="7856" extrusionOk="0">
                  <a:moveTo>
                    <a:pt x="5412" y="0"/>
                  </a:moveTo>
                  <a:cubicBezTo>
                    <a:pt x="5095" y="0"/>
                    <a:pt x="4775" y="95"/>
                    <a:pt x="4510" y="301"/>
                  </a:cubicBezTo>
                  <a:cubicBezTo>
                    <a:pt x="2544" y="2090"/>
                    <a:pt x="1553" y="4551"/>
                    <a:pt x="200" y="6710"/>
                  </a:cubicBezTo>
                  <a:cubicBezTo>
                    <a:pt x="0" y="7238"/>
                    <a:pt x="338" y="7856"/>
                    <a:pt x="837" y="7856"/>
                  </a:cubicBezTo>
                  <a:cubicBezTo>
                    <a:pt x="946" y="7856"/>
                    <a:pt x="1063" y="7826"/>
                    <a:pt x="1184" y="7760"/>
                  </a:cubicBezTo>
                  <a:cubicBezTo>
                    <a:pt x="3712" y="6400"/>
                    <a:pt x="6758" y="4367"/>
                    <a:pt x="6854" y="1254"/>
                  </a:cubicBezTo>
                  <a:cubicBezTo>
                    <a:pt x="6833" y="485"/>
                    <a:pt x="6130" y="0"/>
                    <a:pt x="5412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57820D09-65C0-0CB9-8400-7E072868CC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7" y="2343562"/>
            <a:ext cx="4839699" cy="271045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A98CD7A-CB84-1727-813F-95B61204C5F6}"/>
              </a:ext>
            </a:extLst>
          </p:cNvPr>
          <p:cNvSpPr txBox="1"/>
          <p:nvPr/>
        </p:nvSpPr>
        <p:spPr>
          <a:xfrm rot="21444563">
            <a:off x="304913" y="2578866"/>
            <a:ext cx="4662488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bus </a:t>
            </a:r>
            <a:r>
              <a:rPr lang="en-US" sz="2400" dirty="0" err="1">
                <a:latin typeface="UTM Avo" panose="02040603050506020204" pitchFamily="18" charset="0"/>
              </a:rPr>
              <a:t>bao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chưa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</a:rPr>
              <a:t>Theo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bus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xe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máy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2D7BB1-65B3-6A2B-9A7A-63119DC31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3958" y="622434"/>
            <a:ext cx="5848043" cy="6235565"/>
          </a:xfrm>
          <a:prstGeom prst="rect">
            <a:avLst/>
          </a:prstGeom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CD5FFF5C-ED6A-108F-87C3-13F9D1CC5A3F}"/>
              </a:ext>
            </a:extLst>
          </p:cNvPr>
          <p:cNvSpPr/>
          <p:nvPr/>
        </p:nvSpPr>
        <p:spPr>
          <a:xfrm>
            <a:off x="1410758" y="3396204"/>
            <a:ext cx="3555542" cy="609821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Hoạt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cặp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đôi</a:t>
            </a:r>
            <a:endParaRPr lang="en-US" sz="2400" b="1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2E90D7-CFFB-05F1-22A6-463C24DA8ED8}"/>
              </a:ext>
            </a:extLst>
          </p:cNvPr>
          <p:cNvSpPr/>
          <p:nvPr/>
        </p:nvSpPr>
        <p:spPr>
          <a:xfrm>
            <a:off x="387166" y="4052778"/>
            <a:ext cx="5678354" cy="2239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Quan sát các hình 1, 2, 3, 4 SGK trang 49 và trả lời câu hỏi: </a:t>
            </a:r>
            <a:r>
              <a:rPr lang="vi-VN" sz="2400"/>
              <a:t> </a:t>
            </a:r>
            <a:r>
              <a:rPr lang="en-US" sz="2400">
                <a:latin typeface="UTM Avo" panose="02040603050506020204" pitchFamily="18" charset="0"/>
              </a:rPr>
              <a:t>Dựa vào các hình và thông tin sau đây, nêu một số quy định khi đi xe buýt.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FCEBD0-60B9-CC53-BEC0-4F955C8F2B81}"/>
              </a:ext>
            </a:extLst>
          </p:cNvPr>
          <p:cNvSpPr/>
          <p:nvPr/>
        </p:nvSpPr>
        <p:spPr>
          <a:xfrm>
            <a:off x="464483" y="1600200"/>
            <a:ext cx="56315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Quy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định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khi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xe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buýt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thuyền</a:t>
            </a:r>
            <a:endParaRPr lang="en-US" sz="28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7,800+ Forest Road Illustrations, Royalty-Free Vector Graphics &amp; Clip Art  - iStock | Forest road aerial, Dark forest road, Winding forest road">
            <a:extLst>
              <a:ext uri="{FF2B5EF4-FFF2-40B4-BE49-F238E27FC236}">
                <a16:creationId xmlns:a16="http://schemas.microsoft.com/office/drawing/2014/main" id="{BCDE1781-ED9F-7981-0BDF-A0C0418D5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267200"/>
            <a:ext cx="1979255" cy="142506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57400" y="379274"/>
            <a:ext cx="56316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VƯỢT CHƯỚNG</a:t>
            </a:r>
          </a:p>
          <a:p>
            <a:pPr algn="ctr"/>
            <a:r>
              <a:rPr 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NGẠI VẬT</a:t>
            </a:r>
          </a:p>
        </p:txBody>
      </p:sp>
      <p:pic>
        <p:nvPicPr>
          <p:cNvPr id="3" name="C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7271659"/>
            <a:ext cx="609600" cy="609600"/>
          </a:xfrm>
          <a:prstGeom prst="rect">
            <a:avLst/>
          </a:prstGeom>
        </p:spPr>
      </p:pic>
      <p:pic>
        <p:nvPicPr>
          <p:cNvPr id="6" name="Bike Ride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48600" y="7271656"/>
            <a:ext cx="609600" cy="609600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D3FC03E-4C65-AA86-6C11-19F358A28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726596"/>
            <a:ext cx="4495800" cy="288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F980337C-73DB-9D0D-33AD-0A41C94B21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-7.40741E-7 L -3.333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33333E-6 1.85185E-6 L -3.33333E-6 -0.07222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9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0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17,800+ Forest Road Illustrations, Royalty-Free Vector Graphics &amp; Clip Art  - iStock | Forest road aerial, Dark forest road, Winding forest road">
            <a:extLst>
              <a:ext uri="{FF2B5EF4-FFF2-40B4-BE49-F238E27FC236}">
                <a16:creationId xmlns:a16="http://schemas.microsoft.com/office/drawing/2014/main" id="{557D1236-C29B-D758-C390-DE979E13CD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721" y="4780183"/>
            <a:ext cx="1232838" cy="704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75" y="4326390"/>
            <a:ext cx="1979255" cy="1425063"/>
          </a:xfrm>
          <a:prstGeom prst="rect">
            <a:avLst/>
          </a:prstGeom>
        </p:spPr>
      </p:pic>
      <p:pic>
        <p:nvPicPr>
          <p:cNvPr id="2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7010397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80" y="4078123"/>
            <a:ext cx="1274174" cy="621846"/>
          </a:xfrm>
          <a:prstGeom prst="rect">
            <a:avLst/>
          </a:prstGeom>
        </p:spPr>
      </p:pic>
      <p:pic>
        <p:nvPicPr>
          <p:cNvPr id="6" name="Ca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934195" y="7010398"/>
            <a:ext cx="609600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828800" y="292707"/>
            <a:ext cx="8572500" cy="1600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 quy định khi đi xe buýt tương ứng với hình sau 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8800" y="2045304"/>
            <a:ext cx="8572500" cy="130093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Chờ xe ở bến hoặc điểm dừng xe, không đứng sát mép đường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71" y="4186326"/>
            <a:ext cx="1415159" cy="1298335"/>
          </a:xfrm>
          <a:prstGeom prst="rect">
            <a:avLst/>
          </a:prstGeom>
        </p:spPr>
      </p:pic>
      <p:sp>
        <p:nvSpPr>
          <p:cNvPr id="16" name="Oval Callout 15"/>
          <p:cNvSpPr/>
          <p:nvPr/>
        </p:nvSpPr>
        <p:spPr>
          <a:xfrm>
            <a:off x="914400" y="3601032"/>
            <a:ext cx="2080585" cy="1179151"/>
          </a:xfrm>
          <a:prstGeom prst="wedgeEllipseCallout">
            <a:avLst>
              <a:gd name="adj1" fmla="val -52457"/>
              <a:gd name="adj2" fmla="val 31986"/>
            </a:avLst>
          </a:prstGeom>
          <a:solidFill>
            <a:schemeClr val="accent1">
              <a:lumMod val="40000"/>
              <a:lumOff val="60000"/>
              <a:alpha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Không trả lời được thì mình giúp cho để qua vòng nhé!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2994985" y="3428999"/>
            <a:ext cx="4764227" cy="897391"/>
          </a:xfrm>
          <a:prstGeom prst="wedgeRectCallout">
            <a:avLst>
              <a:gd name="adj1" fmla="val -51988"/>
              <a:gd name="adj2" fmla="val 38525"/>
            </a:avLst>
          </a:prstGeom>
          <a:solidFill>
            <a:srgbClr val="C5DCEF">
              <a:alpha val="75000"/>
            </a:srgbClr>
          </a:solidFill>
          <a:ln>
            <a:solidFill>
              <a:srgbClr val="A5C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Chờ xe ở bến hoặc điểm dừng xe, không đứng sát mép đường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2EE57F-7C47-5E6D-0C4E-9917305820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1605" y="3336309"/>
            <a:ext cx="4238495" cy="3521691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4A3F131D-5868-8542-13CE-6BD6F5B62B7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9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6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6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7" grpId="0" animBg="1"/>
      <p:bldP spid="17" grpId="1" animBg="1"/>
      <p:bldP spid="16" grpId="0" animBg="1"/>
      <p:bldP spid="16" grpId="1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7,800+ Forest Road Illustrations, Royalty-Free Vector Graphics &amp; Clip Art  - iStock | Forest road aerial, Dark forest road, Winding forest road">
            <a:extLst>
              <a:ext uri="{FF2B5EF4-FFF2-40B4-BE49-F238E27FC236}">
                <a16:creationId xmlns:a16="http://schemas.microsoft.com/office/drawing/2014/main" id="{7F376B28-72D6-33FD-AD9C-F16E391C2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256D63-63C2-2164-61C5-8784F37D99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8600" y="3391203"/>
            <a:ext cx="4361697" cy="3449961"/>
          </a:xfrm>
          <a:prstGeom prst="rect">
            <a:avLst/>
          </a:prstGeom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553258"/>
            <a:ext cx="745340" cy="7453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771" y="4213397"/>
            <a:ext cx="1979255" cy="1425063"/>
          </a:xfrm>
          <a:prstGeom prst="rect">
            <a:avLst/>
          </a:prstGeom>
        </p:spPr>
      </p:pic>
      <p:pic>
        <p:nvPicPr>
          <p:cNvPr id="8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7010399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583" y="3672819"/>
            <a:ext cx="1274174" cy="621846"/>
          </a:xfrm>
          <a:prstGeom prst="rect">
            <a:avLst/>
          </a:prstGeom>
        </p:spPr>
      </p:pic>
      <p:pic>
        <p:nvPicPr>
          <p:cNvPr id="9" name="Ca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836224" y="6977740"/>
            <a:ext cx="609600" cy="6096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28800" y="292707"/>
            <a:ext cx="8572500" cy="1600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 quy định khi đi xe buýt tương ứng với hình sau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8800" y="2045304"/>
            <a:ext cx="8572500" cy="130093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Ngồi vào ghế, nếu phải đứng thì vịn vào cột đỡ hoặc móc vịn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74" y="4169716"/>
            <a:ext cx="1415159" cy="1298335"/>
          </a:xfrm>
          <a:prstGeom prst="rect">
            <a:avLst/>
          </a:prstGeom>
        </p:spPr>
      </p:pic>
      <p:sp>
        <p:nvSpPr>
          <p:cNvPr id="17" name="Oval Callout 16"/>
          <p:cNvSpPr/>
          <p:nvPr/>
        </p:nvSpPr>
        <p:spPr>
          <a:xfrm>
            <a:off x="1625139" y="3608229"/>
            <a:ext cx="2317269" cy="1179151"/>
          </a:xfrm>
          <a:prstGeom prst="wedgeEllipseCallout">
            <a:avLst>
              <a:gd name="adj1" fmla="val -52457"/>
              <a:gd name="adj2" fmla="val 31986"/>
            </a:avLst>
          </a:prstGeom>
          <a:solidFill>
            <a:schemeClr val="accent1">
              <a:lumMod val="40000"/>
              <a:lumOff val="60000"/>
              <a:alpha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Không trả lời được thì mình giúp cho để qua vòng nhé!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2540858" y="3397274"/>
            <a:ext cx="4764227" cy="897391"/>
          </a:xfrm>
          <a:prstGeom prst="wedgeRectCallout">
            <a:avLst>
              <a:gd name="adj1" fmla="val -51988"/>
              <a:gd name="adj2" fmla="val 38525"/>
            </a:avLst>
          </a:prstGeom>
          <a:solidFill>
            <a:srgbClr val="C5DCEF">
              <a:alpha val="75000"/>
            </a:srgbClr>
          </a:solidFill>
          <a:ln>
            <a:solidFill>
              <a:srgbClr val="A5C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Ngồi vào ghế, nếu phải đứng thì vịn vào cột đỡ hoặc móc vịn </a:t>
            </a:r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4DF923A8-9EFB-43D3-D1A3-BE9EEA92B47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8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6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6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0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17,800+ Forest Road Illustrations, Royalty-Free Vector Graphics &amp; Clip Art  - iStock | Forest road aerial, Dark forest road, Winding forest road">
            <a:extLst>
              <a:ext uri="{FF2B5EF4-FFF2-40B4-BE49-F238E27FC236}">
                <a16:creationId xmlns:a16="http://schemas.microsoft.com/office/drawing/2014/main" id="{40002695-D335-FBF4-0E3B-4DCC03E2F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" action="ppaction://noaction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984" y="4739186"/>
            <a:ext cx="923420" cy="850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136" y="4300889"/>
            <a:ext cx="1979255" cy="14250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9817" y="5013261"/>
            <a:ext cx="627475" cy="7775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15" y="5440873"/>
            <a:ext cx="645769" cy="1103841"/>
          </a:xfrm>
          <a:prstGeom prst="rect">
            <a:avLst/>
          </a:prstGeom>
        </p:spPr>
      </p:pic>
      <p:sp>
        <p:nvSpPr>
          <p:cNvPr id="14" name="Wave 13"/>
          <p:cNvSpPr/>
          <p:nvPr/>
        </p:nvSpPr>
        <p:spPr>
          <a:xfrm>
            <a:off x="4484594" y="3520458"/>
            <a:ext cx="3832411" cy="812169"/>
          </a:xfrm>
          <a:prstGeom prst="wave">
            <a:avLst>
              <a:gd name="adj1" fmla="val 6529"/>
              <a:gd name="adj2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r>
              <a:rPr lang="en-US" sz="6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latin typeface="UTM Avo" panose="02040603050506020204" pitchFamily="18" charset="0"/>
              </a:rPr>
              <a:t>CHÀO MỪNG TÍ XÌ TRUM VỀ NHÀ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5927" y="4714569"/>
            <a:ext cx="826878" cy="826878"/>
          </a:xfrm>
          <a:prstGeom prst="rect">
            <a:avLst/>
          </a:prstGeom>
        </p:spPr>
      </p:pic>
      <p:pic>
        <p:nvPicPr>
          <p:cNvPr id="2" name="yeah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791200" y="7173685"/>
            <a:ext cx="609600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948" y="3760311"/>
            <a:ext cx="1274174" cy="621846"/>
          </a:xfrm>
          <a:prstGeom prst="rect">
            <a:avLst/>
          </a:prstGeom>
        </p:spPr>
      </p:pic>
      <p:pic>
        <p:nvPicPr>
          <p:cNvPr id="8" name="Skip To My Lou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537095" y="7212951"/>
            <a:ext cx="609600" cy="609600"/>
          </a:xfrm>
          <a:prstGeom prst="rect">
            <a:avLst/>
          </a:prstGeom>
        </p:spPr>
      </p:pic>
      <p:pic>
        <p:nvPicPr>
          <p:cNvPr id="9" name="Car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80644" y="7212951"/>
            <a:ext cx="609600" cy="609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828800" y="292707"/>
            <a:ext cx="6488205" cy="1600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Nêu quy định khi đi xe buýt tương ứng với hình sau 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800" y="2045304"/>
            <a:ext cx="6488205" cy="130093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Ngồi vào ghế, nếu phải đứng thì vịn vào cột đỡ hoặc móc vịn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52" y="4142538"/>
            <a:ext cx="1415159" cy="1298335"/>
          </a:xfrm>
          <a:prstGeom prst="rect">
            <a:avLst/>
          </a:prstGeom>
        </p:spPr>
      </p:pic>
      <p:sp>
        <p:nvSpPr>
          <p:cNvPr id="23" name="Oval Callout 22"/>
          <p:cNvSpPr/>
          <p:nvPr/>
        </p:nvSpPr>
        <p:spPr>
          <a:xfrm>
            <a:off x="1371718" y="3581051"/>
            <a:ext cx="2162364" cy="1179151"/>
          </a:xfrm>
          <a:prstGeom prst="wedgeEllipseCallout">
            <a:avLst>
              <a:gd name="adj1" fmla="val -52457"/>
              <a:gd name="adj2" fmla="val 31986"/>
            </a:avLst>
          </a:prstGeom>
          <a:solidFill>
            <a:schemeClr val="accent1">
              <a:lumMod val="40000"/>
              <a:lumOff val="60000"/>
              <a:alpha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Không trả lời được thì mình giúp cho để qua vòng nhé!</a:t>
            </a:r>
          </a:p>
        </p:txBody>
      </p:sp>
      <p:sp>
        <p:nvSpPr>
          <p:cNvPr id="20" name="Rectangular Callout 19"/>
          <p:cNvSpPr/>
          <p:nvPr/>
        </p:nvSpPr>
        <p:spPr>
          <a:xfrm>
            <a:off x="2554809" y="3403498"/>
            <a:ext cx="4764227" cy="897391"/>
          </a:xfrm>
          <a:prstGeom prst="wedgeRectCallout">
            <a:avLst>
              <a:gd name="adj1" fmla="val -51988"/>
              <a:gd name="adj2" fmla="val 38525"/>
            </a:avLst>
          </a:prstGeom>
          <a:solidFill>
            <a:srgbClr val="C5DCEF">
              <a:alpha val="75000"/>
            </a:srgbClr>
          </a:solidFill>
          <a:ln>
            <a:solidFill>
              <a:srgbClr val="A5C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Ngồi vào ghế, nếu phải đứng thì vịn vào cột đỡ hoặc móc vịn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A1D012-D045-E5A8-D34E-FDB55D76D287}"/>
              </a:ext>
            </a:extLst>
          </p:cNvPr>
          <p:cNvGrpSpPr/>
          <p:nvPr/>
        </p:nvGrpSpPr>
        <p:grpSpPr>
          <a:xfrm>
            <a:off x="8458119" y="-130319"/>
            <a:ext cx="3850935" cy="6988319"/>
            <a:chOff x="7002231" y="-453425"/>
            <a:chExt cx="3850935" cy="69883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D02A609-353F-5622-EFAE-665B1EB8A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02231" y="-453425"/>
              <a:ext cx="3850935" cy="345036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3458C70-6B14-4247-6D82-E7C66531A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02231" y="2982309"/>
              <a:ext cx="3850935" cy="3552585"/>
            </a:xfrm>
            <a:prstGeom prst="rect">
              <a:avLst/>
            </a:prstGeom>
          </p:spPr>
        </p:pic>
      </p:grpSp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95EBA278-D7AD-85BD-8BF4-6D475D72C89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5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6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6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0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88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28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7" grpId="1" animBg="1"/>
      <p:bldP spid="18" grpId="0" animBg="1"/>
      <p:bldP spid="18" grpId="1" animBg="1"/>
      <p:bldP spid="23" grpId="0" animBg="1"/>
      <p:bldP spid="23" grpId="1" animBg="1"/>
      <p:bldP spid="23" grpId="2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299D58-079E-72CA-7918-496A85E03DB1}"/>
              </a:ext>
            </a:extLst>
          </p:cNvPr>
          <p:cNvSpPr/>
          <p:nvPr/>
        </p:nvSpPr>
        <p:spPr>
          <a:xfrm>
            <a:off x="7239000" y="3212162"/>
            <a:ext cx="4953000" cy="3654519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BFE83-EE43-51B3-2F94-97E6025A27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836" r="-6480"/>
          <a:stretch/>
        </p:blipFill>
        <p:spPr>
          <a:xfrm>
            <a:off x="3858" y="1603321"/>
            <a:ext cx="6242093" cy="52633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0DF8832-3E99-13A0-B3F4-826B40EE9755}"/>
              </a:ext>
            </a:extLst>
          </p:cNvPr>
          <p:cNvSpPr/>
          <p:nvPr/>
        </p:nvSpPr>
        <p:spPr>
          <a:xfrm>
            <a:off x="5791200" y="1625092"/>
            <a:ext cx="6400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Hoạt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Quy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định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khi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xe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buýt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</a:rPr>
              <a:t>thuyền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68062705-37E1-90C0-687F-5C59ACF4A27A}"/>
              </a:ext>
            </a:extLst>
          </p:cNvPr>
          <p:cNvSpPr/>
          <p:nvPr/>
        </p:nvSpPr>
        <p:spPr>
          <a:xfrm>
            <a:off x="6893421" y="2734435"/>
            <a:ext cx="3705262" cy="477727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Hoạt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cặp</a:t>
            </a:r>
            <a:r>
              <a:rPr lang="en-US" sz="24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đôi</a:t>
            </a:r>
            <a:endParaRPr lang="en-US" sz="2400" b="1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A51F3-AB4A-AD38-9A31-36B7995DB5C6}"/>
              </a:ext>
            </a:extLst>
          </p:cNvPr>
          <p:cNvSpPr/>
          <p:nvPr/>
        </p:nvSpPr>
        <p:spPr>
          <a:xfrm>
            <a:off x="6096000" y="3352800"/>
            <a:ext cx="5718858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</a:rPr>
              <a:t>Quan sát các hình 1, 2, 3, 4  SGK trang 50 và trả lời câu hỏi: </a:t>
            </a:r>
            <a:r>
              <a:rPr lang="nl-NL" sz="2400" i="1" dirty="0">
                <a:latin typeface="UTM Avo" panose="02040603050506020204" pitchFamily="18" charset="0"/>
              </a:rPr>
              <a:t>Dựa vào các hình và thông tin dưới đây, nêu một số quy định khi đi thuyền. 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6237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F573A8-611B-238E-58A0-46E8A58224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hingle">
            <a:fgClr>
              <a:schemeClr val="accent5">
                <a:lumMod val="20000"/>
                <a:lumOff val="8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2CA223-30FB-A1A2-E22B-0F8DE3B8F674}"/>
              </a:ext>
            </a:extLst>
          </p:cNvPr>
          <p:cNvGrpSpPr/>
          <p:nvPr/>
        </p:nvGrpSpPr>
        <p:grpSpPr>
          <a:xfrm>
            <a:off x="7368571" y="-96171"/>
            <a:ext cx="6132560" cy="5000244"/>
            <a:chOff x="7368571" y="-96171"/>
            <a:chExt cx="6132560" cy="5000244"/>
          </a:xfrm>
        </p:grpSpPr>
        <p:sp>
          <p:nvSpPr>
            <p:cNvPr id="2" name="bang 5">
              <a:extLst>
                <a:ext uri="{FF2B5EF4-FFF2-40B4-BE49-F238E27FC236}">
                  <a16:creationId xmlns:a16="http://schemas.microsoft.com/office/drawing/2014/main" id="{D063CB6F-FEBC-77EB-DF0F-CEF349754E01}"/>
                </a:ext>
              </a:extLst>
            </p:cNvPr>
            <p:cNvSpPr/>
            <p:nvPr/>
          </p:nvSpPr>
          <p:spPr>
            <a:xfrm rot="12342645">
              <a:off x="7368571" y="-38366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" name="bang 5">
              <a:extLst>
                <a:ext uri="{FF2B5EF4-FFF2-40B4-BE49-F238E27FC236}">
                  <a16:creationId xmlns:a16="http://schemas.microsoft.com/office/drawing/2014/main" id="{8CE90A05-1B35-ECF4-6958-B96E1F12DEAE}"/>
                </a:ext>
              </a:extLst>
            </p:cNvPr>
            <p:cNvSpPr/>
            <p:nvPr/>
          </p:nvSpPr>
          <p:spPr>
            <a:xfrm rot="12342645">
              <a:off x="7462957" y="-96171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5" name="camap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513" y="3536948"/>
            <a:ext cx="1925258" cy="1517694"/>
          </a:xfrm>
          <a:prstGeom prst="rect">
            <a:avLst/>
          </a:prstGeom>
        </p:spPr>
      </p:pic>
      <p:sp>
        <p:nvSpPr>
          <p:cNvPr id="49" name="bang 4"/>
          <p:cNvSpPr/>
          <p:nvPr/>
        </p:nvSpPr>
        <p:spPr>
          <a:xfrm>
            <a:off x="5956737" y="4901317"/>
            <a:ext cx="3072208" cy="2516810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755229 w 2550878"/>
              <a:gd name="connsiteY0" fmla="*/ 115136 h 1920746"/>
              <a:gd name="connsiteX1" fmla="*/ 1694781 w 2550878"/>
              <a:gd name="connsiteY1" fmla="*/ 0 h 1920746"/>
              <a:gd name="connsiteX2" fmla="*/ 2350868 w 2550878"/>
              <a:gd name="connsiteY2" fmla="*/ 339577 h 1920746"/>
              <a:gd name="connsiteX3" fmla="*/ 2441356 w 2550878"/>
              <a:gd name="connsiteY3" fmla="*/ 363390 h 1920746"/>
              <a:gd name="connsiteX4" fmla="*/ 2503268 w 2550878"/>
              <a:gd name="connsiteY4" fmla="*/ 501502 h 1920746"/>
              <a:gd name="connsiteX5" fmla="*/ 2488981 w 2550878"/>
              <a:gd name="connsiteY5" fmla="*/ 949177 h 1920746"/>
              <a:gd name="connsiteX6" fmla="*/ 2540899 w 2550878"/>
              <a:gd name="connsiteY6" fmla="*/ 1624311 h 1920746"/>
              <a:gd name="connsiteX7" fmla="*/ 1998443 w 2550878"/>
              <a:gd name="connsiteY7" fmla="*/ 1920727 h 1920746"/>
              <a:gd name="connsiteX8" fmla="*/ 1469604 w 2550878"/>
              <a:gd name="connsiteY8" fmla="*/ 1619549 h 1920746"/>
              <a:gd name="connsiteX9" fmla="*/ 874493 w 2550878"/>
              <a:gd name="connsiteY9" fmla="*/ 1139677 h 1920746"/>
              <a:gd name="connsiteX10" fmla="*/ 0 w 2550878"/>
              <a:gd name="connsiteY10" fmla="*/ 171775 h 1920746"/>
              <a:gd name="connsiteX11" fmla="*/ 755229 w 2550878"/>
              <a:gd name="connsiteY11" fmla="*/ 115136 h 1920746"/>
              <a:gd name="connsiteX0" fmla="*/ 653629 w 2550878"/>
              <a:gd name="connsiteY0" fmla="*/ 0 h 2516810"/>
              <a:gd name="connsiteX1" fmla="*/ 1694781 w 2550878"/>
              <a:gd name="connsiteY1" fmla="*/ 596064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653629 w 2550878"/>
              <a:gd name="connsiteY0" fmla="*/ 0 h 2516810"/>
              <a:gd name="connsiteX1" fmla="*/ 1985067 w 2550878"/>
              <a:gd name="connsiteY1" fmla="*/ 117092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612123 w 2693397"/>
              <a:gd name="connsiteY8" fmla="*/ 2215613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017037 w 2693397"/>
              <a:gd name="connsiteY8" fmla="*/ 2273670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3062668"/>
              <a:gd name="connsiteY0" fmla="*/ 0 h 2516810"/>
              <a:gd name="connsiteX1" fmla="*/ 2127586 w 3062668"/>
              <a:gd name="connsiteY1" fmla="*/ 117092 h 2516810"/>
              <a:gd name="connsiteX2" fmla="*/ 2493387 w 3062668"/>
              <a:gd name="connsiteY2" fmla="*/ 935641 h 2516810"/>
              <a:gd name="connsiteX3" fmla="*/ 2583875 w 3062668"/>
              <a:gd name="connsiteY3" fmla="*/ 959454 h 2516810"/>
              <a:gd name="connsiteX4" fmla="*/ 2645787 w 3062668"/>
              <a:gd name="connsiteY4" fmla="*/ 1097566 h 2516810"/>
              <a:gd name="connsiteX5" fmla="*/ 3052415 w 3062668"/>
              <a:gd name="connsiteY5" fmla="*/ 1559755 h 2516810"/>
              <a:gd name="connsiteX6" fmla="*/ 2683418 w 3062668"/>
              <a:gd name="connsiteY6" fmla="*/ 2220375 h 2516810"/>
              <a:gd name="connsiteX7" fmla="*/ 2140962 w 3062668"/>
              <a:gd name="connsiteY7" fmla="*/ 2516791 h 2516810"/>
              <a:gd name="connsiteX8" fmla="*/ 1017037 w 3062668"/>
              <a:gd name="connsiteY8" fmla="*/ 2273670 h 2516810"/>
              <a:gd name="connsiteX9" fmla="*/ 1012 w 3062668"/>
              <a:gd name="connsiteY9" fmla="*/ 1634141 h 2516810"/>
              <a:gd name="connsiteX10" fmla="*/ 142519 w 3062668"/>
              <a:gd name="connsiteY10" fmla="*/ 767839 h 2516810"/>
              <a:gd name="connsiteX11" fmla="*/ 796148 w 306266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2583875 w 3072208"/>
              <a:gd name="connsiteY3" fmla="*/ 959454 h 2516810"/>
              <a:gd name="connsiteX4" fmla="*/ 3066701 w 3072208"/>
              <a:gd name="connsiteY4" fmla="*/ 1097566 h 2516810"/>
              <a:gd name="connsiteX5" fmla="*/ 3052415 w 3072208"/>
              <a:gd name="connsiteY5" fmla="*/ 1559755 h 2516810"/>
              <a:gd name="connsiteX6" fmla="*/ 2683418 w 3072208"/>
              <a:gd name="connsiteY6" fmla="*/ 2220375 h 2516810"/>
              <a:gd name="connsiteX7" fmla="*/ 2140962 w 3072208"/>
              <a:gd name="connsiteY7" fmla="*/ 2516791 h 2516810"/>
              <a:gd name="connsiteX8" fmla="*/ 1017037 w 3072208"/>
              <a:gd name="connsiteY8" fmla="*/ 2273670 h 2516810"/>
              <a:gd name="connsiteX9" fmla="*/ 1012 w 3072208"/>
              <a:gd name="connsiteY9" fmla="*/ 1634141 h 2516810"/>
              <a:gd name="connsiteX10" fmla="*/ 142519 w 3072208"/>
              <a:gd name="connsiteY10" fmla="*/ 767839 h 2516810"/>
              <a:gd name="connsiteX11" fmla="*/ 796148 w 307220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3066701 w 3072208"/>
              <a:gd name="connsiteY3" fmla="*/ 1097566 h 2516810"/>
              <a:gd name="connsiteX4" fmla="*/ 3052415 w 3072208"/>
              <a:gd name="connsiteY4" fmla="*/ 1559755 h 2516810"/>
              <a:gd name="connsiteX5" fmla="*/ 2683418 w 3072208"/>
              <a:gd name="connsiteY5" fmla="*/ 2220375 h 2516810"/>
              <a:gd name="connsiteX6" fmla="*/ 2140962 w 3072208"/>
              <a:gd name="connsiteY6" fmla="*/ 2516791 h 2516810"/>
              <a:gd name="connsiteX7" fmla="*/ 1017037 w 3072208"/>
              <a:gd name="connsiteY7" fmla="*/ 2273670 h 2516810"/>
              <a:gd name="connsiteX8" fmla="*/ 1012 w 3072208"/>
              <a:gd name="connsiteY8" fmla="*/ 1634141 h 2516810"/>
              <a:gd name="connsiteX9" fmla="*/ 142519 w 3072208"/>
              <a:gd name="connsiteY9" fmla="*/ 767839 h 2516810"/>
              <a:gd name="connsiteX10" fmla="*/ 796148 w 3072208"/>
              <a:gd name="connsiteY10" fmla="*/ 0 h 251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72208" h="2516810">
                <a:moveTo>
                  <a:pt x="796148" y="0"/>
                </a:moveTo>
                <a:lnTo>
                  <a:pt x="2127586" y="117092"/>
                </a:lnTo>
                <a:cubicBezTo>
                  <a:pt x="2392319" y="233459"/>
                  <a:pt x="2357241" y="866898"/>
                  <a:pt x="2493387" y="935641"/>
                </a:cubicBezTo>
                <a:cubicBezTo>
                  <a:pt x="2649906" y="1099053"/>
                  <a:pt x="2973530" y="993547"/>
                  <a:pt x="3066701" y="1097566"/>
                </a:cubicBezTo>
                <a:cubicBezTo>
                  <a:pt x="3080989" y="1239647"/>
                  <a:pt x="3064321" y="1417674"/>
                  <a:pt x="3052415" y="1559755"/>
                </a:cubicBezTo>
                <a:cubicBezTo>
                  <a:pt x="3134808" y="1728443"/>
                  <a:pt x="2693893" y="1839756"/>
                  <a:pt x="2683418" y="2220375"/>
                </a:cubicBezTo>
                <a:cubicBezTo>
                  <a:pt x="2499424" y="2217580"/>
                  <a:pt x="2324956" y="2519586"/>
                  <a:pt x="2140962" y="2516791"/>
                </a:cubicBezTo>
                <a:lnTo>
                  <a:pt x="1017037" y="2273670"/>
                </a:lnTo>
                <a:cubicBezTo>
                  <a:pt x="875817" y="2066088"/>
                  <a:pt x="142232" y="1841723"/>
                  <a:pt x="1012" y="1634141"/>
                </a:cubicBezTo>
                <a:cubicBezTo>
                  <a:pt x="-14714" y="1442135"/>
                  <a:pt x="158245" y="959845"/>
                  <a:pt x="142519" y="767839"/>
                </a:cubicBezTo>
                <a:lnTo>
                  <a:pt x="79614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7" name="Rectangle 9"/>
          <p:cNvSpPr/>
          <p:nvPr/>
        </p:nvSpPr>
        <p:spPr>
          <a:xfrm>
            <a:off x="5761926" y="2432853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6" name="bang 5"/>
          <p:cNvSpPr/>
          <p:nvPr/>
        </p:nvSpPr>
        <p:spPr>
          <a:xfrm>
            <a:off x="3796713" y="-429699"/>
            <a:ext cx="2564571" cy="2456133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0 w 2039599"/>
              <a:gd name="connsiteY9" fmla="*/ 731061 h 1920746"/>
              <a:gd name="connsiteX10" fmla="*/ 243950 w 203959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141795 w 1937444"/>
              <a:gd name="connsiteY0" fmla="*/ 115136 h 1920746"/>
              <a:gd name="connsiteX1" fmla="*/ 1081347 w 1937444"/>
              <a:gd name="connsiteY1" fmla="*/ 0 h 1920746"/>
              <a:gd name="connsiteX2" fmla="*/ 1737434 w 1937444"/>
              <a:gd name="connsiteY2" fmla="*/ 339577 h 1920746"/>
              <a:gd name="connsiteX3" fmla="*/ 1827922 w 1937444"/>
              <a:gd name="connsiteY3" fmla="*/ 363390 h 1920746"/>
              <a:gd name="connsiteX4" fmla="*/ 1889834 w 1937444"/>
              <a:gd name="connsiteY4" fmla="*/ 501502 h 1920746"/>
              <a:gd name="connsiteX5" fmla="*/ 1875547 w 1937444"/>
              <a:gd name="connsiteY5" fmla="*/ 949177 h 1920746"/>
              <a:gd name="connsiteX6" fmla="*/ 1927465 w 1937444"/>
              <a:gd name="connsiteY6" fmla="*/ 1624311 h 1920746"/>
              <a:gd name="connsiteX7" fmla="*/ 1385009 w 1937444"/>
              <a:gd name="connsiteY7" fmla="*/ 1920727 h 1920746"/>
              <a:gd name="connsiteX8" fmla="*/ 856170 w 1937444"/>
              <a:gd name="connsiteY8" fmla="*/ 1619549 h 1920746"/>
              <a:gd name="connsiteX9" fmla="*/ 151568 w 1937444"/>
              <a:gd name="connsiteY9" fmla="*/ 1363350 h 1920746"/>
              <a:gd name="connsiteX10" fmla="*/ 0 w 1937444"/>
              <a:gd name="connsiteY10" fmla="*/ 685659 h 1920746"/>
              <a:gd name="connsiteX11" fmla="*/ 141795 w 1937444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867520 w 2005547"/>
              <a:gd name="connsiteY8" fmla="*/ 1426591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5547" h="1920746">
                <a:moveTo>
                  <a:pt x="209898" y="115136"/>
                </a:moveTo>
                <a:lnTo>
                  <a:pt x="1149450" y="0"/>
                </a:lnTo>
                <a:cubicBezTo>
                  <a:pt x="1414183" y="116367"/>
                  <a:pt x="1669391" y="270834"/>
                  <a:pt x="1805537" y="339577"/>
                </a:cubicBezTo>
                <a:cubicBezTo>
                  <a:pt x="1875387" y="356246"/>
                  <a:pt x="1861894" y="344340"/>
                  <a:pt x="1896025" y="363390"/>
                </a:cubicBezTo>
                <a:cubicBezTo>
                  <a:pt x="1930156" y="436414"/>
                  <a:pt x="1952381" y="442765"/>
                  <a:pt x="1957937" y="501502"/>
                </a:cubicBezTo>
                <a:cubicBezTo>
                  <a:pt x="1972225" y="643583"/>
                  <a:pt x="1955556" y="807096"/>
                  <a:pt x="1943650" y="949177"/>
                </a:cubicBezTo>
                <a:cubicBezTo>
                  <a:pt x="2026043" y="1117865"/>
                  <a:pt x="2006043" y="1243692"/>
                  <a:pt x="1995568" y="1624311"/>
                </a:cubicBezTo>
                <a:cubicBezTo>
                  <a:pt x="1811574" y="1621516"/>
                  <a:pt x="1637106" y="1923522"/>
                  <a:pt x="1453112" y="1920727"/>
                </a:cubicBezTo>
                <a:lnTo>
                  <a:pt x="958324" y="1517396"/>
                </a:lnTo>
                <a:cubicBezTo>
                  <a:pt x="775452" y="1380990"/>
                  <a:pt x="549649" y="1488731"/>
                  <a:pt x="219671" y="1363350"/>
                </a:cubicBezTo>
                <a:cubicBezTo>
                  <a:pt x="162103" y="1056362"/>
                  <a:pt x="137836" y="918288"/>
                  <a:pt x="0" y="685659"/>
                </a:cubicBezTo>
                <a:lnTo>
                  <a:pt x="209898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45" name="bang 3"/>
          <p:cNvSpPr/>
          <p:nvPr/>
        </p:nvSpPr>
        <p:spPr>
          <a:xfrm rot="1066537">
            <a:off x="-15386" y="-577701"/>
            <a:ext cx="2338126" cy="2477828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314 w 1795649"/>
              <a:gd name="connsiteY9" fmla="*/ 73962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542925 w 1795649"/>
              <a:gd name="connsiteY8" fmla="*/ 174019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740199"/>
              <a:gd name="connsiteX1" fmla="*/ 939552 w 1795649"/>
              <a:gd name="connsiteY1" fmla="*/ 0 h 1740199"/>
              <a:gd name="connsiteX2" fmla="*/ 1595639 w 1795649"/>
              <a:gd name="connsiteY2" fmla="*/ 339577 h 1740199"/>
              <a:gd name="connsiteX3" fmla="*/ 1686127 w 1795649"/>
              <a:gd name="connsiteY3" fmla="*/ 363390 h 1740199"/>
              <a:gd name="connsiteX4" fmla="*/ 1748039 w 1795649"/>
              <a:gd name="connsiteY4" fmla="*/ 501502 h 1740199"/>
              <a:gd name="connsiteX5" fmla="*/ 1733752 w 1795649"/>
              <a:gd name="connsiteY5" fmla="*/ 949177 h 1740199"/>
              <a:gd name="connsiteX6" fmla="*/ 1785670 w 1795649"/>
              <a:gd name="connsiteY6" fmla="*/ 1624311 h 1740199"/>
              <a:gd name="connsiteX7" fmla="*/ 1173364 w 1795649"/>
              <a:gd name="connsiteY7" fmla="*/ 1685777 h 1740199"/>
              <a:gd name="connsiteX8" fmla="*/ 542925 w 1795649"/>
              <a:gd name="connsiteY8" fmla="*/ 1740199 h 1740199"/>
              <a:gd name="connsiteX9" fmla="*/ 212738 w 1795649"/>
              <a:gd name="connsiteY9" fmla="*/ 1272897 h 1740199"/>
              <a:gd name="connsiteX10" fmla="*/ 11314 w 1795649"/>
              <a:gd name="connsiteY10" fmla="*/ 739627 h 1740199"/>
              <a:gd name="connsiteX11" fmla="*/ 0 w 1795649"/>
              <a:gd name="connsiteY11" fmla="*/ 115136 h 1740199"/>
              <a:gd name="connsiteX0" fmla="*/ 0 w 1795649"/>
              <a:gd name="connsiteY0" fmla="*/ 115136 h 1819155"/>
              <a:gd name="connsiteX1" fmla="*/ 939552 w 1795649"/>
              <a:gd name="connsiteY1" fmla="*/ 0 h 1819155"/>
              <a:gd name="connsiteX2" fmla="*/ 1595639 w 1795649"/>
              <a:gd name="connsiteY2" fmla="*/ 339577 h 1819155"/>
              <a:gd name="connsiteX3" fmla="*/ 1686127 w 1795649"/>
              <a:gd name="connsiteY3" fmla="*/ 363390 h 1819155"/>
              <a:gd name="connsiteX4" fmla="*/ 1748039 w 1795649"/>
              <a:gd name="connsiteY4" fmla="*/ 501502 h 1819155"/>
              <a:gd name="connsiteX5" fmla="*/ 1733752 w 1795649"/>
              <a:gd name="connsiteY5" fmla="*/ 949177 h 1819155"/>
              <a:gd name="connsiteX6" fmla="*/ 1785670 w 1795649"/>
              <a:gd name="connsiteY6" fmla="*/ 1624311 h 1819155"/>
              <a:gd name="connsiteX7" fmla="*/ 1192414 w 1795649"/>
              <a:gd name="connsiteY7" fmla="*/ 1819127 h 1819155"/>
              <a:gd name="connsiteX8" fmla="*/ 542925 w 1795649"/>
              <a:gd name="connsiteY8" fmla="*/ 1740199 h 1819155"/>
              <a:gd name="connsiteX9" fmla="*/ 212738 w 1795649"/>
              <a:gd name="connsiteY9" fmla="*/ 1272897 h 1819155"/>
              <a:gd name="connsiteX10" fmla="*/ 11314 w 1795649"/>
              <a:gd name="connsiteY10" fmla="*/ 739627 h 1819155"/>
              <a:gd name="connsiteX11" fmla="*/ 0 w 1795649"/>
              <a:gd name="connsiteY11" fmla="*/ 115136 h 1819155"/>
              <a:gd name="connsiteX0" fmla="*/ 0 w 1820653"/>
              <a:gd name="connsiteY0" fmla="*/ 115136 h 1819143"/>
              <a:gd name="connsiteX1" fmla="*/ 939552 w 1820653"/>
              <a:gd name="connsiteY1" fmla="*/ 0 h 1819143"/>
              <a:gd name="connsiteX2" fmla="*/ 1595639 w 1820653"/>
              <a:gd name="connsiteY2" fmla="*/ 339577 h 1819143"/>
              <a:gd name="connsiteX3" fmla="*/ 1686127 w 1820653"/>
              <a:gd name="connsiteY3" fmla="*/ 363390 h 1819143"/>
              <a:gd name="connsiteX4" fmla="*/ 1748039 w 1820653"/>
              <a:gd name="connsiteY4" fmla="*/ 501502 h 1819143"/>
              <a:gd name="connsiteX5" fmla="*/ 1733752 w 1820653"/>
              <a:gd name="connsiteY5" fmla="*/ 949177 h 1819143"/>
              <a:gd name="connsiteX6" fmla="*/ 1817420 w 1820653"/>
              <a:gd name="connsiteY6" fmla="*/ 1471911 h 1819143"/>
              <a:gd name="connsiteX7" fmla="*/ 1192414 w 1820653"/>
              <a:gd name="connsiteY7" fmla="*/ 1819127 h 1819143"/>
              <a:gd name="connsiteX8" fmla="*/ 542925 w 1820653"/>
              <a:gd name="connsiteY8" fmla="*/ 1740199 h 1819143"/>
              <a:gd name="connsiteX9" fmla="*/ 212738 w 1820653"/>
              <a:gd name="connsiteY9" fmla="*/ 1272897 h 1819143"/>
              <a:gd name="connsiteX10" fmla="*/ 11314 w 1820653"/>
              <a:gd name="connsiteY10" fmla="*/ 739627 h 1819143"/>
              <a:gd name="connsiteX11" fmla="*/ 0 w 1820653"/>
              <a:gd name="connsiteY11" fmla="*/ 115136 h 1819143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748039 w 1820653"/>
              <a:gd name="connsiteY4" fmla="*/ 5015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98827 w 1820653"/>
              <a:gd name="connsiteY3" fmla="*/ 5030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749627 w 1820653"/>
              <a:gd name="connsiteY3" fmla="*/ 6681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521536 h 2225550"/>
              <a:gd name="connsiteX1" fmla="*/ 964952 w 1820653"/>
              <a:gd name="connsiteY1" fmla="*/ 0 h 2225550"/>
              <a:gd name="connsiteX2" fmla="*/ 1595639 w 1820653"/>
              <a:gd name="connsiteY2" fmla="*/ 745977 h 2225550"/>
              <a:gd name="connsiteX3" fmla="*/ 1749627 w 1820653"/>
              <a:gd name="connsiteY3" fmla="*/ 1074590 h 2225550"/>
              <a:gd name="connsiteX4" fmla="*/ 1481339 w 1820653"/>
              <a:gd name="connsiteY4" fmla="*/ 1022202 h 2225550"/>
              <a:gd name="connsiteX5" fmla="*/ 1733752 w 1820653"/>
              <a:gd name="connsiteY5" fmla="*/ 1355577 h 2225550"/>
              <a:gd name="connsiteX6" fmla="*/ 1817420 w 1820653"/>
              <a:gd name="connsiteY6" fmla="*/ 1878311 h 2225550"/>
              <a:gd name="connsiteX7" fmla="*/ 1192414 w 1820653"/>
              <a:gd name="connsiteY7" fmla="*/ 2225527 h 2225550"/>
              <a:gd name="connsiteX8" fmla="*/ 542925 w 1820653"/>
              <a:gd name="connsiteY8" fmla="*/ 2146599 h 2225550"/>
              <a:gd name="connsiteX9" fmla="*/ 212738 w 1820653"/>
              <a:gd name="connsiteY9" fmla="*/ 1679297 h 2225550"/>
              <a:gd name="connsiteX10" fmla="*/ 11314 w 1820653"/>
              <a:gd name="connsiteY10" fmla="*/ 1146027 h 2225550"/>
              <a:gd name="connsiteX11" fmla="*/ 0 w 1820653"/>
              <a:gd name="connsiteY11" fmla="*/ 521536 h 2225550"/>
              <a:gd name="connsiteX0" fmla="*/ 439536 w 1809339"/>
              <a:gd name="connsiteY0" fmla="*/ 546936 h 2225550"/>
              <a:gd name="connsiteX1" fmla="*/ 953638 w 1809339"/>
              <a:gd name="connsiteY1" fmla="*/ 0 h 2225550"/>
              <a:gd name="connsiteX2" fmla="*/ 1584325 w 1809339"/>
              <a:gd name="connsiteY2" fmla="*/ 745977 h 2225550"/>
              <a:gd name="connsiteX3" fmla="*/ 1738313 w 1809339"/>
              <a:gd name="connsiteY3" fmla="*/ 1074590 h 2225550"/>
              <a:gd name="connsiteX4" fmla="*/ 1470025 w 1809339"/>
              <a:gd name="connsiteY4" fmla="*/ 1022202 h 2225550"/>
              <a:gd name="connsiteX5" fmla="*/ 1722438 w 1809339"/>
              <a:gd name="connsiteY5" fmla="*/ 1355577 h 2225550"/>
              <a:gd name="connsiteX6" fmla="*/ 1806106 w 1809339"/>
              <a:gd name="connsiteY6" fmla="*/ 1878311 h 2225550"/>
              <a:gd name="connsiteX7" fmla="*/ 1181100 w 1809339"/>
              <a:gd name="connsiteY7" fmla="*/ 2225527 h 2225550"/>
              <a:gd name="connsiteX8" fmla="*/ 531611 w 1809339"/>
              <a:gd name="connsiteY8" fmla="*/ 2146599 h 2225550"/>
              <a:gd name="connsiteX9" fmla="*/ 201424 w 1809339"/>
              <a:gd name="connsiteY9" fmla="*/ 1679297 h 2225550"/>
              <a:gd name="connsiteX10" fmla="*/ 0 w 1809339"/>
              <a:gd name="connsiteY10" fmla="*/ 1146027 h 2225550"/>
              <a:gd name="connsiteX11" fmla="*/ 439536 w 1809339"/>
              <a:gd name="connsiteY11" fmla="*/ 546936 h 2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9339" h="2225550">
                <a:moveTo>
                  <a:pt x="439536" y="546936"/>
                </a:moveTo>
                <a:lnTo>
                  <a:pt x="953638" y="0"/>
                </a:lnTo>
                <a:cubicBezTo>
                  <a:pt x="1218371" y="116367"/>
                  <a:pt x="1448179" y="677234"/>
                  <a:pt x="1584325" y="745977"/>
                </a:cubicBezTo>
                <a:cubicBezTo>
                  <a:pt x="1654175" y="762646"/>
                  <a:pt x="1704182" y="1055540"/>
                  <a:pt x="1738313" y="1074590"/>
                </a:cubicBezTo>
                <a:cubicBezTo>
                  <a:pt x="1772444" y="1147614"/>
                  <a:pt x="1464469" y="963465"/>
                  <a:pt x="1470025" y="1022202"/>
                </a:cubicBezTo>
                <a:cubicBezTo>
                  <a:pt x="1484313" y="1164283"/>
                  <a:pt x="1734344" y="1213496"/>
                  <a:pt x="1722438" y="1355577"/>
                </a:cubicBezTo>
                <a:cubicBezTo>
                  <a:pt x="1804831" y="1524265"/>
                  <a:pt x="1816581" y="1497692"/>
                  <a:pt x="1806106" y="1878311"/>
                </a:cubicBezTo>
                <a:cubicBezTo>
                  <a:pt x="1615762" y="1977116"/>
                  <a:pt x="1365094" y="2228322"/>
                  <a:pt x="1181100" y="2225527"/>
                </a:cubicBezTo>
                <a:lnTo>
                  <a:pt x="531611" y="2146599"/>
                </a:lnTo>
                <a:cubicBezTo>
                  <a:pt x="391615" y="2031219"/>
                  <a:pt x="458301" y="1743401"/>
                  <a:pt x="201424" y="1679297"/>
                </a:cubicBezTo>
                <a:cubicBezTo>
                  <a:pt x="-55453" y="1418343"/>
                  <a:pt x="67206" y="1331579"/>
                  <a:pt x="0" y="1146027"/>
                </a:cubicBezTo>
                <a:lnTo>
                  <a:pt x="439536" y="5469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chemeClr val="accent1">
                    <a:lumMod val="40000"/>
                    <a:lumOff val="60000"/>
                  </a:schemeClr>
                </a:solidFill>
                <a:latin typeface="UTM Avo" panose="02040603050506020204" pitchFamily="18" charset="0"/>
              </a:rPr>
              <a:t>1</a:t>
            </a: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376" y="2566114"/>
            <a:ext cx="1731300" cy="1731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767186" y="2375049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190" y="2690366"/>
            <a:ext cx="914400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671" y="2375049"/>
            <a:ext cx="914400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050" y="3061031"/>
            <a:ext cx="914400" cy="914400"/>
          </a:xfrm>
          <a:prstGeom prst="rect">
            <a:avLst/>
          </a:prstGeom>
        </p:spPr>
      </p:pic>
      <p:sp>
        <p:nvSpPr>
          <p:cNvPr id="22" name="bang 3"/>
          <p:cNvSpPr/>
          <p:nvPr/>
        </p:nvSpPr>
        <p:spPr>
          <a:xfrm rot="1066537">
            <a:off x="-10126" y="-635505"/>
            <a:ext cx="2338126" cy="2477828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314 w 1795649"/>
              <a:gd name="connsiteY9" fmla="*/ 73962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542925 w 1795649"/>
              <a:gd name="connsiteY8" fmla="*/ 174019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740199"/>
              <a:gd name="connsiteX1" fmla="*/ 939552 w 1795649"/>
              <a:gd name="connsiteY1" fmla="*/ 0 h 1740199"/>
              <a:gd name="connsiteX2" fmla="*/ 1595639 w 1795649"/>
              <a:gd name="connsiteY2" fmla="*/ 339577 h 1740199"/>
              <a:gd name="connsiteX3" fmla="*/ 1686127 w 1795649"/>
              <a:gd name="connsiteY3" fmla="*/ 363390 h 1740199"/>
              <a:gd name="connsiteX4" fmla="*/ 1748039 w 1795649"/>
              <a:gd name="connsiteY4" fmla="*/ 501502 h 1740199"/>
              <a:gd name="connsiteX5" fmla="*/ 1733752 w 1795649"/>
              <a:gd name="connsiteY5" fmla="*/ 949177 h 1740199"/>
              <a:gd name="connsiteX6" fmla="*/ 1785670 w 1795649"/>
              <a:gd name="connsiteY6" fmla="*/ 1624311 h 1740199"/>
              <a:gd name="connsiteX7" fmla="*/ 1173364 w 1795649"/>
              <a:gd name="connsiteY7" fmla="*/ 1685777 h 1740199"/>
              <a:gd name="connsiteX8" fmla="*/ 542925 w 1795649"/>
              <a:gd name="connsiteY8" fmla="*/ 1740199 h 1740199"/>
              <a:gd name="connsiteX9" fmla="*/ 212738 w 1795649"/>
              <a:gd name="connsiteY9" fmla="*/ 1272897 h 1740199"/>
              <a:gd name="connsiteX10" fmla="*/ 11314 w 1795649"/>
              <a:gd name="connsiteY10" fmla="*/ 739627 h 1740199"/>
              <a:gd name="connsiteX11" fmla="*/ 0 w 1795649"/>
              <a:gd name="connsiteY11" fmla="*/ 115136 h 1740199"/>
              <a:gd name="connsiteX0" fmla="*/ 0 w 1795649"/>
              <a:gd name="connsiteY0" fmla="*/ 115136 h 1819155"/>
              <a:gd name="connsiteX1" fmla="*/ 939552 w 1795649"/>
              <a:gd name="connsiteY1" fmla="*/ 0 h 1819155"/>
              <a:gd name="connsiteX2" fmla="*/ 1595639 w 1795649"/>
              <a:gd name="connsiteY2" fmla="*/ 339577 h 1819155"/>
              <a:gd name="connsiteX3" fmla="*/ 1686127 w 1795649"/>
              <a:gd name="connsiteY3" fmla="*/ 363390 h 1819155"/>
              <a:gd name="connsiteX4" fmla="*/ 1748039 w 1795649"/>
              <a:gd name="connsiteY4" fmla="*/ 501502 h 1819155"/>
              <a:gd name="connsiteX5" fmla="*/ 1733752 w 1795649"/>
              <a:gd name="connsiteY5" fmla="*/ 949177 h 1819155"/>
              <a:gd name="connsiteX6" fmla="*/ 1785670 w 1795649"/>
              <a:gd name="connsiteY6" fmla="*/ 1624311 h 1819155"/>
              <a:gd name="connsiteX7" fmla="*/ 1192414 w 1795649"/>
              <a:gd name="connsiteY7" fmla="*/ 1819127 h 1819155"/>
              <a:gd name="connsiteX8" fmla="*/ 542925 w 1795649"/>
              <a:gd name="connsiteY8" fmla="*/ 1740199 h 1819155"/>
              <a:gd name="connsiteX9" fmla="*/ 212738 w 1795649"/>
              <a:gd name="connsiteY9" fmla="*/ 1272897 h 1819155"/>
              <a:gd name="connsiteX10" fmla="*/ 11314 w 1795649"/>
              <a:gd name="connsiteY10" fmla="*/ 739627 h 1819155"/>
              <a:gd name="connsiteX11" fmla="*/ 0 w 1795649"/>
              <a:gd name="connsiteY11" fmla="*/ 115136 h 1819155"/>
              <a:gd name="connsiteX0" fmla="*/ 0 w 1820653"/>
              <a:gd name="connsiteY0" fmla="*/ 115136 h 1819143"/>
              <a:gd name="connsiteX1" fmla="*/ 939552 w 1820653"/>
              <a:gd name="connsiteY1" fmla="*/ 0 h 1819143"/>
              <a:gd name="connsiteX2" fmla="*/ 1595639 w 1820653"/>
              <a:gd name="connsiteY2" fmla="*/ 339577 h 1819143"/>
              <a:gd name="connsiteX3" fmla="*/ 1686127 w 1820653"/>
              <a:gd name="connsiteY3" fmla="*/ 363390 h 1819143"/>
              <a:gd name="connsiteX4" fmla="*/ 1748039 w 1820653"/>
              <a:gd name="connsiteY4" fmla="*/ 501502 h 1819143"/>
              <a:gd name="connsiteX5" fmla="*/ 1733752 w 1820653"/>
              <a:gd name="connsiteY5" fmla="*/ 949177 h 1819143"/>
              <a:gd name="connsiteX6" fmla="*/ 1817420 w 1820653"/>
              <a:gd name="connsiteY6" fmla="*/ 1471911 h 1819143"/>
              <a:gd name="connsiteX7" fmla="*/ 1192414 w 1820653"/>
              <a:gd name="connsiteY7" fmla="*/ 1819127 h 1819143"/>
              <a:gd name="connsiteX8" fmla="*/ 542925 w 1820653"/>
              <a:gd name="connsiteY8" fmla="*/ 1740199 h 1819143"/>
              <a:gd name="connsiteX9" fmla="*/ 212738 w 1820653"/>
              <a:gd name="connsiteY9" fmla="*/ 1272897 h 1819143"/>
              <a:gd name="connsiteX10" fmla="*/ 11314 w 1820653"/>
              <a:gd name="connsiteY10" fmla="*/ 739627 h 1819143"/>
              <a:gd name="connsiteX11" fmla="*/ 0 w 1820653"/>
              <a:gd name="connsiteY11" fmla="*/ 115136 h 1819143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748039 w 1820653"/>
              <a:gd name="connsiteY4" fmla="*/ 5015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98827 w 1820653"/>
              <a:gd name="connsiteY3" fmla="*/ 5030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749627 w 1820653"/>
              <a:gd name="connsiteY3" fmla="*/ 6681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521536 h 2225550"/>
              <a:gd name="connsiteX1" fmla="*/ 964952 w 1820653"/>
              <a:gd name="connsiteY1" fmla="*/ 0 h 2225550"/>
              <a:gd name="connsiteX2" fmla="*/ 1595639 w 1820653"/>
              <a:gd name="connsiteY2" fmla="*/ 745977 h 2225550"/>
              <a:gd name="connsiteX3" fmla="*/ 1749627 w 1820653"/>
              <a:gd name="connsiteY3" fmla="*/ 1074590 h 2225550"/>
              <a:gd name="connsiteX4" fmla="*/ 1481339 w 1820653"/>
              <a:gd name="connsiteY4" fmla="*/ 1022202 h 2225550"/>
              <a:gd name="connsiteX5" fmla="*/ 1733752 w 1820653"/>
              <a:gd name="connsiteY5" fmla="*/ 1355577 h 2225550"/>
              <a:gd name="connsiteX6" fmla="*/ 1817420 w 1820653"/>
              <a:gd name="connsiteY6" fmla="*/ 1878311 h 2225550"/>
              <a:gd name="connsiteX7" fmla="*/ 1192414 w 1820653"/>
              <a:gd name="connsiteY7" fmla="*/ 2225527 h 2225550"/>
              <a:gd name="connsiteX8" fmla="*/ 542925 w 1820653"/>
              <a:gd name="connsiteY8" fmla="*/ 2146599 h 2225550"/>
              <a:gd name="connsiteX9" fmla="*/ 212738 w 1820653"/>
              <a:gd name="connsiteY9" fmla="*/ 1679297 h 2225550"/>
              <a:gd name="connsiteX10" fmla="*/ 11314 w 1820653"/>
              <a:gd name="connsiteY10" fmla="*/ 1146027 h 2225550"/>
              <a:gd name="connsiteX11" fmla="*/ 0 w 1820653"/>
              <a:gd name="connsiteY11" fmla="*/ 521536 h 2225550"/>
              <a:gd name="connsiteX0" fmla="*/ 439536 w 1809339"/>
              <a:gd name="connsiteY0" fmla="*/ 546936 h 2225550"/>
              <a:gd name="connsiteX1" fmla="*/ 953638 w 1809339"/>
              <a:gd name="connsiteY1" fmla="*/ 0 h 2225550"/>
              <a:gd name="connsiteX2" fmla="*/ 1584325 w 1809339"/>
              <a:gd name="connsiteY2" fmla="*/ 745977 h 2225550"/>
              <a:gd name="connsiteX3" fmla="*/ 1738313 w 1809339"/>
              <a:gd name="connsiteY3" fmla="*/ 1074590 h 2225550"/>
              <a:gd name="connsiteX4" fmla="*/ 1470025 w 1809339"/>
              <a:gd name="connsiteY4" fmla="*/ 1022202 h 2225550"/>
              <a:gd name="connsiteX5" fmla="*/ 1722438 w 1809339"/>
              <a:gd name="connsiteY5" fmla="*/ 1355577 h 2225550"/>
              <a:gd name="connsiteX6" fmla="*/ 1806106 w 1809339"/>
              <a:gd name="connsiteY6" fmla="*/ 1878311 h 2225550"/>
              <a:gd name="connsiteX7" fmla="*/ 1181100 w 1809339"/>
              <a:gd name="connsiteY7" fmla="*/ 2225527 h 2225550"/>
              <a:gd name="connsiteX8" fmla="*/ 531611 w 1809339"/>
              <a:gd name="connsiteY8" fmla="*/ 2146599 h 2225550"/>
              <a:gd name="connsiteX9" fmla="*/ 201424 w 1809339"/>
              <a:gd name="connsiteY9" fmla="*/ 1679297 h 2225550"/>
              <a:gd name="connsiteX10" fmla="*/ 0 w 1809339"/>
              <a:gd name="connsiteY10" fmla="*/ 1146027 h 2225550"/>
              <a:gd name="connsiteX11" fmla="*/ 439536 w 1809339"/>
              <a:gd name="connsiteY11" fmla="*/ 546936 h 2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9339" h="2225550">
                <a:moveTo>
                  <a:pt x="439536" y="546936"/>
                </a:moveTo>
                <a:lnTo>
                  <a:pt x="953638" y="0"/>
                </a:lnTo>
                <a:cubicBezTo>
                  <a:pt x="1218371" y="116367"/>
                  <a:pt x="1448179" y="677234"/>
                  <a:pt x="1584325" y="745977"/>
                </a:cubicBezTo>
                <a:cubicBezTo>
                  <a:pt x="1654175" y="762646"/>
                  <a:pt x="1704182" y="1055540"/>
                  <a:pt x="1738313" y="1074590"/>
                </a:cubicBezTo>
                <a:cubicBezTo>
                  <a:pt x="1772444" y="1147614"/>
                  <a:pt x="1464469" y="963465"/>
                  <a:pt x="1470025" y="1022202"/>
                </a:cubicBezTo>
                <a:cubicBezTo>
                  <a:pt x="1484313" y="1164283"/>
                  <a:pt x="1734344" y="1213496"/>
                  <a:pt x="1722438" y="1355577"/>
                </a:cubicBezTo>
                <a:cubicBezTo>
                  <a:pt x="1804831" y="1524265"/>
                  <a:pt x="1816581" y="1497692"/>
                  <a:pt x="1806106" y="1878311"/>
                </a:cubicBezTo>
                <a:cubicBezTo>
                  <a:pt x="1615762" y="1977116"/>
                  <a:pt x="1365094" y="2228322"/>
                  <a:pt x="1181100" y="2225527"/>
                </a:cubicBezTo>
                <a:lnTo>
                  <a:pt x="531611" y="2146599"/>
                </a:lnTo>
                <a:cubicBezTo>
                  <a:pt x="391615" y="2031219"/>
                  <a:pt x="458301" y="1743401"/>
                  <a:pt x="201424" y="1679297"/>
                </a:cubicBezTo>
                <a:cubicBezTo>
                  <a:pt x="-55453" y="1418343"/>
                  <a:pt x="67206" y="1331579"/>
                  <a:pt x="0" y="1146027"/>
                </a:cubicBezTo>
                <a:lnTo>
                  <a:pt x="439536" y="546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bang 4"/>
          <p:cNvSpPr/>
          <p:nvPr/>
        </p:nvSpPr>
        <p:spPr>
          <a:xfrm>
            <a:off x="5961997" y="4843513"/>
            <a:ext cx="3072208" cy="2516810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755229 w 2550878"/>
              <a:gd name="connsiteY0" fmla="*/ 115136 h 1920746"/>
              <a:gd name="connsiteX1" fmla="*/ 1694781 w 2550878"/>
              <a:gd name="connsiteY1" fmla="*/ 0 h 1920746"/>
              <a:gd name="connsiteX2" fmla="*/ 2350868 w 2550878"/>
              <a:gd name="connsiteY2" fmla="*/ 339577 h 1920746"/>
              <a:gd name="connsiteX3" fmla="*/ 2441356 w 2550878"/>
              <a:gd name="connsiteY3" fmla="*/ 363390 h 1920746"/>
              <a:gd name="connsiteX4" fmla="*/ 2503268 w 2550878"/>
              <a:gd name="connsiteY4" fmla="*/ 501502 h 1920746"/>
              <a:gd name="connsiteX5" fmla="*/ 2488981 w 2550878"/>
              <a:gd name="connsiteY5" fmla="*/ 949177 h 1920746"/>
              <a:gd name="connsiteX6" fmla="*/ 2540899 w 2550878"/>
              <a:gd name="connsiteY6" fmla="*/ 1624311 h 1920746"/>
              <a:gd name="connsiteX7" fmla="*/ 1998443 w 2550878"/>
              <a:gd name="connsiteY7" fmla="*/ 1920727 h 1920746"/>
              <a:gd name="connsiteX8" fmla="*/ 1469604 w 2550878"/>
              <a:gd name="connsiteY8" fmla="*/ 1619549 h 1920746"/>
              <a:gd name="connsiteX9" fmla="*/ 874493 w 2550878"/>
              <a:gd name="connsiteY9" fmla="*/ 1139677 h 1920746"/>
              <a:gd name="connsiteX10" fmla="*/ 0 w 2550878"/>
              <a:gd name="connsiteY10" fmla="*/ 171775 h 1920746"/>
              <a:gd name="connsiteX11" fmla="*/ 755229 w 2550878"/>
              <a:gd name="connsiteY11" fmla="*/ 115136 h 1920746"/>
              <a:gd name="connsiteX0" fmla="*/ 653629 w 2550878"/>
              <a:gd name="connsiteY0" fmla="*/ 0 h 2516810"/>
              <a:gd name="connsiteX1" fmla="*/ 1694781 w 2550878"/>
              <a:gd name="connsiteY1" fmla="*/ 596064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653629 w 2550878"/>
              <a:gd name="connsiteY0" fmla="*/ 0 h 2516810"/>
              <a:gd name="connsiteX1" fmla="*/ 1985067 w 2550878"/>
              <a:gd name="connsiteY1" fmla="*/ 117092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612123 w 2693397"/>
              <a:gd name="connsiteY8" fmla="*/ 2215613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017037 w 2693397"/>
              <a:gd name="connsiteY8" fmla="*/ 2273670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3062668"/>
              <a:gd name="connsiteY0" fmla="*/ 0 h 2516810"/>
              <a:gd name="connsiteX1" fmla="*/ 2127586 w 3062668"/>
              <a:gd name="connsiteY1" fmla="*/ 117092 h 2516810"/>
              <a:gd name="connsiteX2" fmla="*/ 2493387 w 3062668"/>
              <a:gd name="connsiteY2" fmla="*/ 935641 h 2516810"/>
              <a:gd name="connsiteX3" fmla="*/ 2583875 w 3062668"/>
              <a:gd name="connsiteY3" fmla="*/ 959454 h 2516810"/>
              <a:gd name="connsiteX4" fmla="*/ 2645787 w 3062668"/>
              <a:gd name="connsiteY4" fmla="*/ 1097566 h 2516810"/>
              <a:gd name="connsiteX5" fmla="*/ 3052415 w 3062668"/>
              <a:gd name="connsiteY5" fmla="*/ 1559755 h 2516810"/>
              <a:gd name="connsiteX6" fmla="*/ 2683418 w 3062668"/>
              <a:gd name="connsiteY6" fmla="*/ 2220375 h 2516810"/>
              <a:gd name="connsiteX7" fmla="*/ 2140962 w 3062668"/>
              <a:gd name="connsiteY7" fmla="*/ 2516791 h 2516810"/>
              <a:gd name="connsiteX8" fmla="*/ 1017037 w 3062668"/>
              <a:gd name="connsiteY8" fmla="*/ 2273670 h 2516810"/>
              <a:gd name="connsiteX9" fmla="*/ 1012 w 3062668"/>
              <a:gd name="connsiteY9" fmla="*/ 1634141 h 2516810"/>
              <a:gd name="connsiteX10" fmla="*/ 142519 w 3062668"/>
              <a:gd name="connsiteY10" fmla="*/ 767839 h 2516810"/>
              <a:gd name="connsiteX11" fmla="*/ 796148 w 306266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2583875 w 3072208"/>
              <a:gd name="connsiteY3" fmla="*/ 959454 h 2516810"/>
              <a:gd name="connsiteX4" fmla="*/ 3066701 w 3072208"/>
              <a:gd name="connsiteY4" fmla="*/ 1097566 h 2516810"/>
              <a:gd name="connsiteX5" fmla="*/ 3052415 w 3072208"/>
              <a:gd name="connsiteY5" fmla="*/ 1559755 h 2516810"/>
              <a:gd name="connsiteX6" fmla="*/ 2683418 w 3072208"/>
              <a:gd name="connsiteY6" fmla="*/ 2220375 h 2516810"/>
              <a:gd name="connsiteX7" fmla="*/ 2140962 w 3072208"/>
              <a:gd name="connsiteY7" fmla="*/ 2516791 h 2516810"/>
              <a:gd name="connsiteX8" fmla="*/ 1017037 w 3072208"/>
              <a:gd name="connsiteY8" fmla="*/ 2273670 h 2516810"/>
              <a:gd name="connsiteX9" fmla="*/ 1012 w 3072208"/>
              <a:gd name="connsiteY9" fmla="*/ 1634141 h 2516810"/>
              <a:gd name="connsiteX10" fmla="*/ 142519 w 3072208"/>
              <a:gd name="connsiteY10" fmla="*/ 767839 h 2516810"/>
              <a:gd name="connsiteX11" fmla="*/ 796148 w 307220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3066701 w 3072208"/>
              <a:gd name="connsiteY3" fmla="*/ 1097566 h 2516810"/>
              <a:gd name="connsiteX4" fmla="*/ 3052415 w 3072208"/>
              <a:gd name="connsiteY4" fmla="*/ 1559755 h 2516810"/>
              <a:gd name="connsiteX5" fmla="*/ 2683418 w 3072208"/>
              <a:gd name="connsiteY5" fmla="*/ 2220375 h 2516810"/>
              <a:gd name="connsiteX6" fmla="*/ 2140962 w 3072208"/>
              <a:gd name="connsiteY6" fmla="*/ 2516791 h 2516810"/>
              <a:gd name="connsiteX7" fmla="*/ 1017037 w 3072208"/>
              <a:gd name="connsiteY7" fmla="*/ 2273670 h 2516810"/>
              <a:gd name="connsiteX8" fmla="*/ 1012 w 3072208"/>
              <a:gd name="connsiteY8" fmla="*/ 1634141 h 2516810"/>
              <a:gd name="connsiteX9" fmla="*/ 142519 w 3072208"/>
              <a:gd name="connsiteY9" fmla="*/ 767839 h 2516810"/>
              <a:gd name="connsiteX10" fmla="*/ 796148 w 3072208"/>
              <a:gd name="connsiteY10" fmla="*/ 0 h 251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72208" h="2516810">
                <a:moveTo>
                  <a:pt x="796148" y="0"/>
                </a:moveTo>
                <a:lnTo>
                  <a:pt x="2127586" y="117092"/>
                </a:lnTo>
                <a:cubicBezTo>
                  <a:pt x="2392319" y="233459"/>
                  <a:pt x="2357241" y="866898"/>
                  <a:pt x="2493387" y="935641"/>
                </a:cubicBezTo>
                <a:cubicBezTo>
                  <a:pt x="2649906" y="1099053"/>
                  <a:pt x="2973530" y="993547"/>
                  <a:pt x="3066701" y="1097566"/>
                </a:cubicBezTo>
                <a:cubicBezTo>
                  <a:pt x="3080989" y="1239647"/>
                  <a:pt x="3064321" y="1417674"/>
                  <a:pt x="3052415" y="1559755"/>
                </a:cubicBezTo>
                <a:cubicBezTo>
                  <a:pt x="3134808" y="1728443"/>
                  <a:pt x="2693893" y="1839756"/>
                  <a:pt x="2683418" y="2220375"/>
                </a:cubicBezTo>
                <a:cubicBezTo>
                  <a:pt x="2499424" y="2217580"/>
                  <a:pt x="2324956" y="2519586"/>
                  <a:pt x="2140962" y="2516791"/>
                </a:cubicBezTo>
                <a:lnTo>
                  <a:pt x="1017037" y="2273670"/>
                </a:lnTo>
                <a:cubicBezTo>
                  <a:pt x="875817" y="2066088"/>
                  <a:pt x="142232" y="1841723"/>
                  <a:pt x="1012" y="1634141"/>
                </a:cubicBezTo>
                <a:cubicBezTo>
                  <a:pt x="-14714" y="1442135"/>
                  <a:pt x="158245" y="959845"/>
                  <a:pt x="142519" y="767839"/>
                </a:cubicBezTo>
                <a:lnTo>
                  <a:pt x="7961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bang 5"/>
          <p:cNvSpPr/>
          <p:nvPr/>
        </p:nvSpPr>
        <p:spPr>
          <a:xfrm>
            <a:off x="3820102" y="-483463"/>
            <a:ext cx="2564571" cy="2456133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0 w 2039599"/>
              <a:gd name="connsiteY9" fmla="*/ 731061 h 1920746"/>
              <a:gd name="connsiteX10" fmla="*/ 243950 w 203959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141795 w 1937444"/>
              <a:gd name="connsiteY0" fmla="*/ 115136 h 1920746"/>
              <a:gd name="connsiteX1" fmla="*/ 1081347 w 1937444"/>
              <a:gd name="connsiteY1" fmla="*/ 0 h 1920746"/>
              <a:gd name="connsiteX2" fmla="*/ 1737434 w 1937444"/>
              <a:gd name="connsiteY2" fmla="*/ 339577 h 1920746"/>
              <a:gd name="connsiteX3" fmla="*/ 1827922 w 1937444"/>
              <a:gd name="connsiteY3" fmla="*/ 363390 h 1920746"/>
              <a:gd name="connsiteX4" fmla="*/ 1889834 w 1937444"/>
              <a:gd name="connsiteY4" fmla="*/ 501502 h 1920746"/>
              <a:gd name="connsiteX5" fmla="*/ 1875547 w 1937444"/>
              <a:gd name="connsiteY5" fmla="*/ 949177 h 1920746"/>
              <a:gd name="connsiteX6" fmla="*/ 1927465 w 1937444"/>
              <a:gd name="connsiteY6" fmla="*/ 1624311 h 1920746"/>
              <a:gd name="connsiteX7" fmla="*/ 1385009 w 1937444"/>
              <a:gd name="connsiteY7" fmla="*/ 1920727 h 1920746"/>
              <a:gd name="connsiteX8" fmla="*/ 856170 w 1937444"/>
              <a:gd name="connsiteY8" fmla="*/ 1619549 h 1920746"/>
              <a:gd name="connsiteX9" fmla="*/ 151568 w 1937444"/>
              <a:gd name="connsiteY9" fmla="*/ 1363350 h 1920746"/>
              <a:gd name="connsiteX10" fmla="*/ 0 w 1937444"/>
              <a:gd name="connsiteY10" fmla="*/ 685659 h 1920746"/>
              <a:gd name="connsiteX11" fmla="*/ 141795 w 1937444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867520 w 2005547"/>
              <a:gd name="connsiteY8" fmla="*/ 1426591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5547" h="1920746">
                <a:moveTo>
                  <a:pt x="209898" y="115136"/>
                </a:moveTo>
                <a:lnTo>
                  <a:pt x="1149450" y="0"/>
                </a:lnTo>
                <a:cubicBezTo>
                  <a:pt x="1414183" y="116367"/>
                  <a:pt x="1669391" y="270834"/>
                  <a:pt x="1805537" y="339577"/>
                </a:cubicBezTo>
                <a:cubicBezTo>
                  <a:pt x="1875387" y="356246"/>
                  <a:pt x="1861894" y="344340"/>
                  <a:pt x="1896025" y="363390"/>
                </a:cubicBezTo>
                <a:cubicBezTo>
                  <a:pt x="1930156" y="436414"/>
                  <a:pt x="1952381" y="442765"/>
                  <a:pt x="1957937" y="501502"/>
                </a:cubicBezTo>
                <a:cubicBezTo>
                  <a:pt x="1972225" y="643583"/>
                  <a:pt x="1955556" y="807096"/>
                  <a:pt x="1943650" y="949177"/>
                </a:cubicBezTo>
                <a:cubicBezTo>
                  <a:pt x="2026043" y="1117865"/>
                  <a:pt x="2006043" y="1243692"/>
                  <a:pt x="1995568" y="1624311"/>
                </a:cubicBezTo>
                <a:cubicBezTo>
                  <a:pt x="1811574" y="1621516"/>
                  <a:pt x="1637106" y="1923522"/>
                  <a:pt x="1453112" y="1920727"/>
                </a:cubicBezTo>
                <a:lnTo>
                  <a:pt x="958324" y="1517396"/>
                </a:lnTo>
                <a:cubicBezTo>
                  <a:pt x="775452" y="1380990"/>
                  <a:pt x="549649" y="1488731"/>
                  <a:pt x="219671" y="1363350"/>
                </a:cubicBezTo>
                <a:cubicBezTo>
                  <a:pt x="162103" y="1056362"/>
                  <a:pt x="137836" y="918288"/>
                  <a:pt x="0" y="685659"/>
                </a:cubicBezTo>
                <a:lnTo>
                  <a:pt x="209898" y="115136"/>
                </a:lnTo>
                <a:close/>
              </a:path>
            </a:pathLst>
          </a:custGeom>
          <a:solidFill>
            <a:srgbClr val="FFFAF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237000" y="5344494"/>
            <a:ext cx="2955000" cy="1513506"/>
          </a:xfrm>
          <a:custGeom>
            <a:avLst/>
            <a:gdLst>
              <a:gd name="connsiteX0" fmla="*/ 0 w 2955000"/>
              <a:gd name="connsiteY0" fmla="*/ 0 h 1299411"/>
              <a:gd name="connsiteX1" fmla="*/ 2955000 w 2955000"/>
              <a:gd name="connsiteY1" fmla="*/ 0 h 1299411"/>
              <a:gd name="connsiteX2" fmla="*/ 2955000 w 2955000"/>
              <a:gd name="connsiteY2" fmla="*/ 1299411 h 1299411"/>
              <a:gd name="connsiteX3" fmla="*/ 0 w 2955000"/>
              <a:gd name="connsiteY3" fmla="*/ 1299411 h 1299411"/>
              <a:gd name="connsiteX4" fmla="*/ 0 w 2955000"/>
              <a:gd name="connsiteY4" fmla="*/ 0 h 1299411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0 w 2955000"/>
              <a:gd name="connsiteY5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190779 w 2955000"/>
              <a:gd name="connsiteY5" fmla="*/ 930182 h 1513506"/>
              <a:gd name="connsiteX6" fmla="*/ 0 w 2955000"/>
              <a:gd name="connsiteY6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461014 w 2955000"/>
              <a:gd name="connsiteY2" fmla="*/ 126140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397952 w 2955000"/>
              <a:gd name="connsiteY2" fmla="*/ 16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000" h="1513506">
                <a:moveTo>
                  <a:pt x="0" y="214095"/>
                </a:moveTo>
                <a:cubicBezTo>
                  <a:pt x="420945" y="216308"/>
                  <a:pt x="904952" y="-2197"/>
                  <a:pt x="1325897" y="16"/>
                </a:cubicBezTo>
                <a:lnTo>
                  <a:pt x="2397952" y="16"/>
                </a:lnTo>
                <a:lnTo>
                  <a:pt x="2955000" y="214095"/>
                </a:lnTo>
                <a:lnTo>
                  <a:pt x="2955000" y="1513506"/>
                </a:lnTo>
                <a:lnTo>
                  <a:pt x="0" y="1513506"/>
                </a:lnTo>
                <a:cubicBezTo>
                  <a:pt x="531" y="1292789"/>
                  <a:pt x="190248" y="1150899"/>
                  <a:pt x="190779" y="930182"/>
                </a:cubicBezTo>
                <a:lnTo>
                  <a:pt x="0" y="2140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8000" b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play</a:t>
            </a:r>
          </a:p>
        </p:txBody>
      </p:sp>
      <p:pic>
        <p:nvPicPr>
          <p:cNvPr id="34" name="Bucket_Lis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00" end="56281.6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553662" y="2222649"/>
            <a:ext cx="609600" cy="609600"/>
          </a:xfrm>
          <a:prstGeom prst="rect">
            <a:avLst/>
          </a:prstGeom>
        </p:spPr>
      </p:pic>
      <p:pic>
        <p:nvPicPr>
          <p:cNvPr id="52" name="crack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2750.48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60319" y="298609"/>
            <a:ext cx="609600" cy="6096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57963" y="102824"/>
            <a:ext cx="873348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>
                <a:ln w="7620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Iceberg</a:t>
            </a:r>
            <a:endParaRPr lang="en-US" sz="85700" b="1" cap="none" spc="0">
              <a:ln w="76200"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8DB51E0B-0945-6D33-0552-A65C5D6B95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" y="324355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248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65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65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0.47161 0.3747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81" y="1872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0.47161 0.37476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81" y="1872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4375 0.32916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65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65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0373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49" grpId="0" animBg="1"/>
      <p:bldP spid="47" grpId="0" animBg="1"/>
      <p:bldP spid="47" grpId="1" animBg="1"/>
      <p:bldP spid="46" grpId="0" animBg="1"/>
      <p:bldP spid="45" grpId="0" animBg="1"/>
      <p:bldP spid="10" grpId="0" animBg="1"/>
      <p:bldP spid="10" grpId="1" animBg="1"/>
      <p:bldP spid="22" grpId="0" animBg="1"/>
      <p:bldP spid="23" grpId="0" animBg="1"/>
      <p:bldP spid="24" grpId="0" animBg="1"/>
      <p:bldP spid="25" grpId="0" animBg="1"/>
      <p:bldP spid="25" grpId="1" animBg="1"/>
      <p:bldP spid="27" grpId="0"/>
      <p:bldP spid="2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53117C-FA43-139D-0DCD-62884D006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hingle">
            <a:fgClr>
              <a:schemeClr val="accent5">
                <a:lumMod val="20000"/>
                <a:lumOff val="8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DC03FE2-D5DB-17E3-6C89-1359D11DDF15}"/>
              </a:ext>
            </a:extLst>
          </p:cNvPr>
          <p:cNvGrpSpPr/>
          <p:nvPr/>
        </p:nvGrpSpPr>
        <p:grpSpPr>
          <a:xfrm>
            <a:off x="7368571" y="-96171"/>
            <a:ext cx="6132560" cy="5000244"/>
            <a:chOff x="7368571" y="-96171"/>
            <a:chExt cx="6132560" cy="5000244"/>
          </a:xfrm>
        </p:grpSpPr>
        <p:sp>
          <p:nvSpPr>
            <p:cNvPr id="7" name="bang 5">
              <a:extLst>
                <a:ext uri="{FF2B5EF4-FFF2-40B4-BE49-F238E27FC236}">
                  <a16:creationId xmlns:a16="http://schemas.microsoft.com/office/drawing/2014/main" id="{7C3D5F98-0AF0-016B-78FD-7815D0C5A593}"/>
                </a:ext>
              </a:extLst>
            </p:cNvPr>
            <p:cNvSpPr/>
            <p:nvPr/>
          </p:nvSpPr>
          <p:spPr>
            <a:xfrm rot="12342645">
              <a:off x="7368571" y="-38366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bang 5">
              <a:extLst>
                <a:ext uri="{FF2B5EF4-FFF2-40B4-BE49-F238E27FC236}">
                  <a16:creationId xmlns:a16="http://schemas.microsoft.com/office/drawing/2014/main" id="{8C33F279-8416-6238-CF08-05C30A28378A}"/>
                </a:ext>
              </a:extLst>
            </p:cNvPr>
            <p:cNvSpPr/>
            <p:nvPr/>
          </p:nvSpPr>
          <p:spPr>
            <a:xfrm rot="12342645">
              <a:off x="7462957" y="-96171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1" name="camap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970" y="3365098"/>
            <a:ext cx="1925258" cy="1517694"/>
          </a:xfrm>
          <a:prstGeom prst="rect">
            <a:avLst/>
          </a:prstGeom>
        </p:spPr>
      </p:pic>
      <p:sp>
        <p:nvSpPr>
          <p:cNvPr id="38" name="bang 4"/>
          <p:cNvSpPr/>
          <p:nvPr/>
        </p:nvSpPr>
        <p:spPr>
          <a:xfrm>
            <a:off x="5956737" y="4901317"/>
            <a:ext cx="3072208" cy="2516810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755229 w 2550878"/>
              <a:gd name="connsiteY0" fmla="*/ 115136 h 1920746"/>
              <a:gd name="connsiteX1" fmla="*/ 1694781 w 2550878"/>
              <a:gd name="connsiteY1" fmla="*/ 0 h 1920746"/>
              <a:gd name="connsiteX2" fmla="*/ 2350868 w 2550878"/>
              <a:gd name="connsiteY2" fmla="*/ 339577 h 1920746"/>
              <a:gd name="connsiteX3" fmla="*/ 2441356 w 2550878"/>
              <a:gd name="connsiteY3" fmla="*/ 363390 h 1920746"/>
              <a:gd name="connsiteX4" fmla="*/ 2503268 w 2550878"/>
              <a:gd name="connsiteY4" fmla="*/ 501502 h 1920746"/>
              <a:gd name="connsiteX5" fmla="*/ 2488981 w 2550878"/>
              <a:gd name="connsiteY5" fmla="*/ 949177 h 1920746"/>
              <a:gd name="connsiteX6" fmla="*/ 2540899 w 2550878"/>
              <a:gd name="connsiteY6" fmla="*/ 1624311 h 1920746"/>
              <a:gd name="connsiteX7" fmla="*/ 1998443 w 2550878"/>
              <a:gd name="connsiteY7" fmla="*/ 1920727 h 1920746"/>
              <a:gd name="connsiteX8" fmla="*/ 1469604 w 2550878"/>
              <a:gd name="connsiteY8" fmla="*/ 1619549 h 1920746"/>
              <a:gd name="connsiteX9" fmla="*/ 874493 w 2550878"/>
              <a:gd name="connsiteY9" fmla="*/ 1139677 h 1920746"/>
              <a:gd name="connsiteX10" fmla="*/ 0 w 2550878"/>
              <a:gd name="connsiteY10" fmla="*/ 171775 h 1920746"/>
              <a:gd name="connsiteX11" fmla="*/ 755229 w 2550878"/>
              <a:gd name="connsiteY11" fmla="*/ 115136 h 1920746"/>
              <a:gd name="connsiteX0" fmla="*/ 653629 w 2550878"/>
              <a:gd name="connsiteY0" fmla="*/ 0 h 2516810"/>
              <a:gd name="connsiteX1" fmla="*/ 1694781 w 2550878"/>
              <a:gd name="connsiteY1" fmla="*/ 596064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653629 w 2550878"/>
              <a:gd name="connsiteY0" fmla="*/ 0 h 2516810"/>
              <a:gd name="connsiteX1" fmla="*/ 1985067 w 2550878"/>
              <a:gd name="connsiteY1" fmla="*/ 117092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612123 w 2693397"/>
              <a:gd name="connsiteY8" fmla="*/ 2215613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017037 w 2693397"/>
              <a:gd name="connsiteY8" fmla="*/ 2273670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3062668"/>
              <a:gd name="connsiteY0" fmla="*/ 0 h 2516810"/>
              <a:gd name="connsiteX1" fmla="*/ 2127586 w 3062668"/>
              <a:gd name="connsiteY1" fmla="*/ 117092 h 2516810"/>
              <a:gd name="connsiteX2" fmla="*/ 2493387 w 3062668"/>
              <a:gd name="connsiteY2" fmla="*/ 935641 h 2516810"/>
              <a:gd name="connsiteX3" fmla="*/ 2583875 w 3062668"/>
              <a:gd name="connsiteY3" fmla="*/ 959454 h 2516810"/>
              <a:gd name="connsiteX4" fmla="*/ 2645787 w 3062668"/>
              <a:gd name="connsiteY4" fmla="*/ 1097566 h 2516810"/>
              <a:gd name="connsiteX5" fmla="*/ 3052415 w 3062668"/>
              <a:gd name="connsiteY5" fmla="*/ 1559755 h 2516810"/>
              <a:gd name="connsiteX6" fmla="*/ 2683418 w 3062668"/>
              <a:gd name="connsiteY6" fmla="*/ 2220375 h 2516810"/>
              <a:gd name="connsiteX7" fmla="*/ 2140962 w 3062668"/>
              <a:gd name="connsiteY7" fmla="*/ 2516791 h 2516810"/>
              <a:gd name="connsiteX8" fmla="*/ 1017037 w 3062668"/>
              <a:gd name="connsiteY8" fmla="*/ 2273670 h 2516810"/>
              <a:gd name="connsiteX9" fmla="*/ 1012 w 3062668"/>
              <a:gd name="connsiteY9" fmla="*/ 1634141 h 2516810"/>
              <a:gd name="connsiteX10" fmla="*/ 142519 w 3062668"/>
              <a:gd name="connsiteY10" fmla="*/ 767839 h 2516810"/>
              <a:gd name="connsiteX11" fmla="*/ 796148 w 306266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2583875 w 3072208"/>
              <a:gd name="connsiteY3" fmla="*/ 959454 h 2516810"/>
              <a:gd name="connsiteX4" fmla="*/ 3066701 w 3072208"/>
              <a:gd name="connsiteY4" fmla="*/ 1097566 h 2516810"/>
              <a:gd name="connsiteX5" fmla="*/ 3052415 w 3072208"/>
              <a:gd name="connsiteY5" fmla="*/ 1559755 h 2516810"/>
              <a:gd name="connsiteX6" fmla="*/ 2683418 w 3072208"/>
              <a:gd name="connsiteY6" fmla="*/ 2220375 h 2516810"/>
              <a:gd name="connsiteX7" fmla="*/ 2140962 w 3072208"/>
              <a:gd name="connsiteY7" fmla="*/ 2516791 h 2516810"/>
              <a:gd name="connsiteX8" fmla="*/ 1017037 w 3072208"/>
              <a:gd name="connsiteY8" fmla="*/ 2273670 h 2516810"/>
              <a:gd name="connsiteX9" fmla="*/ 1012 w 3072208"/>
              <a:gd name="connsiteY9" fmla="*/ 1634141 h 2516810"/>
              <a:gd name="connsiteX10" fmla="*/ 142519 w 3072208"/>
              <a:gd name="connsiteY10" fmla="*/ 767839 h 2516810"/>
              <a:gd name="connsiteX11" fmla="*/ 796148 w 307220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3066701 w 3072208"/>
              <a:gd name="connsiteY3" fmla="*/ 1097566 h 2516810"/>
              <a:gd name="connsiteX4" fmla="*/ 3052415 w 3072208"/>
              <a:gd name="connsiteY4" fmla="*/ 1559755 h 2516810"/>
              <a:gd name="connsiteX5" fmla="*/ 2683418 w 3072208"/>
              <a:gd name="connsiteY5" fmla="*/ 2220375 h 2516810"/>
              <a:gd name="connsiteX6" fmla="*/ 2140962 w 3072208"/>
              <a:gd name="connsiteY6" fmla="*/ 2516791 h 2516810"/>
              <a:gd name="connsiteX7" fmla="*/ 1017037 w 3072208"/>
              <a:gd name="connsiteY7" fmla="*/ 2273670 h 2516810"/>
              <a:gd name="connsiteX8" fmla="*/ 1012 w 3072208"/>
              <a:gd name="connsiteY8" fmla="*/ 1634141 h 2516810"/>
              <a:gd name="connsiteX9" fmla="*/ 142519 w 3072208"/>
              <a:gd name="connsiteY9" fmla="*/ 767839 h 2516810"/>
              <a:gd name="connsiteX10" fmla="*/ 796148 w 3072208"/>
              <a:gd name="connsiteY10" fmla="*/ 0 h 251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72208" h="2516810">
                <a:moveTo>
                  <a:pt x="796148" y="0"/>
                </a:moveTo>
                <a:lnTo>
                  <a:pt x="2127586" y="117092"/>
                </a:lnTo>
                <a:cubicBezTo>
                  <a:pt x="2392319" y="233459"/>
                  <a:pt x="2357241" y="866898"/>
                  <a:pt x="2493387" y="935641"/>
                </a:cubicBezTo>
                <a:cubicBezTo>
                  <a:pt x="2649906" y="1099053"/>
                  <a:pt x="2973530" y="993547"/>
                  <a:pt x="3066701" y="1097566"/>
                </a:cubicBezTo>
                <a:cubicBezTo>
                  <a:pt x="3080989" y="1239647"/>
                  <a:pt x="3064321" y="1417674"/>
                  <a:pt x="3052415" y="1559755"/>
                </a:cubicBezTo>
                <a:cubicBezTo>
                  <a:pt x="3134808" y="1728443"/>
                  <a:pt x="2693893" y="1839756"/>
                  <a:pt x="2683418" y="2220375"/>
                </a:cubicBezTo>
                <a:cubicBezTo>
                  <a:pt x="2499424" y="2217580"/>
                  <a:pt x="2324956" y="2519586"/>
                  <a:pt x="2140962" y="2516791"/>
                </a:cubicBezTo>
                <a:lnTo>
                  <a:pt x="1017037" y="2273670"/>
                </a:lnTo>
                <a:cubicBezTo>
                  <a:pt x="875817" y="2066088"/>
                  <a:pt x="142232" y="1841723"/>
                  <a:pt x="1012" y="1634141"/>
                </a:cubicBezTo>
                <a:cubicBezTo>
                  <a:pt x="-14714" y="1442135"/>
                  <a:pt x="158245" y="959845"/>
                  <a:pt x="142519" y="767839"/>
                </a:cubicBezTo>
                <a:lnTo>
                  <a:pt x="79614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chemeClr val="accent1">
                    <a:lumMod val="40000"/>
                    <a:lumOff val="60000"/>
                  </a:schemeClr>
                </a:solidFill>
                <a:latin typeface="UTM Avo" panose="02040603050506020204" pitchFamily="18" charset="0"/>
              </a:rPr>
              <a:t>2</a:t>
            </a: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7" name="bang 2"/>
          <p:cNvSpPr/>
          <p:nvPr/>
        </p:nvSpPr>
        <p:spPr>
          <a:xfrm>
            <a:off x="-5260" y="5000068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12" name="chimcanhcut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671" y="2375049"/>
            <a:ext cx="914400" cy="914400"/>
          </a:xfrm>
          <a:prstGeom prst="rect">
            <a:avLst/>
          </a:prstGeom>
        </p:spPr>
      </p:pic>
      <p:pic>
        <p:nvPicPr>
          <p:cNvPr id="14" name="chim canhcut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050" y="3061031"/>
            <a:ext cx="914400" cy="914400"/>
          </a:xfrm>
          <a:prstGeom prst="rect">
            <a:avLst/>
          </a:prstGeom>
        </p:spPr>
      </p:pic>
      <p:sp>
        <p:nvSpPr>
          <p:cNvPr id="11" name="bang 2"/>
          <p:cNvSpPr/>
          <p:nvPr/>
        </p:nvSpPr>
        <p:spPr>
          <a:xfrm>
            <a:off x="0" y="4942264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1E0E79-E7F4-9182-CD3A-3DD1CC27B951}"/>
              </a:ext>
            </a:extLst>
          </p:cNvPr>
          <p:cNvGrpSpPr/>
          <p:nvPr/>
        </p:nvGrpSpPr>
        <p:grpSpPr>
          <a:xfrm>
            <a:off x="-15386" y="-577701"/>
            <a:ext cx="2394498" cy="2514842"/>
            <a:chOff x="-15386" y="-577701"/>
            <a:chExt cx="2394498" cy="2514842"/>
          </a:xfrm>
        </p:grpSpPr>
        <p:sp>
          <p:nvSpPr>
            <p:cNvPr id="36" name="bang 3"/>
            <p:cNvSpPr/>
            <p:nvPr/>
          </p:nvSpPr>
          <p:spPr>
            <a:xfrm rot="1066537">
              <a:off x="-15386" y="-577701"/>
              <a:ext cx="2338126" cy="2477828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314 w 1795649"/>
                <a:gd name="connsiteY9" fmla="*/ 73962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542925 w 1795649"/>
                <a:gd name="connsiteY8" fmla="*/ 174019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740199"/>
                <a:gd name="connsiteX1" fmla="*/ 939552 w 1795649"/>
                <a:gd name="connsiteY1" fmla="*/ 0 h 1740199"/>
                <a:gd name="connsiteX2" fmla="*/ 1595639 w 1795649"/>
                <a:gd name="connsiteY2" fmla="*/ 339577 h 1740199"/>
                <a:gd name="connsiteX3" fmla="*/ 1686127 w 1795649"/>
                <a:gd name="connsiteY3" fmla="*/ 363390 h 1740199"/>
                <a:gd name="connsiteX4" fmla="*/ 1748039 w 1795649"/>
                <a:gd name="connsiteY4" fmla="*/ 501502 h 1740199"/>
                <a:gd name="connsiteX5" fmla="*/ 1733752 w 1795649"/>
                <a:gd name="connsiteY5" fmla="*/ 949177 h 1740199"/>
                <a:gd name="connsiteX6" fmla="*/ 1785670 w 1795649"/>
                <a:gd name="connsiteY6" fmla="*/ 1624311 h 1740199"/>
                <a:gd name="connsiteX7" fmla="*/ 1173364 w 1795649"/>
                <a:gd name="connsiteY7" fmla="*/ 1685777 h 1740199"/>
                <a:gd name="connsiteX8" fmla="*/ 542925 w 1795649"/>
                <a:gd name="connsiteY8" fmla="*/ 1740199 h 1740199"/>
                <a:gd name="connsiteX9" fmla="*/ 212738 w 1795649"/>
                <a:gd name="connsiteY9" fmla="*/ 1272897 h 1740199"/>
                <a:gd name="connsiteX10" fmla="*/ 11314 w 1795649"/>
                <a:gd name="connsiteY10" fmla="*/ 739627 h 1740199"/>
                <a:gd name="connsiteX11" fmla="*/ 0 w 1795649"/>
                <a:gd name="connsiteY11" fmla="*/ 115136 h 1740199"/>
                <a:gd name="connsiteX0" fmla="*/ 0 w 1795649"/>
                <a:gd name="connsiteY0" fmla="*/ 115136 h 1819155"/>
                <a:gd name="connsiteX1" fmla="*/ 939552 w 1795649"/>
                <a:gd name="connsiteY1" fmla="*/ 0 h 1819155"/>
                <a:gd name="connsiteX2" fmla="*/ 1595639 w 1795649"/>
                <a:gd name="connsiteY2" fmla="*/ 339577 h 1819155"/>
                <a:gd name="connsiteX3" fmla="*/ 1686127 w 1795649"/>
                <a:gd name="connsiteY3" fmla="*/ 363390 h 1819155"/>
                <a:gd name="connsiteX4" fmla="*/ 1748039 w 1795649"/>
                <a:gd name="connsiteY4" fmla="*/ 501502 h 1819155"/>
                <a:gd name="connsiteX5" fmla="*/ 1733752 w 1795649"/>
                <a:gd name="connsiteY5" fmla="*/ 949177 h 1819155"/>
                <a:gd name="connsiteX6" fmla="*/ 1785670 w 1795649"/>
                <a:gd name="connsiteY6" fmla="*/ 1624311 h 1819155"/>
                <a:gd name="connsiteX7" fmla="*/ 1192414 w 1795649"/>
                <a:gd name="connsiteY7" fmla="*/ 1819127 h 1819155"/>
                <a:gd name="connsiteX8" fmla="*/ 542925 w 1795649"/>
                <a:gd name="connsiteY8" fmla="*/ 1740199 h 1819155"/>
                <a:gd name="connsiteX9" fmla="*/ 212738 w 1795649"/>
                <a:gd name="connsiteY9" fmla="*/ 1272897 h 1819155"/>
                <a:gd name="connsiteX10" fmla="*/ 11314 w 1795649"/>
                <a:gd name="connsiteY10" fmla="*/ 739627 h 1819155"/>
                <a:gd name="connsiteX11" fmla="*/ 0 w 1795649"/>
                <a:gd name="connsiteY11" fmla="*/ 115136 h 1819155"/>
                <a:gd name="connsiteX0" fmla="*/ 0 w 1820653"/>
                <a:gd name="connsiteY0" fmla="*/ 115136 h 1819143"/>
                <a:gd name="connsiteX1" fmla="*/ 939552 w 1820653"/>
                <a:gd name="connsiteY1" fmla="*/ 0 h 1819143"/>
                <a:gd name="connsiteX2" fmla="*/ 1595639 w 1820653"/>
                <a:gd name="connsiteY2" fmla="*/ 339577 h 1819143"/>
                <a:gd name="connsiteX3" fmla="*/ 1686127 w 1820653"/>
                <a:gd name="connsiteY3" fmla="*/ 363390 h 1819143"/>
                <a:gd name="connsiteX4" fmla="*/ 1748039 w 1820653"/>
                <a:gd name="connsiteY4" fmla="*/ 501502 h 1819143"/>
                <a:gd name="connsiteX5" fmla="*/ 1733752 w 1820653"/>
                <a:gd name="connsiteY5" fmla="*/ 949177 h 1819143"/>
                <a:gd name="connsiteX6" fmla="*/ 1817420 w 1820653"/>
                <a:gd name="connsiteY6" fmla="*/ 1471911 h 1819143"/>
                <a:gd name="connsiteX7" fmla="*/ 1192414 w 1820653"/>
                <a:gd name="connsiteY7" fmla="*/ 1819127 h 1819143"/>
                <a:gd name="connsiteX8" fmla="*/ 542925 w 1820653"/>
                <a:gd name="connsiteY8" fmla="*/ 1740199 h 1819143"/>
                <a:gd name="connsiteX9" fmla="*/ 212738 w 1820653"/>
                <a:gd name="connsiteY9" fmla="*/ 1272897 h 1819143"/>
                <a:gd name="connsiteX10" fmla="*/ 11314 w 1820653"/>
                <a:gd name="connsiteY10" fmla="*/ 739627 h 1819143"/>
                <a:gd name="connsiteX11" fmla="*/ 0 w 1820653"/>
                <a:gd name="connsiteY11" fmla="*/ 115136 h 1819143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748039 w 1820653"/>
                <a:gd name="connsiteY4" fmla="*/ 5015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98827 w 1820653"/>
                <a:gd name="connsiteY3" fmla="*/ 5030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749627 w 1820653"/>
                <a:gd name="connsiteY3" fmla="*/ 6681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521536 h 2225550"/>
                <a:gd name="connsiteX1" fmla="*/ 964952 w 1820653"/>
                <a:gd name="connsiteY1" fmla="*/ 0 h 2225550"/>
                <a:gd name="connsiteX2" fmla="*/ 1595639 w 1820653"/>
                <a:gd name="connsiteY2" fmla="*/ 745977 h 2225550"/>
                <a:gd name="connsiteX3" fmla="*/ 1749627 w 1820653"/>
                <a:gd name="connsiteY3" fmla="*/ 1074590 h 2225550"/>
                <a:gd name="connsiteX4" fmla="*/ 1481339 w 1820653"/>
                <a:gd name="connsiteY4" fmla="*/ 1022202 h 2225550"/>
                <a:gd name="connsiteX5" fmla="*/ 1733752 w 1820653"/>
                <a:gd name="connsiteY5" fmla="*/ 1355577 h 2225550"/>
                <a:gd name="connsiteX6" fmla="*/ 1817420 w 1820653"/>
                <a:gd name="connsiteY6" fmla="*/ 1878311 h 2225550"/>
                <a:gd name="connsiteX7" fmla="*/ 1192414 w 1820653"/>
                <a:gd name="connsiteY7" fmla="*/ 2225527 h 2225550"/>
                <a:gd name="connsiteX8" fmla="*/ 542925 w 1820653"/>
                <a:gd name="connsiteY8" fmla="*/ 2146599 h 2225550"/>
                <a:gd name="connsiteX9" fmla="*/ 212738 w 1820653"/>
                <a:gd name="connsiteY9" fmla="*/ 1679297 h 2225550"/>
                <a:gd name="connsiteX10" fmla="*/ 11314 w 1820653"/>
                <a:gd name="connsiteY10" fmla="*/ 1146027 h 2225550"/>
                <a:gd name="connsiteX11" fmla="*/ 0 w 1820653"/>
                <a:gd name="connsiteY11" fmla="*/ 521536 h 2225550"/>
                <a:gd name="connsiteX0" fmla="*/ 439536 w 1809339"/>
                <a:gd name="connsiteY0" fmla="*/ 546936 h 2225550"/>
                <a:gd name="connsiteX1" fmla="*/ 953638 w 1809339"/>
                <a:gd name="connsiteY1" fmla="*/ 0 h 2225550"/>
                <a:gd name="connsiteX2" fmla="*/ 1584325 w 1809339"/>
                <a:gd name="connsiteY2" fmla="*/ 745977 h 2225550"/>
                <a:gd name="connsiteX3" fmla="*/ 1738313 w 1809339"/>
                <a:gd name="connsiteY3" fmla="*/ 1074590 h 2225550"/>
                <a:gd name="connsiteX4" fmla="*/ 1470025 w 1809339"/>
                <a:gd name="connsiteY4" fmla="*/ 1022202 h 2225550"/>
                <a:gd name="connsiteX5" fmla="*/ 1722438 w 1809339"/>
                <a:gd name="connsiteY5" fmla="*/ 1355577 h 2225550"/>
                <a:gd name="connsiteX6" fmla="*/ 1806106 w 1809339"/>
                <a:gd name="connsiteY6" fmla="*/ 1878311 h 2225550"/>
                <a:gd name="connsiteX7" fmla="*/ 1181100 w 1809339"/>
                <a:gd name="connsiteY7" fmla="*/ 2225527 h 2225550"/>
                <a:gd name="connsiteX8" fmla="*/ 531611 w 1809339"/>
                <a:gd name="connsiteY8" fmla="*/ 2146599 h 2225550"/>
                <a:gd name="connsiteX9" fmla="*/ 201424 w 1809339"/>
                <a:gd name="connsiteY9" fmla="*/ 1679297 h 2225550"/>
                <a:gd name="connsiteX10" fmla="*/ 0 w 1809339"/>
                <a:gd name="connsiteY10" fmla="*/ 1146027 h 2225550"/>
                <a:gd name="connsiteX11" fmla="*/ 439536 w 1809339"/>
                <a:gd name="connsiteY11" fmla="*/ 546936 h 2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339" h="2225550">
                  <a:moveTo>
                    <a:pt x="439536" y="546936"/>
                  </a:moveTo>
                  <a:lnTo>
                    <a:pt x="953638" y="0"/>
                  </a:lnTo>
                  <a:cubicBezTo>
                    <a:pt x="1218371" y="116367"/>
                    <a:pt x="1448179" y="677234"/>
                    <a:pt x="1584325" y="745977"/>
                  </a:cubicBezTo>
                  <a:cubicBezTo>
                    <a:pt x="1654175" y="762646"/>
                    <a:pt x="1704182" y="1055540"/>
                    <a:pt x="1738313" y="1074590"/>
                  </a:cubicBezTo>
                  <a:cubicBezTo>
                    <a:pt x="1772444" y="1147614"/>
                    <a:pt x="1464469" y="963465"/>
                    <a:pt x="1470025" y="1022202"/>
                  </a:cubicBezTo>
                  <a:cubicBezTo>
                    <a:pt x="1484313" y="1164283"/>
                    <a:pt x="1734344" y="1213496"/>
                    <a:pt x="1722438" y="1355577"/>
                  </a:cubicBezTo>
                  <a:cubicBezTo>
                    <a:pt x="1804831" y="1524265"/>
                    <a:pt x="1816581" y="1497692"/>
                    <a:pt x="1806106" y="1878311"/>
                  </a:cubicBezTo>
                  <a:cubicBezTo>
                    <a:pt x="1615762" y="1977116"/>
                    <a:pt x="1365094" y="2228322"/>
                    <a:pt x="1181100" y="2225527"/>
                  </a:cubicBezTo>
                  <a:lnTo>
                    <a:pt x="531611" y="2146599"/>
                  </a:lnTo>
                  <a:cubicBezTo>
                    <a:pt x="391615" y="2031219"/>
                    <a:pt x="458301" y="1743401"/>
                    <a:pt x="201424" y="1679297"/>
                  </a:cubicBezTo>
                  <a:cubicBezTo>
                    <a:pt x="-55453" y="1418343"/>
                    <a:pt x="67206" y="1331579"/>
                    <a:pt x="0" y="1146027"/>
                  </a:cubicBezTo>
                  <a:lnTo>
                    <a:pt x="439536" y="54693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600" b="1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UTM Avo" panose="02040603050506020204" pitchFamily="18" charset="0"/>
                </a:rPr>
                <a:t>1</a:t>
              </a: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bang 3"/>
            <p:cNvSpPr/>
            <p:nvPr/>
          </p:nvSpPr>
          <p:spPr>
            <a:xfrm rot="1066537">
              <a:off x="40986" y="-540687"/>
              <a:ext cx="2338126" cy="2477828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314 w 1795649"/>
                <a:gd name="connsiteY9" fmla="*/ 73962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542925 w 1795649"/>
                <a:gd name="connsiteY8" fmla="*/ 174019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740199"/>
                <a:gd name="connsiteX1" fmla="*/ 939552 w 1795649"/>
                <a:gd name="connsiteY1" fmla="*/ 0 h 1740199"/>
                <a:gd name="connsiteX2" fmla="*/ 1595639 w 1795649"/>
                <a:gd name="connsiteY2" fmla="*/ 339577 h 1740199"/>
                <a:gd name="connsiteX3" fmla="*/ 1686127 w 1795649"/>
                <a:gd name="connsiteY3" fmla="*/ 363390 h 1740199"/>
                <a:gd name="connsiteX4" fmla="*/ 1748039 w 1795649"/>
                <a:gd name="connsiteY4" fmla="*/ 501502 h 1740199"/>
                <a:gd name="connsiteX5" fmla="*/ 1733752 w 1795649"/>
                <a:gd name="connsiteY5" fmla="*/ 949177 h 1740199"/>
                <a:gd name="connsiteX6" fmla="*/ 1785670 w 1795649"/>
                <a:gd name="connsiteY6" fmla="*/ 1624311 h 1740199"/>
                <a:gd name="connsiteX7" fmla="*/ 1173364 w 1795649"/>
                <a:gd name="connsiteY7" fmla="*/ 1685777 h 1740199"/>
                <a:gd name="connsiteX8" fmla="*/ 542925 w 1795649"/>
                <a:gd name="connsiteY8" fmla="*/ 1740199 h 1740199"/>
                <a:gd name="connsiteX9" fmla="*/ 212738 w 1795649"/>
                <a:gd name="connsiteY9" fmla="*/ 1272897 h 1740199"/>
                <a:gd name="connsiteX10" fmla="*/ 11314 w 1795649"/>
                <a:gd name="connsiteY10" fmla="*/ 739627 h 1740199"/>
                <a:gd name="connsiteX11" fmla="*/ 0 w 1795649"/>
                <a:gd name="connsiteY11" fmla="*/ 115136 h 1740199"/>
                <a:gd name="connsiteX0" fmla="*/ 0 w 1795649"/>
                <a:gd name="connsiteY0" fmla="*/ 115136 h 1819155"/>
                <a:gd name="connsiteX1" fmla="*/ 939552 w 1795649"/>
                <a:gd name="connsiteY1" fmla="*/ 0 h 1819155"/>
                <a:gd name="connsiteX2" fmla="*/ 1595639 w 1795649"/>
                <a:gd name="connsiteY2" fmla="*/ 339577 h 1819155"/>
                <a:gd name="connsiteX3" fmla="*/ 1686127 w 1795649"/>
                <a:gd name="connsiteY3" fmla="*/ 363390 h 1819155"/>
                <a:gd name="connsiteX4" fmla="*/ 1748039 w 1795649"/>
                <a:gd name="connsiteY4" fmla="*/ 501502 h 1819155"/>
                <a:gd name="connsiteX5" fmla="*/ 1733752 w 1795649"/>
                <a:gd name="connsiteY5" fmla="*/ 949177 h 1819155"/>
                <a:gd name="connsiteX6" fmla="*/ 1785670 w 1795649"/>
                <a:gd name="connsiteY6" fmla="*/ 1624311 h 1819155"/>
                <a:gd name="connsiteX7" fmla="*/ 1192414 w 1795649"/>
                <a:gd name="connsiteY7" fmla="*/ 1819127 h 1819155"/>
                <a:gd name="connsiteX8" fmla="*/ 542925 w 1795649"/>
                <a:gd name="connsiteY8" fmla="*/ 1740199 h 1819155"/>
                <a:gd name="connsiteX9" fmla="*/ 212738 w 1795649"/>
                <a:gd name="connsiteY9" fmla="*/ 1272897 h 1819155"/>
                <a:gd name="connsiteX10" fmla="*/ 11314 w 1795649"/>
                <a:gd name="connsiteY10" fmla="*/ 739627 h 1819155"/>
                <a:gd name="connsiteX11" fmla="*/ 0 w 1795649"/>
                <a:gd name="connsiteY11" fmla="*/ 115136 h 1819155"/>
                <a:gd name="connsiteX0" fmla="*/ 0 w 1820653"/>
                <a:gd name="connsiteY0" fmla="*/ 115136 h 1819143"/>
                <a:gd name="connsiteX1" fmla="*/ 939552 w 1820653"/>
                <a:gd name="connsiteY1" fmla="*/ 0 h 1819143"/>
                <a:gd name="connsiteX2" fmla="*/ 1595639 w 1820653"/>
                <a:gd name="connsiteY2" fmla="*/ 339577 h 1819143"/>
                <a:gd name="connsiteX3" fmla="*/ 1686127 w 1820653"/>
                <a:gd name="connsiteY3" fmla="*/ 363390 h 1819143"/>
                <a:gd name="connsiteX4" fmla="*/ 1748039 w 1820653"/>
                <a:gd name="connsiteY4" fmla="*/ 501502 h 1819143"/>
                <a:gd name="connsiteX5" fmla="*/ 1733752 w 1820653"/>
                <a:gd name="connsiteY5" fmla="*/ 949177 h 1819143"/>
                <a:gd name="connsiteX6" fmla="*/ 1817420 w 1820653"/>
                <a:gd name="connsiteY6" fmla="*/ 1471911 h 1819143"/>
                <a:gd name="connsiteX7" fmla="*/ 1192414 w 1820653"/>
                <a:gd name="connsiteY7" fmla="*/ 1819127 h 1819143"/>
                <a:gd name="connsiteX8" fmla="*/ 542925 w 1820653"/>
                <a:gd name="connsiteY8" fmla="*/ 1740199 h 1819143"/>
                <a:gd name="connsiteX9" fmla="*/ 212738 w 1820653"/>
                <a:gd name="connsiteY9" fmla="*/ 1272897 h 1819143"/>
                <a:gd name="connsiteX10" fmla="*/ 11314 w 1820653"/>
                <a:gd name="connsiteY10" fmla="*/ 739627 h 1819143"/>
                <a:gd name="connsiteX11" fmla="*/ 0 w 1820653"/>
                <a:gd name="connsiteY11" fmla="*/ 115136 h 1819143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748039 w 1820653"/>
                <a:gd name="connsiteY4" fmla="*/ 5015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98827 w 1820653"/>
                <a:gd name="connsiteY3" fmla="*/ 5030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749627 w 1820653"/>
                <a:gd name="connsiteY3" fmla="*/ 6681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521536 h 2225550"/>
                <a:gd name="connsiteX1" fmla="*/ 964952 w 1820653"/>
                <a:gd name="connsiteY1" fmla="*/ 0 h 2225550"/>
                <a:gd name="connsiteX2" fmla="*/ 1595639 w 1820653"/>
                <a:gd name="connsiteY2" fmla="*/ 745977 h 2225550"/>
                <a:gd name="connsiteX3" fmla="*/ 1749627 w 1820653"/>
                <a:gd name="connsiteY3" fmla="*/ 1074590 h 2225550"/>
                <a:gd name="connsiteX4" fmla="*/ 1481339 w 1820653"/>
                <a:gd name="connsiteY4" fmla="*/ 1022202 h 2225550"/>
                <a:gd name="connsiteX5" fmla="*/ 1733752 w 1820653"/>
                <a:gd name="connsiteY5" fmla="*/ 1355577 h 2225550"/>
                <a:gd name="connsiteX6" fmla="*/ 1817420 w 1820653"/>
                <a:gd name="connsiteY6" fmla="*/ 1878311 h 2225550"/>
                <a:gd name="connsiteX7" fmla="*/ 1192414 w 1820653"/>
                <a:gd name="connsiteY7" fmla="*/ 2225527 h 2225550"/>
                <a:gd name="connsiteX8" fmla="*/ 542925 w 1820653"/>
                <a:gd name="connsiteY8" fmla="*/ 2146599 h 2225550"/>
                <a:gd name="connsiteX9" fmla="*/ 212738 w 1820653"/>
                <a:gd name="connsiteY9" fmla="*/ 1679297 h 2225550"/>
                <a:gd name="connsiteX10" fmla="*/ 11314 w 1820653"/>
                <a:gd name="connsiteY10" fmla="*/ 1146027 h 2225550"/>
                <a:gd name="connsiteX11" fmla="*/ 0 w 1820653"/>
                <a:gd name="connsiteY11" fmla="*/ 521536 h 2225550"/>
                <a:gd name="connsiteX0" fmla="*/ 439536 w 1809339"/>
                <a:gd name="connsiteY0" fmla="*/ 546936 h 2225550"/>
                <a:gd name="connsiteX1" fmla="*/ 953638 w 1809339"/>
                <a:gd name="connsiteY1" fmla="*/ 0 h 2225550"/>
                <a:gd name="connsiteX2" fmla="*/ 1584325 w 1809339"/>
                <a:gd name="connsiteY2" fmla="*/ 745977 h 2225550"/>
                <a:gd name="connsiteX3" fmla="*/ 1738313 w 1809339"/>
                <a:gd name="connsiteY3" fmla="*/ 1074590 h 2225550"/>
                <a:gd name="connsiteX4" fmla="*/ 1470025 w 1809339"/>
                <a:gd name="connsiteY4" fmla="*/ 1022202 h 2225550"/>
                <a:gd name="connsiteX5" fmla="*/ 1722438 w 1809339"/>
                <a:gd name="connsiteY5" fmla="*/ 1355577 h 2225550"/>
                <a:gd name="connsiteX6" fmla="*/ 1806106 w 1809339"/>
                <a:gd name="connsiteY6" fmla="*/ 1878311 h 2225550"/>
                <a:gd name="connsiteX7" fmla="*/ 1181100 w 1809339"/>
                <a:gd name="connsiteY7" fmla="*/ 2225527 h 2225550"/>
                <a:gd name="connsiteX8" fmla="*/ 531611 w 1809339"/>
                <a:gd name="connsiteY8" fmla="*/ 2146599 h 2225550"/>
                <a:gd name="connsiteX9" fmla="*/ 201424 w 1809339"/>
                <a:gd name="connsiteY9" fmla="*/ 1679297 h 2225550"/>
                <a:gd name="connsiteX10" fmla="*/ 0 w 1809339"/>
                <a:gd name="connsiteY10" fmla="*/ 1146027 h 2225550"/>
                <a:gd name="connsiteX11" fmla="*/ 439536 w 1809339"/>
                <a:gd name="connsiteY11" fmla="*/ 546936 h 2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339" h="2225550">
                  <a:moveTo>
                    <a:pt x="439536" y="546936"/>
                  </a:moveTo>
                  <a:lnTo>
                    <a:pt x="953638" y="0"/>
                  </a:lnTo>
                  <a:cubicBezTo>
                    <a:pt x="1218371" y="116367"/>
                    <a:pt x="1448179" y="677234"/>
                    <a:pt x="1584325" y="745977"/>
                  </a:cubicBezTo>
                  <a:cubicBezTo>
                    <a:pt x="1654175" y="762646"/>
                    <a:pt x="1704182" y="1055540"/>
                    <a:pt x="1738313" y="1074590"/>
                  </a:cubicBezTo>
                  <a:cubicBezTo>
                    <a:pt x="1772444" y="1147614"/>
                    <a:pt x="1464469" y="963465"/>
                    <a:pt x="1470025" y="1022202"/>
                  </a:cubicBezTo>
                  <a:cubicBezTo>
                    <a:pt x="1484313" y="1164283"/>
                    <a:pt x="1734344" y="1213496"/>
                    <a:pt x="1722438" y="1355577"/>
                  </a:cubicBezTo>
                  <a:cubicBezTo>
                    <a:pt x="1804831" y="1524265"/>
                    <a:pt x="1816581" y="1497692"/>
                    <a:pt x="1806106" y="1878311"/>
                  </a:cubicBezTo>
                  <a:cubicBezTo>
                    <a:pt x="1615762" y="1977116"/>
                    <a:pt x="1365094" y="2228322"/>
                    <a:pt x="1181100" y="2225527"/>
                  </a:cubicBezTo>
                  <a:lnTo>
                    <a:pt x="531611" y="2146599"/>
                  </a:lnTo>
                  <a:cubicBezTo>
                    <a:pt x="391615" y="2031219"/>
                    <a:pt x="458301" y="1743401"/>
                    <a:pt x="201424" y="1679297"/>
                  </a:cubicBezTo>
                  <a:cubicBezTo>
                    <a:pt x="-55453" y="1418343"/>
                    <a:pt x="67206" y="1331579"/>
                    <a:pt x="0" y="1146027"/>
                  </a:cubicBezTo>
                  <a:lnTo>
                    <a:pt x="439536" y="5469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3" name="bang 4"/>
          <p:cNvSpPr/>
          <p:nvPr/>
        </p:nvSpPr>
        <p:spPr>
          <a:xfrm>
            <a:off x="5961997" y="4843513"/>
            <a:ext cx="3072208" cy="2516810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755229 w 2550878"/>
              <a:gd name="connsiteY0" fmla="*/ 115136 h 1920746"/>
              <a:gd name="connsiteX1" fmla="*/ 1694781 w 2550878"/>
              <a:gd name="connsiteY1" fmla="*/ 0 h 1920746"/>
              <a:gd name="connsiteX2" fmla="*/ 2350868 w 2550878"/>
              <a:gd name="connsiteY2" fmla="*/ 339577 h 1920746"/>
              <a:gd name="connsiteX3" fmla="*/ 2441356 w 2550878"/>
              <a:gd name="connsiteY3" fmla="*/ 363390 h 1920746"/>
              <a:gd name="connsiteX4" fmla="*/ 2503268 w 2550878"/>
              <a:gd name="connsiteY4" fmla="*/ 501502 h 1920746"/>
              <a:gd name="connsiteX5" fmla="*/ 2488981 w 2550878"/>
              <a:gd name="connsiteY5" fmla="*/ 949177 h 1920746"/>
              <a:gd name="connsiteX6" fmla="*/ 2540899 w 2550878"/>
              <a:gd name="connsiteY6" fmla="*/ 1624311 h 1920746"/>
              <a:gd name="connsiteX7" fmla="*/ 1998443 w 2550878"/>
              <a:gd name="connsiteY7" fmla="*/ 1920727 h 1920746"/>
              <a:gd name="connsiteX8" fmla="*/ 1469604 w 2550878"/>
              <a:gd name="connsiteY8" fmla="*/ 1619549 h 1920746"/>
              <a:gd name="connsiteX9" fmla="*/ 874493 w 2550878"/>
              <a:gd name="connsiteY9" fmla="*/ 1139677 h 1920746"/>
              <a:gd name="connsiteX10" fmla="*/ 0 w 2550878"/>
              <a:gd name="connsiteY10" fmla="*/ 171775 h 1920746"/>
              <a:gd name="connsiteX11" fmla="*/ 755229 w 2550878"/>
              <a:gd name="connsiteY11" fmla="*/ 115136 h 1920746"/>
              <a:gd name="connsiteX0" fmla="*/ 653629 w 2550878"/>
              <a:gd name="connsiteY0" fmla="*/ 0 h 2516810"/>
              <a:gd name="connsiteX1" fmla="*/ 1694781 w 2550878"/>
              <a:gd name="connsiteY1" fmla="*/ 596064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653629 w 2550878"/>
              <a:gd name="connsiteY0" fmla="*/ 0 h 2516810"/>
              <a:gd name="connsiteX1" fmla="*/ 1985067 w 2550878"/>
              <a:gd name="connsiteY1" fmla="*/ 117092 h 2516810"/>
              <a:gd name="connsiteX2" fmla="*/ 2350868 w 2550878"/>
              <a:gd name="connsiteY2" fmla="*/ 935641 h 2516810"/>
              <a:gd name="connsiteX3" fmla="*/ 2441356 w 2550878"/>
              <a:gd name="connsiteY3" fmla="*/ 959454 h 2516810"/>
              <a:gd name="connsiteX4" fmla="*/ 2503268 w 2550878"/>
              <a:gd name="connsiteY4" fmla="*/ 1097566 h 2516810"/>
              <a:gd name="connsiteX5" fmla="*/ 2488981 w 2550878"/>
              <a:gd name="connsiteY5" fmla="*/ 1545241 h 2516810"/>
              <a:gd name="connsiteX6" fmla="*/ 2540899 w 2550878"/>
              <a:gd name="connsiteY6" fmla="*/ 2220375 h 2516810"/>
              <a:gd name="connsiteX7" fmla="*/ 1998443 w 2550878"/>
              <a:gd name="connsiteY7" fmla="*/ 2516791 h 2516810"/>
              <a:gd name="connsiteX8" fmla="*/ 1469604 w 2550878"/>
              <a:gd name="connsiteY8" fmla="*/ 2215613 h 2516810"/>
              <a:gd name="connsiteX9" fmla="*/ 874493 w 2550878"/>
              <a:gd name="connsiteY9" fmla="*/ 1735741 h 2516810"/>
              <a:gd name="connsiteX10" fmla="*/ 0 w 2550878"/>
              <a:gd name="connsiteY10" fmla="*/ 767839 h 2516810"/>
              <a:gd name="connsiteX11" fmla="*/ 653629 w 2550878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612123 w 2693397"/>
              <a:gd name="connsiteY8" fmla="*/ 2215613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2693397"/>
              <a:gd name="connsiteY0" fmla="*/ 0 h 2516810"/>
              <a:gd name="connsiteX1" fmla="*/ 2127586 w 2693397"/>
              <a:gd name="connsiteY1" fmla="*/ 117092 h 2516810"/>
              <a:gd name="connsiteX2" fmla="*/ 2493387 w 2693397"/>
              <a:gd name="connsiteY2" fmla="*/ 935641 h 2516810"/>
              <a:gd name="connsiteX3" fmla="*/ 2583875 w 2693397"/>
              <a:gd name="connsiteY3" fmla="*/ 959454 h 2516810"/>
              <a:gd name="connsiteX4" fmla="*/ 2645787 w 2693397"/>
              <a:gd name="connsiteY4" fmla="*/ 1097566 h 2516810"/>
              <a:gd name="connsiteX5" fmla="*/ 2631500 w 2693397"/>
              <a:gd name="connsiteY5" fmla="*/ 1545241 h 2516810"/>
              <a:gd name="connsiteX6" fmla="*/ 2683418 w 2693397"/>
              <a:gd name="connsiteY6" fmla="*/ 2220375 h 2516810"/>
              <a:gd name="connsiteX7" fmla="*/ 2140962 w 2693397"/>
              <a:gd name="connsiteY7" fmla="*/ 2516791 h 2516810"/>
              <a:gd name="connsiteX8" fmla="*/ 1017037 w 2693397"/>
              <a:gd name="connsiteY8" fmla="*/ 2273670 h 2516810"/>
              <a:gd name="connsiteX9" fmla="*/ 1012 w 2693397"/>
              <a:gd name="connsiteY9" fmla="*/ 1634141 h 2516810"/>
              <a:gd name="connsiteX10" fmla="*/ 142519 w 2693397"/>
              <a:gd name="connsiteY10" fmla="*/ 767839 h 2516810"/>
              <a:gd name="connsiteX11" fmla="*/ 796148 w 2693397"/>
              <a:gd name="connsiteY11" fmla="*/ 0 h 2516810"/>
              <a:gd name="connsiteX0" fmla="*/ 796148 w 3062668"/>
              <a:gd name="connsiteY0" fmla="*/ 0 h 2516810"/>
              <a:gd name="connsiteX1" fmla="*/ 2127586 w 3062668"/>
              <a:gd name="connsiteY1" fmla="*/ 117092 h 2516810"/>
              <a:gd name="connsiteX2" fmla="*/ 2493387 w 3062668"/>
              <a:gd name="connsiteY2" fmla="*/ 935641 h 2516810"/>
              <a:gd name="connsiteX3" fmla="*/ 2583875 w 3062668"/>
              <a:gd name="connsiteY3" fmla="*/ 959454 h 2516810"/>
              <a:gd name="connsiteX4" fmla="*/ 2645787 w 3062668"/>
              <a:gd name="connsiteY4" fmla="*/ 1097566 h 2516810"/>
              <a:gd name="connsiteX5" fmla="*/ 3052415 w 3062668"/>
              <a:gd name="connsiteY5" fmla="*/ 1559755 h 2516810"/>
              <a:gd name="connsiteX6" fmla="*/ 2683418 w 3062668"/>
              <a:gd name="connsiteY6" fmla="*/ 2220375 h 2516810"/>
              <a:gd name="connsiteX7" fmla="*/ 2140962 w 3062668"/>
              <a:gd name="connsiteY7" fmla="*/ 2516791 h 2516810"/>
              <a:gd name="connsiteX8" fmla="*/ 1017037 w 3062668"/>
              <a:gd name="connsiteY8" fmla="*/ 2273670 h 2516810"/>
              <a:gd name="connsiteX9" fmla="*/ 1012 w 3062668"/>
              <a:gd name="connsiteY9" fmla="*/ 1634141 h 2516810"/>
              <a:gd name="connsiteX10" fmla="*/ 142519 w 3062668"/>
              <a:gd name="connsiteY10" fmla="*/ 767839 h 2516810"/>
              <a:gd name="connsiteX11" fmla="*/ 796148 w 306266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2583875 w 3072208"/>
              <a:gd name="connsiteY3" fmla="*/ 959454 h 2516810"/>
              <a:gd name="connsiteX4" fmla="*/ 3066701 w 3072208"/>
              <a:gd name="connsiteY4" fmla="*/ 1097566 h 2516810"/>
              <a:gd name="connsiteX5" fmla="*/ 3052415 w 3072208"/>
              <a:gd name="connsiteY5" fmla="*/ 1559755 h 2516810"/>
              <a:gd name="connsiteX6" fmla="*/ 2683418 w 3072208"/>
              <a:gd name="connsiteY6" fmla="*/ 2220375 h 2516810"/>
              <a:gd name="connsiteX7" fmla="*/ 2140962 w 3072208"/>
              <a:gd name="connsiteY7" fmla="*/ 2516791 h 2516810"/>
              <a:gd name="connsiteX8" fmla="*/ 1017037 w 3072208"/>
              <a:gd name="connsiteY8" fmla="*/ 2273670 h 2516810"/>
              <a:gd name="connsiteX9" fmla="*/ 1012 w 3072208"/>
              <a:gd name="connsiteY9" fmla="*/ 1634141 h 2516810"/>
              <a:gd name="connsiteX10" fmla="*/ 142519 w 3072208"/>
              <a:gd name="connsiteY10" fmla="*/ 767839 h 2516810"/>
              <a:gd name="connsiteX11" fmla="*/ 796148 w 3072208"/>
              <a:gd name="connsiteY11" fmla="*/ 0 h 2516810"/>
              <a:gd name="connsiteX0" fmla="*/ 796148 w 3072208"/>
              <a:gd name="connsiteY0" fmla="*/ 0 h 2516810"/>
              <a:gd name="connsiteX1" fmla="*/ 2127586 w 3072208"/>
              <a:gd name="connsiteY1" fmla="*/ 117092 h 2516810"/>
              <a:gd name="connsiteX2" fmla="*/ 2493387 w 3072208"/>
              <a:gd name="connsiteY2" fmla="*/ 935641 h 2516810"/>
              <a:gd name="connsiteX3" fmla="*/ 3066701 w 3072208"/>
              <a:gd name="connsiteY3" fmla="*/ 1097566 h 2516810"/>
              <a:gd name="connsiteX4" fmla="*/ 3052415 w 3072208"/>
              <a:gd name="connsiteY4" fmla="*/ 1559755 h 2516810"/>
              <a:gd name="connsiteX5" fmla="*/ 2683418 w 3072208"/>
              <a:gd name="connsiteY5" fmla="*/ 2220375 h 2516810"/>
              <a:gd name="connsiteX6" fmla="*/ 2140962 w 3072208"/>
              <a:gd name="connsiteY6" fmla="*/ 2516791 h 2516810"/>
              <a:gd name="connsiteX7" fmla="*/ 1017037 w 3072208"/>
              <a:gd name="connsiteY7" fmla="*/ 2273670 h 2516810"/>
              <a:gd name="connsiteX8" fmla="*/ 1012 w 3072208"/>
              <a:gd name="connsiteY8" fmla="*/ 1634141 h 2516810"/>
              <a:gd name="connsiteX9" fmla="*/ 142519 w 3072208"/>
              <a:gd name="connsiteY9" fmla="*/ 767839 h 2516810"/>
              <a:gd name="connsiteX10" fmla="*/ 796148 w 3072208"/>
              <a:gd name="connsiteY10" fmla="*/ 0 h 251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72208" h="2516810">
                <a:moveTo>
                  <a:pt x="796148" y="0"/>
                </a:moveTo>
                <a:lnTo>
                  <a:pt x="2127586" y="117092"/>
                </a:lnTo>
                <a:cubicBezTo>
                  <a:pt x="2392319" y="233459"/>
                  <a:pt x="2357241" y="866898"/>
                  <a:pt x="2493387" y="935641"/>
                </a:cubicBezTo>
                <a:cubicBezTo>
                  <a:pt x="2649906" y="1099053"/>
                  <a:pt x="2973530" y="993547"/>
                  <a:pt x="3066701" y="1097566"/>
                </a:cubicBezTo>
                <a:cubicBezTo>
                  <a:pt x="3080989" y="1239647"/>
                  <a:pt x="3064321" y="1417674"/>
                  <a:pt x="3052415" y="1559755"/>
                </a:cubicBezTo>
                <a:cubicBezTo>
                  <a:pt x="3134808" y="1728443"/>
                  <a:pt x="2693893" y="1839756"/>
                  <a:pt x="2683418" y="2220375"/>
                </a:cubicBezTo>
                <a:cubicBezTo>
                  <a:pt x="2499424" y="2217580"/>
                  <a:pt x="2324956" y="2519586"/>
                  <a:pt x="2140962" y="2516791"/>
                </a:cubicBezTo>
                <a:lnTo>
                  <a:pt x="1017037" y="2273670"/>
                </a:lnTo>
                <a:cubicBezTo>
                  <a:pt x="875817" y="2066088"/>
                  <a:pt x="142232" y="1841723"/>
                  <a:pt x="1012" y="1634141"/>
                </a:cubicBezTo>
                <a:cubicBezTo>
                  <a:pt x="-14714" y="1442135"/>
                  <a:pt x="158245" y="959845"/>
                  <a:pt x="142519" y="767839"/>
                </a:cubicBezTo>
                <a:lnTo>
                  <a:pt x="7961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2494507" y="500070"/>
            <a:ext cx="6212114" cy="1582058"/>
          </a:xfrm>
          <a:prstGeom prst="snip2DiagRect">
            <a:avLst/>
          </a:prstGeom>
          <a:blipFill dpi="0" rotWithShape="1">
            <a:blip r:embed="rId9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</a:rPr>
              <a:t>Nêu quy định khi đi thuyền tương ứng với hình sau đây</a:t>
            </a:r>
          </a:p>
        </p:txBody>
      </p:sp>
      <p:sp>
        <p:nvSpPr>
          <p:cNvPr id="25" name="Snip Diagonal Corner Rectangle 24"/>
          <p:cNvSpPr/>
          <p:nvPr/>
        </p:nvSpPr>
        <p:spPr>
          <a:xfrm>
            <a:off x="2971552" y="2195126"/>
            <a:ext cx="5258024" cy="1094323"/>
          </a:xfrm>
          <a:prstGeom prst="snip2DiagRect">
            <a:avLst/>
          </a:prstGeom>
          <a:blipFill dpi="0" rotWithShape="1">
            <a:blip r:embed="rId9">
              <a:alphaModFix amt="8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Mặc áo phao đúng cách trước khi lên thuyền</a:t>
            </a:r>
          </a:p>
        </p:txBody>
      </p:sp>
      <p:sp>
        <p:nvSpPr>
          <p:cNvPr id="29" name="Rectangle 24"/>
          <p:cNvSpPr/>
          <p:nvPr/>
        </p:nvSpPr>
        <p:spPr>
          <a:xfrm>
            <a:off x="9237000" y="5344494"/>
            <a:ext cx="2955000" cy="1513506"/>
          </a:xfrm>
          <a:custGeom>
            <a:avLst/>
            <a:gdLst>
              <a:gd name="connsiteX0" fmla="*/ 0 w 2955000"/>
              <a:gd name="connsiteY0" fmla="*/ 0 h 1299411"/>
              <a:gd name="connsiteX1" fmla="*/ 2955000 w 2955000"/>
              <a:gd name="connsiteY1" fmla="*/ 0 h 1299411"/>
              <a:gd name="connsiteX2" fmla="*/ 2955000 w 2955000"/>
              <a:gd name="connsiteY2" fmla="*/ 1299411 h 1299411"/>
              <a:gd name="connsiteX3" fmla="*/ 0 w 2955000"/>
              <a:gd name="connsiteY3" fmla="*/ 1299411 h 1299411"/>
              <a:gd name="connsiteX4" fmla="*/ 0 w 2955000"/>
              <a:gd name="connsiteY4" fmla="*/ 0 h 1299411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0 w 2955000"/>
              <a:gd name="connsiteY5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190779 w 2955000"/>
              <a:gd name="connsiteY5" fmla="*/ 930182 h 1513506"/>
              <a:gd name="connsiteX6" fmla="*/ 0 w 2955000"/>
              <a:gd name="connsiteY6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461014 w 2955000"/>
              <a:gd name="connsiteY2" fmla="*/ 126140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397952 w 2955000"/>
              <a:gd name="connsiteY2" fmla="*/ 16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000" h="1513506">
                <a:moveTo>
                  <a:pt x="0" y="214095"/>
                </a:moveTo>
                <a:cubicBezTo>
                  <a:pt x="420945" y="216308"/>
                  <a:pt x="904952" y="-2197"/>
                  <a:pt x="1325897" y="16"/>
                </a:cubicBezTo>
                <a:lnTo>
                  <a:pt x="2397952" y="16"/>
                </a:lnTo>
                <a:lnTo>
                  <a:pt x="2955000" y="214095"/>
                </a:lnTo>
                <a:lnTo>
                  <a:pt x="2955000" y="1513506"/>
                </a:lnTo>
                <a:lnTo>
                  <a:pt x="0" y="1513506"/>
                </a:lnTo>
                <a:cubicBezTo>
                  <a:pt x="531" y="1292789"/>
                  <a:pt x="190248" y="1150899"/>
                  <a:pt x="190779" y="930182"/>
                </a:cubicBezTo>
                <a:lnTo>
                  <a:pt x="0" y="2140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accent1">
                    <a:lumMod val="40000"/>
                    <a:lumOff val="60000"/>
                  </a:schemeClr>
                </a:solidFill>
                <a:latin typeface="UTM Avo" panose="02040603050506020204" pitchFamily="18" charset="0"/>
              </a:rPr>
              <a:t>Next</a:t>
            </a:r>
          </a:p>
        </p:txBody>
      </p:sp>
      <p:pic>
        <p:nvPicPr>
          <p:cNvPr id="19" name="chimcanhcut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66" y="4949886"/>
            <a:ext cx="914400" cy="914400"/>
          </a:xfrm>
          <a:prstGeom prst="rect">
            <a:avLst/>
          </a:prstGeom>
        </p:spPr>
      </p:pic>
      <p:pic>
        <p:nvPicPr>
          <p:cNvPr id="3" name="yea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6" end="166.18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96650" y="-1028416"/>
            <a:ext cx="609600" cy="6096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376" y="2566114"/>
            <a:ext cx="1731300" cy="1731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04EE9-A7E5-202A-19CC-FDA7CD8F70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64798" y="-49005"/>
            <a:ext cx="2673878" cy="236124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D97D7B4C-0278-AEC3-64C6-1C5830A9EEC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53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0.11354 -0.0041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-20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13985 0.599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2" y="2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903 L 0.03945 -0.0426 C 0.04765 -0.05 0.06002 -0.05394 0.07291 -0.05394 C 0.08763 -0.05394 0.09947 -0.05 0.10768 -0.0426 L 0.14726 -0.00903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-224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471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71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8" grpId="0" animBg="1"/>
      <p:bldP spid="23" grpId="0" animBg="1"/>
      <p:bldP spid="2" grpId="0" animBg="1"/>
      <p:bldP spid="2" grpId="1" animBg="1"/>
      <p:bldP spid="25" grpId="0" animBg="1"/>
      <p:bldP spid="25" grpId="1" animBg="1"/>
      <p:bldP spid="29" grpId="0" animBg="1"/>
      <p:bldP spid="2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CB5106-5779-4481-8BFC-CAFF9C7F5D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hingle">
            <a:fgClr>
              <a:schemeClr val="accent5">
                <a:lumMod val="20000"/>
                <a:lumOff val="8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E4FE9F-0FD9-7CB5-7314-A4CE75B988F9}"/>
              </a:ext>
            </a:extLst>
          </p:cNvPr>
          <p:cNvGrpSpPr/>
          <p:nvPr/>
        </p:nvGrpSpPr>
        <p:grpSpPr>
          <a:xfrm>
            <a:off x="7400023" y="-20561"/>
            <a:ext cx="6132560" cy="5000244"/>
            <a:chOff x="7368571" y="-96171"/>
            <a:chExt cx="6132560" cy="5000244"/>
          </a:xfrm>
        </p:grpSpPr>
        <p:sp>
          <p:nvSpPr>
            <p:cNvPr id="5" name="bang 5">
              <a:extLst>
                <a:ext uri="{FF2B5EF4-FFF2-40B4-BE49-F238E27FC236}">
                  <a16:creationId xmlns:a16="http://schemas.microsoft.com/office/drawing/2014/main" id="{8BB1BC80-59C6-5A90-3DA7-AD10632639AA}"/>
                </a:ext>
              </a:extLst>
            </p:cNvPr>
            <p:cNvSpPr/>
            <p:nvPr/>
          </p:nvSpPr>
          <p:spPr>
            <a:xfrm rot="12342645">
              <a:off x="7368571" y="-38366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bang 5">
              <a:extLst>
                <a:ext uri="{FF2B5EF4-FFF2-40B4-BE49-F238E27FC236}">
                  <a16:creationId xmlns:a16="http://schemas.microsoft.com/office/drawing/2014/main" id="{1A407FB4-B324-37FE-AAAF-065EDA663CFC}"/>
                </a:ext>
              </a:extLst>
            </p:cNvPr>
            <p:cNvSpPr/>
            <p:nvPr/>
          </p:nvSpPr>
          <p:spPr>
            <a:xfrm rot="12342645">
              <a:off x="7462957" y="-96171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42" name="camap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455" y="3344120"/>
            <a:ext cx="1925258" cy="1517694"/>
          </a:xfrm>
          <a:prstGeom prst="rect">
            <a:avLst/>
          </a:prstGeom>
        </p:spPr>
      </p:pic>
      <p:sp>
        <p:nvSpPr>
          <p:cNvPr id="39" name="bang 5"/>
          <p:cNvSpPr/>
          <p:nvPr/>
        </p:nvSpPr>
        <p:spPr>
          <a:xfrm>
            <a:off x="3796713" y="-429699"/>
            <a:ext cx="2564571" cy="2456133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0 w 2039599"/>
              <a:gd name="connsiteY9" fmla="*/ 731061 h 1920746"/>
              <a:gd name="connsiteX10" fmla="*/ 243950 w 203959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141795 w 1937444"/>
              <a:gd name="connsiteY0" fmla="*/ 115136 h 1920746"/>
              <a:gd name="connsiteX1" fmla="*/ 1081347 w 1937444"/>
              <a:gd name="connsiteY1" fmla="*/ 0 h 1920746"/>
              <a:gd name="connsiteX2" fmla="*/ 1737434 w 1937444"/>
              <a:gd name="connsiteY2" fmla="*/ 339577 h 1920746"/>
              <a:gd name="connsiteX3" fmla="*/ 1827922 w 1937444"/>
              <a:gd name="connsiteY3" fmla="*/ 363390 h 1920746"/>
              <a:gd name="connsiteX4" fmla="*/ 1889834 w 1937444"/>
              <a:gd name="connsiteY4" fmla="*/ 501502 h 1920746"/>
              <a:gd name="connsiteX5" fmla="*/ 1875547 w 1937444"/>
              <a:gd name="connsiteY5" fmla="*/ 949177 h 1920746"/>
              <a:gd name="connsiteX6" fmla="*/ 1927465 w 1937444"/>
              <a:gd name="connsiteY6" fmla="*/ 1624311 h 1920746"/>
              <a:gd name="connsiteX7" fmla="*/ 1385009 w 1937444"/>
              <a:gd name="connsiteY7" fmla="*/ 1920727 h 1920746"/>
              <a:gd name="connsiteX8" fmla="*/ 856170 w 1937444"/>
              <a:gd name="connsiteY8" fmla="*/ 1619549 h 1920746"/>
              <a:gd name="connsiteX9" fmla="*/ 151568 w 1937444"/>
              <a:gd name="connsiteY9" fmla="*/ 1363350 h 1920746"/>
              <a:gd name="connsiteX10" fmla="*/ 0 w 1937444"/>
              <a:gd name="connsiteY10" fmla="*/ 685659 h 1920746"/>
              <a:gd name="connsiteX11" fmla="*/ 141795 w 1937444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867520 w 2005547"/>
              <a:gd name="connsiteY8" fmla="*/ 1426591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5547" h="1920746">
                <a:moveTo>
                  <a:pt x="209898" y="115136"/>
                </a:moveTo>
                <a:lnTo>
                  <a:pt x="1149450" y="0"/>
                </a:lnTo>
                <a:cubicBezTo>
                  <a:pt x="1414183" y="116367"/>
                  <a:pt x="1669391" y="270834"/>
                  <a:pt x="1805537" y="339577"/>
                </a:cubicBezTo>
                <a:cubicBezTo>
                  <a:pt x="1875387" y="356246"/>
                  <a:pt x="1861894" y="344340"/>
                  <a:pt x="1896025" y="363390"/>
                </a:cubicBezTo>
                <a:cubicBezTo>
                  <a:pt x="1930156" y="436414"/>
                  <a:pt x="1952381" y="442765"/>
                  <a:pt x="1957937" y="501502"/>
                </a:cubicBezTo>
                <a:cubicBezTo>
                  <a:pt x="1972225" y="643583"/>
                  <a:pt x="1955556" y="807096"/>
                  <a:pt x="1943650" y="949177"/>
                </a:cubicBezTo>
                <a:cubicBezTo>
                  <a:pt x="2026043" y="1117865"/>
                  <a:pt x="2006043" y="1243692"/>
                  <a:pt x="1995568" y="1624311"/>
                </a:cubicBezTo>
                <a:cubicBezTo>
                  <a:pt x="1811574" y="1621516"/>
                  <a:pt x="1637106" y="1923522"/>
                  <a:pt x="1453112" y="1920727"/>
                </a:cubicBezTo>
                <a:lnTo>
                  <a:pt x="958324" y="1517396"/>
                </a:lnTo>
                <a:cubicBezTo>
                  <a:pt x="775452" y="1380990"/>
                  <a:pt x="549649" y="1488731"/>
                  <a:pt x="219671" y="1363350"/>
                </a:cubicBezTo>
                <a:cubicBezTo>
                  <a:pt x="162103" y="1056362"/>
                  <a:pt x="137836" y="918288"/>
                  <a:pt x="0" y="685659"/>
                </a:cubicBezTo>
                <a:lnTo>
                  <a:pt x="209898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7" name="bang 3"/>
          <p:cNvSpPr/>
          <p:nvPr/>
        </p:nvSpPr>
        <p:spPr>
          <a:xfrm rot="1066537">
            <a:off x="712470" y="2900732"/>
            <a:ext cx="2338126" cy="2477828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314 w 1795649"/>
              <a:gd name="connsiteY9" fmla="*/ 73962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542925 w 1795649"/>
              <a:gd name="connsiteY8" fmla="*/ 174019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740199"/>
              <a:gd name="connsiteX1" fmla="*/ 939552 w 1795649"/>
              <a:gd name="connsiteY1" fmla="*/ 0 h 1740199"/>
              <a:gd name="connsiteX2" fmla="*/ 1595639 w 1795649"/>
              <a:gd name="connsiteY2" fmla="*/ 339577 h 1740199"/>
              <a:gd name="connsiteX3" fmla="*/ 1686127 w 1795649"/>
              <a:gd name="connsiteY3" fmla="*/ 363390 h 1740199"/>
              <a:gd name="connsiteX4" fmla="*/ 1748039 w 1795649"/>
              <a:gd name="connsiteY4" fmla="*/ 501502 h 1740199"/>
              <a:gd name="connsiteX5" fmla="*/ 1733752 w 1795649"/>
              <a:gd name="connsiteY5" fmla="*/ 949177 h 1740199"/>
              <a:gd name="connsiteX6" fmla="*/ 1785670 w 1795649"/>
              <a:gd name="connsiteY6" fmla="*/ 1624311 h 1740199"/>
              <a:gd name="connsiteX7" fmla="*/ 1173364 w 1795649"/>
              <a:gd name="connsiteY7" fmla="*/ 1685777 h 1740199"/>
              <a:gd name="connsiteX8" fmla="*/ 542925 w 1795649"/>
              <a:gd name="connsiteY8" fmla="*/ 1740199 h 1740199"/>
              <a:gd name="connsiteX9" fmla="*/ 212738 w 1795649"/>
              <a:gd name="connsiteY9" fmla="*/ 1272897 h 1740199"/>
              <a:gd name="connsiteX10" fmla="*/ 11314 w 1795649"/>
              <a:gd name="connsiteY10" fmla="*/ 739627 h 1740199"/>
              <a:gd name="connsiteX11" fmla="*/ 0 w 1795649"/>
              <a:gd name="connsiteY11" fmla="*/ 115136 h 1740199"/>
              <a:gd name="connsiteX0" fmla="*/ 0 w 1795649"/>
              <a:gd name="connsiteY0" fmla="*/ 115136 h 1819155"/>
              <a:gd name="connsiteX1" fmla="*/ 939552 w 1795649"/>
              <a:gd name="connsiteY1" fmla="*/ 0 h 1819155"/>
              <a:gd name="connsiteX2" fmla="*/ 1595639 w 1795649"/>
              <a:gd name="connsiteY2" fmla="*/ 339577 h 1819155"/>
              <a:gd name="connsiteX3" fmla="*/ 1686127 w 1795649"/>
              <a:gd name="connsiteY3" fmla="*/ 363390 h 1819155"/>
              <a:gd name="connsiteX4" fmla="*/ 1748039 w 1795649"/>
              <a:gd name="connsiteY4" fmla="*/ 501502 h 1819155"/>
              <a:gd name="connsiteX5" fmla="*/ 1733752 w 1795649"/>
              <a:gd name="connsiteY5" fmla="*/ 949177 h 1819155"/>
              <a:gd name="connsiteX6" fmla="*/ 1785670 w 1795649"/>
              <a:gd name="connsiteY6" fmla="*/ 1624311 h 1819155"/>
              <a:gd name="connsiteX7" fmla="*/ 1192414 w 1795649"/>
              <a:gd name="connsiteY7" fmla="*/ 1819127 h 1819155"/>
              <a:gd name="connsiteX8" fmla="*/ 542925 w 1795649"/>
              <a:gd name="connsiteY8" fmla="*/ 1740199 h 1819155"/>
              <a:gd name="connsiteX9" fmla="*/ 212738 w 1795649"/>
              <a:gd name="connsiteY9" fmla="*/ 1272897 h 1819155"/>
              <a:gd name="connsiteX10" fmla="*/ 11314 w 1795649"/>
              <a:gd name="connsiteY10" fmla="*/ 739627 h 1819155"/>
              <a:gd name="connsiteX11" fmla="*/ 0 w 1795649"/>
              <a:gd name="connsiteY11" fmla="*/ 115136 h 1819155"/>
              <a:gd name="connsiteX0" fmla="*/ 0 w 1820653"/>
              <a:gd name="connsiteY0" fmla="*/ 115136 h 1819143"/>
              <a:gd name="connsiteX1" fmla="*/ 939552 w 1820653"/>
              <a:gd name="connsiteY1" fmla="*/ 0 h 1819143"/>
              <a:gd name="connsiteX2" fmla="*/ 1595639 w 1820653"/>
              <a:gd name="connsiteY2" fmla="*/ 339577 h 1819143"/>
              <a:gd name="connsiteX3" fmla="*/ 1686127 w 1820653"/>
              <a:gd name="connsiteY3" fmla="*/ 363390 h 1819143"/>
              <a:gd name="connsiteX4" fmla="*/ 1748039 w 1820653"/>
              <a:gd name="connsiteY4" fmla="*/ 501502 h 1819143"/>
              <a:gd name="connsiteX5" fmla="*/ 1733752 w 1820653"/>
              <a:gd name="connsiteY5" fmla="*/ 949177 h 1819143"/>
              <a:gd name="connsiteX6" fmla="*/ 1817420 w 1820653"/>
              <a:gd name="connsiteY6" fmla="*/ 1471911 h 1819143"/>
              <a:gd name="connsiteX7" fmla="*/ 1192414 w 1820653"/>
              <a:gd name="connsiteY7" fmla="*/ 1819127 h 1819143"/>
              <a:gd name="connsiteX8" fmla="*/ 542925 w 1820653"/>
              <a:gd name="connsiteY8" fmla="*/ 1740199 h 1819143"/>
              <a:gd name="connsiteX9" fmla="*/ 212738 w 1820653"/>
              <a:gd name="connsiteY9" fmla="*/ 1272897 h 1819143"/>
              <a:gd name="connsiteX10" fmla="*/ 11314 w 1820653"/>
              <a:gd name="connsiteY10" fmla="*/ 739627 h 1819143"/>
              <a:gd name="connsiteX11" fmla="*/ 0 w 1820653"/>
              <a:gd name="connsiteY11" fmla="*/ 115136 h 1819143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748039 w 1820653"/>
              <a:gd name="connsiteY4" fmla="*/ 5015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98827 w 1820653"/>
              <a:gd name="connsiteY3" fmla="*/ 5030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749627 w 1820653"/>
              <a:gd name="connsiteY3" fmla="*/ 6681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521536 h 2225550"/>
              <a:gd name="connsiteX1" fmla="*/ 964952 w 1820653"/>
              <a:gd name="connsiteY1" fmla="*/ 0 h 2225550"/>
              <a:gd name="connsiteX2" fmla="*/ 1595639 w 1820653"/>
              <a:gd name="connsiteY2" fmla="*/ 745977 h 2225550"/>
              <a:gd name="connsiteX3" fmla="*/ 1749627 w 1820653"/>
              <a:gd name="connsiteY3" fmla="*/ 1074590 h 2225550"/>
              <a:gd name="connsiteX4" fmla="*/ 1481339 w 1820653"/>
              <a:gd name="connsiteY4" fmla="*/ 1022202 h 2225550"/>
              <a:gd name="connsiteX5" fmla="*/ 1733752 w 1820653"/>
              <a:gd name="connsiteY5" fmla="*/ 1355577 h 2225550"/>
              <a:gd name="connsiteX6" fmla="*/ 1817420 w 1820653"/>
              <a:gd name="connsiteY6" fmla="*/ 1878311 h 2225550"/>
              <a:gd name="connsiteX7" fmla="*/ 1192414 w 1820653"/>
              <a:gd name="connsiteY7" fmla="*/ 2225527 h 2225550"/>
              <a:gd name="connsiteX8" fmla="*/ 542925 w 1820653"/>
              <a:gd name="connsiteY8" fmla="*/ 2146599 h 2225550"/>
              <a:gd name="connsiteX9" fmla="*/ 212738 w 1820653"/>
              <a:gd name="connsiteY9" fmla="*/ 1679297 h 2225550"/>
              <a:gd name="connsiteX10" fmla="*/ 11314 w 1820653"/>
              <a:gd name="connsiteY10" fmla="*/ 1146027 h 2225550"/>
              <a:gd name="connsiteX11" fmla="*/ 0 w 1820653"/>
              <a:gd name="connsiteY11" fmla="*/ 521536 h 2225550"/>
              <a:gd name="connsiteX0" fmla="*/ 439536 w 1809339"/>
              <a:gd name="connsiteY0" fmla="*/ 546936 h 2225550"/>
              <a:gd name="connsiteX1" fmla="*/ 953638 w 1809339"/>
              <a:gd name="connsiteY1" fmla="*/ 0 h 2225550"/>
              <a:gd name="connsiteX2" fmla="*/ 1584325 w 1809339"/>
              <a:gd name="connsiteY2" fmla="*/ 745977 h 2225550"/>
              <a:gd name="connsiteX3" fmla="*/ 1738313 w 1809339"/>
              <a:gd name="connsiteY3" fmla="*/ 1074590 h 2225550"/>
              <a:gd name="connsiteX4" fmla="*/ 1470025 w 1809339"/>
              <a:gd name="connsiteY4" fmla="*/ 1022202 h 2225550"/>
              <a:gd name="connsiteX5" fmla="*/ 1722438 w 1809339"/>
              <a:gd name="connsiteY5" fmla="*/ 1355577 h 2225550"/>
              <a:gd name="connsiteX6" fmla="*/ 1806106 w 1809339"/>
              <a:gd name="connsiteY6" fmla="*/ 1878311 h 2225550"/>
              <a:gd name="connsiteX7" fmla="*/ 1181100 w 1809339"/>
              <a:gd name="connsiteY7" fmla="*/ 2225527 h 2225550"/>
              <a:gd name="connsiteX8" fmla="*/ 531611 w 1809339"/>
              <a:gd name="connsiteY8" fmla="*/ 2146599 h 2225550"/>
              <a:gd name="connsiteX9" fmla="*/ 201424 w 1809339"/>
              <a:gd name="connsiteY9" fmla="*/ 1679297 h 2225550"/>
              <a:gd name="connsiteX10" fmla="*/ 0 w 1809339"/>
              <a:gd name="connsiteY10" fmla="*/ 1146027 h 2225550"/>
              <a:gd name="connsiteX11" fmla="*/ 439536 w 1809339"/>
              <a:gd name="connsiteY11" fmla="*/ 546936 h 2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9339" h="2225550">
                <a:moveTo>
                  <a:pt x="439536" y="546936"/>
                </a:moveTo>
                <a:lnTo>
                  <a:pt x="953638" y="0"/>
                </a:lnTo>
                <a:cubicBezTo>
                  <a:pt x="1218371" y="116367"/>
                  <a:pt x="1448179" y="677234"/>
                  <a:pt x="1584325" y="745977"/>
                </a:cubicBezTo>
                <a:cubicBezTo>
                  <a:pt x="1654175" y="762646"/>
                  <a:pt x="1704182" y="1055540"/>
                  <a:pt x="1738313" y="1074590"/>
                </a:cubicBezTo>
                <a:cubicBezTo>
                  <a:pt x="1772444" y="1147614"/>
                  <a:pt x="1464469" y="963465"/>
                  <a:pt x="1470025" y="1022202"/>
                </a:cubicBezTo>
                <a:cubicBezTo>
                  <a:pt x="1484313" y="1164283"/>
                  <a:pt x="1734344" y="1213496"/>
                  <a:pt x="1722438" y="1355577"/>
                </a:cubicBezTo>
                <a:cubicBezTo>
                  <a:pt x="1804831" y="1524265"/>
                  <a:pt x="1816581" y="1497692"/>
                  <a:pt x="1806106" y="1878311"/>
                </a:cubicBezTo>
                <a:cubicBezTo>
                  <a:pt x="1615762" y="1977116"/>
                  <a:pt x="1365094" y="2228322"/>
                  <a:pt x="1181100" y="2225527"/>
                </a:cubicBezTo>
                <a:lnTo>
                  <a:pt x="531611" y="2146599"/>
                </a:lnTo>
                <a:cubicBezTo>
                  <a:pt x="391615" y="2031219"/>
                  <a:pt x="458301" y="1743401"/>
                  <a:pt x="201424" y="1679297"/>
                </a:cubicBezTo>
                <a:cubicBezTo>
                  <a:pt x="-55453" y="1418343"/>
                  <a:pt x="67206" y="1331579"/>
                  <a:pt x="0" y="1146027"/>
                </a:cubicBezTo>
                <a:lnTo>
                  <a:pt x="439536" y="5469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chemeClr val="accent1">
                    <a:lumMod val="40000"/>
                    <a:lumOff val="60000"/>
                  </a:schemeClr>
                </a:solidFill>
                <a:latin typeface="UTM Avo" panose="02040603050506020204" pitchFamily="18" charset="0"/>
              </a:rPr>
              <a:t>1</a:t>
            </a: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bang 2"/>
          <p:cNvSpPr/>
          <p:nvPr/>
        </p:nvSpPr>
        <p:spPr>
          <a:xfrm>
            <a:off x="-5260" y="5000068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" name="bang 3"/>
          <p:cNvSpPr/>
          <p:nvPr/>
        </p:nvSpPr>
        <p:spPr>
          <a:xfrm rot="1066537">
            <a:off x="733010" y="2745217"/>
            <a:ext cx="3004206" cy="2682088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314 w 1795649"/>
              <a:gd name="connsiteY9" fmla="*/ 739627 h 1920746"/>
              <a:gd name="connsiteX10" fmla="*/ 0 w 1795649"/>
              <a:gd name="connsiteY10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542925 w 1795649"/>
              <a:gd name="connsiteY8" fmla="*/ 1740199 h 1920746"/>
              <a:gd name="connsiteX9" fmla="*/ 212738 w 1795649"/>
              <a:gd name="connsiteY9" fmla="*/ 1272897 h 1920746"/>
              <a:gd name="connsiteX10" fmla="*/ 11314 w 1795649"/>
              <a:gd name="connsiteY10" fmla="*/ 739627 h 1920746"/>
              <a:gd name="connsiteX11" fmla="*/ 0 w 1795649"/>
              <a:gd name="connsiteY11" fmla="*/ 115136 h 1920746"/>
              <a:gd name="connsiteX0" fmla="*/ 0 w 1795649"/>
              <a:gd name="connsiteY0" fmla="*/ 115136 h 1740199"/>
              <a:gd name="connsiteX1" fmla="*/ 939552 w 1795649"/>
              <a:gd name="connsiteY1" fmla="*/ 0 h 1740199"/>
              <a:gd name="connsiteX2" fmla="*/ 1595639 w 1795649"/>
              <a:gd name="connsiteY2" fmla="*/ 339577 h 1740199"/>
              <a:gd name="connsiteX3" fmla="*/ 1686127 w 1795649"/>
              <a:gd name="connsiteY3" fmla="*/ 363390 h 1740199"/>
              <a:gd name="connsiteX4" fmla="*/ 1748039 w 1795649"/>
              <a:gd name="connsiteY4" fmla="*/ 501502 h 1740199"/>
              <a:gd name="connsiteX5" fmla="*/ 1733752 w 1795649"/>
              <a:gd name="connsiteY5" fmla="*/ 949177 h 1740199"/>
              <a:gd name="connsiteX6" fmla="*/ 1785670 w 1795649"/>
              <a:gd name="connsiteY6" fmla="*/ 1624311 h 1740199"/>
              <a:gd name="connsiteX7" fmla="*/ 1173364 w 1795649"/>
              <a:gd name="connsiteY7" fmla="*/ 1685777 h 1740199"/>
              <a:gd name="connsiteX8" fmla="*/ 542925 w 1795649"/>
              <a:gd name="connsiteY8" fmla="*/ 1740199 h 1740199"/>
              <a:gd name="connsiteX9" fmla="*/ 212738 w 1795649"/>
              <a:gd name="connsiteY9" fmla="*/ 1272897 h 1740199"/>
              <a:gd name="connsiteX10" fmla="*/ 11314 w 1795649"/>
              <a:gd name="connsiteY10" fmla="*/ 739627 h 1740199"/>
              <a:gd name="connsiteX11" fmla="*/ 0 w 1795649"/>
              <a:gd name="connsiteY11" fmla="*/ 115136 h 1740199"/>
              <a:gd name="connsiteX0" fmla="*/ 0 w 1795649"/>
              <a:gd name="connsiteY0" fmla="*/ 115136 h 1819155"/>
              <a:gd name="connsiteX1" fmla="*/ 939552 w 1795649"/>
              <a:gd name="connsiteY1" fmla="*/ 0 h 1819155"/>
              <a:gd name="connsiteX2" fmla="*/ 1595639 w 1795649"/>
              <a:gd name="connsiteY2" fmla="*/ 339577 h 1819155"/>
              <a:gd name="connsiteX3" fmla="*/ 1686127 w 1795649"/>
              <a:gd name="connsiteY3" fmla="*/ 363390 h 1819155"/>
              <a:gd name="connsiteX4" fmla="*/ 1748039 w 1795649"/>
              <a:gd name="connsiteY4" fmla="*/ 501502 h 1819155"/>
              <a:gd name="connsiteX5" fmla="*/ 1733752 w 1795649"/>
              <a:gd name="connsiteY5" fmla="*/ 949177 h 1819155"/>
              <a:gd name="connsiteX6" fmla="*/ 1785670 w 1795649"/>
              <a:gd name="connsiteY6" fmla="*/ 1624311 h 1819155"/>
              <a:gd name="connsiteX7" fmla="*/ 1192414 w 1795649"/>
              <a:gd name="connsiteY7" fmla="*/ 1819127 h 1819155"/>
              <a:gd name="connsiteX8" fmla="*/ 542925 w 1795649"/>
              <a:gd name="connsiteY8" fmla="*/ 1740199 h 1819155"/>
              <a:gd name="connsiteX9" fmla="*/ 212738 w 1795649"/>
              <a:gd name="connsiteY9" fmla="*/ 1272897 h 1819155"/>
              <a:gd name="connsiteX10" fmla="*/ 11314 w 1795649"/>
              <a:gd name="connsiteY10" fmla="*/ 739627 h 1819155"/>
              <a:gd name="connsiteX11" fmla="*/ 0 w 1795649"/>
              <a:gd name="connsiteY11" fmla="*/ 115136 h 1819155"/>
              <a:gd name="connsiteX0" fmla="*/ 0 w 1820653"/>
              <a:gd name="connsiteY0" fmla="*/ 115136 h 1819143"/>
              <a:gd name="connsiteX1" fmla="*/ 939552 w 1820653"/>
              <a:gd name="connsiteY1" fmla="*/ 0 h 1819143"/>
              <a:gd name="connsiteX2" fmla="*/ 1595639 w 1820653"/>
              <a:gd name="connsiteY2" fmla="*/ 339577 h 1819143"/>
              <a:gd name="connsiteX3" fmla="*/ 1686127 w 1820653"/>
              <a:gd name="connsiteY3" fmla="*/ 363390 h 1819143"/>
              <a:gd name="connsiteX4" fmla="*/ 1748039 w 1820653"/>
              <a:gd name="connsiteY4" fmla="*/ 501502 h 1819143"/>
              <a:gd name="connsiteX5" fmla="*/ 1733752 w 1820653"/>
              <a:gd name="connsiteY5" fmla="*/ 949177 h 1819143"/>
              <a:gd name="connsiteX6" fmla="*/ 1817420 w 1820653"/>
              <a:gd name="connsiteY6" fmla="*/ 1471911 h 1819143"/>
              <a:gd name="connsiteX7" fmla="*/ 1192414 w 1820653"/>
              <a:gd name="connsiteY7" fmla="*/ 1819127 h 1819143"/>
              <a:gd name="connsiteX8" fmla="*/ 542925 w 1820653"/>
              <a:gd name="connsiteY8" fmla="*/ 1740199 h 1819143"/>
              <a:gd name="connsiteX9" fmla="*/ 212738 w 1820653"/>
              <a:gd name="connsiteY9" fmla="*/ 1272897 h 1819143"/>
              <a:gd name="connsiteX10" fmla="*/ 11314 w 1820653"/>
              <a:gd name="connsiteY10" fmla="*/ 739627 h 1819143"/>
              <a:gd name="connsiteX11" fmla="*/ 0 w 1820653"/>
              <a:gd name="connsiteY11" fmla="*/ 115136 h 1819143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748039 w 1820653"/>
              <a:gd name="connsiteY4" fmla="*/ 5015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86127 w 1820653"/>
              <a:gd name="connsiteY3" fmla="*/ 3633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698827 w 1820653"/>
              <a:gd name="connsiteY3" fmla="*/ 5030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115136 h 1819150"/>
              <a:gd name="connsiteX1" fmla="*/ 939552 w 1820653"/>
              <a:gd name="connsiteY1" fmla="*/ 0 h 1819150"/>
              <a:gd name="connsiteX2" fmla="*/ 1595639 w 1820653"/>
              <a:gd name="connsiteY2" fmla="*/ 339577 h 1819150"/>
              <a:gd name="connsiteX3" fmla="*/ 1749627 w 1820653"/>
              <a:gd name="connsiteY3" fmla="*/ 668190 h 1819150"/>
              <a:gd name="connsiteX4" fmla="*/ 1481339 w 1820653"/>
              <a:gd name="connsiteY4" fmla="*/ 615802 h 1819150"/>
              <a:gd name="connsiteX5" fmla="*/ 1733752 w 1820653"/>
              <a:gd name="connsiteY5" fmla="*/ 949177 h 1819150"/>
              <a:gd name="connsiteX6" fmla="*/ 1817420 w 1820653"/>
              <a:gd name="connsiteY6" fmla="*/ 1471911 h 1819150"/>
              <a:gd name="connsiteX7" fmla="*/ 1192414 w 1820653"/>
              <a:gd name="connsiteY7" fmla="*/ 1819127 h 1819150"/>
              <a:gd name="connsiteX8" fmla="*/ 542925 w 1820653"/>
              <a:gd name="connsiteY8" fmla="*/ 1740199 h 1819150"/>
              <a:gd name="connsiteX9" fmla="*/ 212738 w 1820653"/>
              <a:gd name="connsiteY9" fmla="*/ 1272897 h 1819150"/>
              <a:gd name="connsiteX10" fmla="*/ 11314 w 1820653"/>
              <a:gd name="connsiteY10" fmla="*/ 739627 h 1819150"/>
              <a:gd name="connsiteX11" fmla="*/ 0 w 1820653"/>
              <a:gd name="connsiteY11" fmla="*/ 115136 h 1819150"/>
              <a:gd name="connsiteX0" fmla="*/ 0 w 1820653"/>
              <a:gd name="connsiteY0" fmla="*/ 521536 h 2225550"/>
              <a:gd name="connsiteX1" fmla="*/ 964952 w 1820653"/>
              <a:gd name="connsiteY1" fmla="*/ 0 h 2225550"/>
              <a:gd name="connsiteX2" fmla="*/ 1595639 w 1820653"/>
              <a:gd name="connsiteY2" fmla="*/ 745977 h 2225550"/>
              <a:gd name="connsiteX3" fmla="*/ 1749627 w 1820653"/>
              <a:gd name="connsiteY3" fmla="*/ 1074590 h 2225550"/>
              <a:gd name="connsiteX4" fmla="*/ 1481339 w 1820653"/>
              <a:gd name="connsiteY4" fmla="*/ 1022202 h 2225550"/>
              <a:gd name="connsiteX5" fmla="*/ 1733752 w 1820653"/>
              <a:gd name="connsiteY5" fmla="*/ 1355577 h 2225550"/>
              <a:gd name="connsiteX6" fmla="*/ 1817420 w 1820653"/>
              <a:gd name="connsiteY6" fmla="*/ 1878311 h 2225550"/>
              <a:gd name="connsiteX7" fmla="*/ 1192414 w 1820653"/>
              <a:gd name="connsiteY7" fmla="*/ 2225527 h 2225550"/>
              <a:gd name="connsiteX8" fmla="*/ 542925 w 1820653"/>
              <a:gd name="connsiteY8" fmla="*/ 2146599 h 2225550"/>
              <a:gd name="connsiteX9" fmla="*/ 212738 w 1820653"/>
              <a:gd name="connsiteY9" fmla="*/ 1679297 h 2225550"/>
              <a:gd name="connsiteX10" fmla="*/ 11314 w 1820653"/>
              <a:gd name="connsiteY10" fmla="*/ 1146027 h 2225550"/>
              <a:gd name="connsiteX11" fmla="*/ 0 w 1820653"/>
              <a:gd name="connsiteY11" fmla="*/ 521536 h 2225550"/>
              <a:gd name="connsiteX0" fmla="*/ 439536 w 1809339"/>
              <a:gd name="connsiteY0" fmla="*/ 546936 h 2225550"/>
              <a:gd name="connsiteX1" fmla="*/ 953638 w 1809339"/>
              <a:gd name="connsiteY1" fmla="*/ 0 h 2225550"/>
              <a:gd name="connsiteX2" fmla="*/ 1584325 w 1809339"/>
              <a:gd name="connsiteY2" fmla="*/ 745977 h 2225550"/>
              <a:gd name="connsiteX3" fmla="*/ 1738313 w 1809339"/>
              <a:gd name="connsiteY3" fmla="*/ 1074590 h 2225550"/>
              <a:gd name="connsiteX4" fmla="*/ 1470025 w 1809339"/>
              <a:gd name="connsiteY4" fmla="*/ 1022202 h 2225550"/>
              <a:gd name="connsiteX5" fmla="*/ 1722438 w 1809339"/>
              <a:gd name="connsiteY5" fmla="*/ 1355577 h 2225550"/>
              <a:gd name="connsiteX6" fmla="*/ 1806106 w 1809339"/>
              <a:gd name="connsiteY6" fmla="*/ 1878311 h 2225550"/>
              <a:gd name="connsiteX7" fmla="*/ 1181100 w 1809339"/>
              <a:gd name="connsiteY7" fmla="*/ 2225527 h 2225550"/>
              <a:gd name="connsiteX8" fmla="*/ 531611 w 1809339"/>
              <a:gd name="connsiteY8" fmla="*/ 2146599 h 2225550"/>
              <a:gd name="connsiteX9" fmla="*/ 201424 w 1809339"/>
              <a:gd name="connsiteY9" fmla="*/ 1679297 h 2225550"/>
              <a:gd name="connsiteX10" fmla="*/ 0 w 1809339"/>
              <a:gd name="connsiteY10" fmla="*/ 1146027 h 2225550"/>
              <a:gd name="connsiteX11" fmla="*/ 439536 w 1809339"/>
              <a:gd name="connsiteY11" fmla="*/ 546936 h 2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9339" h="2225550">
                <a:moveTo>
                  <a:pt x="439536" y="546936"/>
                </a:moveTo>
                <a:lnTo>
                  <a:pt x="953638" y="0"/>
                </a:lnTo>
                <a:cubicBezTo>
                  <a:pt x="1218371" y="116367"/>
                  <a:pt x="1448179" y="677234"/>
                  <a:pt x="1584325" y="745977"/>
                </a:cubicBezTo>
                <a:cubicBezTo>
                  <a:pt x="1654175" y="762646"/>
                  <a:pt x="1704182" y="1055540"/>
                  <a:pt x="1738313" y="1074590"/>
                </a:cubicBezTo>
                <a:cubicBezTo>
                  <a:pt x="1772444" y="1147614"/>
                  <a:pt x="1464469" y="963465"/>
                  <a:pt x="1470025" y="1022202"/>
                </a:cubicBezTo>
                <a:cubicBezTo>
                  <a:pt x="1484313" y="1164283"/>
                  <a:pt x="1734344" y="1213496"/>
                  <a:pt x="1722438" y="1355577"/>
                </a:cubicBezTo>
                <a:cubicBezTo>
                  <a:pt x="1804831" y="1524265"/>
                  <a:pt x="1816581" y="1497692"/>
                  <a:pt x="1806106" y="1878311"/>
                </a:cubicBezTo>
                <a:cubicBezTo>
                  <a:pt x="1615762" y="1977116"/>
                  <a:pt x="1365094" y="2228322"/>
                  <a:pt x="1181100" y="2225527"/>
                </a:cubicBezTo>
                <a:lnTo>
                  <a:pt x="531611" y="2146599"/>
                </a:lnTo>
                <a:cubicBezTo>
                  <a:pt x="391615" y="2031219"/>
                  <a:pt x="458301" y="1743401"/>
                  <a:pt x="201424" y="1679297"/>
                </a:cubicBezTo>
                <a:cubicBezTo>
                  <a:pt x="-55453" y="1418343"/>
                  <a:pt x="67206" y="1331579"/>
                  <a:pt x="0" y="1146027"/>
                </a:cubicBezTo>
                <a:lnTo>
                  <a:pt x="439536" y="546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bang 5"/>
          <p:cNvSpPr/>
          <p:nvPr/>
        </p:nvSpPr>
        <p:spPr>
          <a:xfrm>
            <a:off x="3801973" y="-487503"/>
            <a:ext cx="2564571" cy="2456133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0 w 2039599"/>
              <a:gd name="connsiteY9" fmla="*/ 731061 h 1920746"/>
              <a:gd name="connsiteX10" fmla="*/ 243950 w 2039599"/>
              <a:gd name="connsiteY10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243950 w 2039599"/>
              <a:gd name="connsiteY0" fmla="*/ 115136 h 1920746"/>
              <a:gd name="connsiteX1" fmla="*/ 1183502 w 2039599"/>
              <a:gd name="connsiteY1" fmla="*/ 0 h 1920746"/>
              <a:gd name="connsiteX2" fmla="*/ 1839589 w 2039599"/>
              <a:gd name="connsiteY2" fmla="*/ 339577 h 1920746"/>
              <a:gd name="connsiteX3" fmla="*/ 1930077 w 2039599"/>
              <a:gd name="connsiteY3" fmla="*/ 363390 h 1920746"/>
              <a:gd name="connsiteX4" fmla="*/ 1991989 w 2039599"/>
              <a:gd name="connsiteY4" fmla="*/ 501502 h 1920746"/>
              <a:gd name="connsiteX5" fmla="*/ 1977702 w 2039599"/>
              <a:gd name="connsiteY5" fmla="*/ 949177 h 1920746"/>
              <a:gd name="connsiteX6" fmla="*/ 2029620 w 2039599"/>
              <a:gd name="connsiteY6" fmla="*/ 1624311 h 1920746"/>
              <a:gd name="connsiteX7" fmla="*/ 1487164 w 2039599"/>
              <a:gd name="connsiteY7" fmla="*/ 1920727 h 1920746"/>
              <a:gd name="connsiteX8" fmla="*/ 958325 w 2039599"/>
              <a:gd name="connsiteY8" fmla="*/ 1619549 h 1920746"/>
              <a:gd name="connsiteX9" fmla="*/ 253723 w 2039599"/>
              <a:gd name="connsiteY9" fmla="*/ 1363350 h 1920746"/>
              <a:gd name="connsiteX10" fmla="*/ 0 w 2039599"/>
              <a:gd name="connsiteY10" fmla="*/ 731061 h 1920746"/>
              <a:gd name="connsiteX11" fmla="*/ 243950 w 2039599"/>
              <a:gd name="connsiteY11" fmla="*/ 115136 h 1920746"/>
              <a:gd name="connsiteX0" fmla="*/ 141795 w 1937444"/>
              <a:gd name="connsiteY0" fmla="*/ 115136 h 1920746"/>
              <a:gd name="connsiteX1" fmla="*/ 1081347 w 1937444"/>
              <a:gd name="connsiteY1" fmla="*/ 0 h 1920746"/>
              <a:gd name="connsiteX2" fmla="*/ 1737434 w 1937444"/>
              <a:gd name="connsiteY2" fmla="*/ 339577 h 1920746"/>
              <a:gd name="connsiteX3" fmla="*/ 1827922 w 1937444"/>
              <a:gd name="connsiteY3" fmla="*/ 363390 h 1920746"/>
              <a:gd name="connsiteX4" fmla="*/ 1889834 w 1937444"/>
              <a:gd name="connsiteY4" fmla="*/ 501502 h 1920746"/>
              <a:gd name="connsiteX5" fmla="*/ 1875547 w 1937444"/>
              <a:gd name="connsiteY5" fmla="*/ 949177 h 1920746"/>
              <a:gd name="connsiteX6" fmla="*/ 1927465 w 1937444"/>
              <a:gd name="connsiteY6" fmla="*/ 1624311 h 1920746"/>
              <a:gd name="connsiteX7" fmla="*/ 1385009 w 1937444"/>
              <a:gd name="connsiteY7" fmla="*/ 1920727 h 1920746"/>
              <a:gd name="connsiteX8" fmla="*/ 856170 w 1937444"/>
              <a:gd name="connsiteY8" fmla="*/ 1619549 h 1920746"/>
              <a:gd name="connsiteX9" fmla="*/ 151568 w 1937444"/>
              <a:gd name="connsiteY9" fmla="*/ 1363350 h 1920746"/>
              <a:gd name="connsiteX10" fmla="*/ 0 w 1937444"/>
              <a:gd name="connsiteY10" fmla="*/ 685659 h 1920746"/>
              <a:gd name="connsiteX11" fmla="*/ 141795 w 1937444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24273 w 2005547"/>
              <a:gd name="connsiteY8" fmla="*/ 1619549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867520 w 2005547"/>
              <a:gd name="connsiteY8" fmla="*/ 1426591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  <a:gd name="connsiteX0" fmla="*/ 209898 w 2005547"/>
              <a:gd name="connsiteY0" fmla="*/ 115136 h 1920746"/>
              <a:gd name="connsiteX1" fmla="*/ 1149450 w 2005547"/>
              <a:gd name="connsiteY1" fmla="*/ 0 h 1920746"/>
              <a:gd name="connsiteX2" fmla="*/ 1805537 w 2005547"/>
              <a:gd name="connsiteY2" fmla="*/ 339577 h 1920746"/>
              <a:gd name="connsiteX3" fmla="*/ 1896025 w 2005547"/>
              <a:gd name="connsiteY3" fmla="*/ 363390 h 1920746"/>
              <a:gd name="connsiteX4" fmla="*/ 1957937 w 2005547"/>
              <a:gd name="connsiteY4" fmla="*/ 501502 h 1920746"/>
              <a:gd name="connsiteX5" fmla="*/ 1943650 w 2005547"/>
              <a:gd name="connsiteY5" fmla="*/ 949177 h 1920746"/>
              <a:gd name="connsiteX6" fmla="*/ 1995568 w 2005547"/>
              <a:gd name="connsiteY6" fmla="*/ 1624311 h 1920746"/>
              <a:gd name="connsiteX7" fmla="*/ 1453112 w 2005547"/>
              <a:gd name="connsiteY7" fmla="*/ 1920727 h 1920746"/>
              <a:gd name="connsiteX8" fmla="*/ 958324 w 2005547"/>
              <a:gd name="connsiteY8" fmla="*/ 1517396 h 1920746"/>
              <a:gd name="connsiteX9" fmla="*/ 219671 w 2005547"/>
              <a:gd name="connsiteY9" fmla="*/ 1363350 h 1920746"/>
              <a:gd name="connsiteX10" fmla="*/ 0 w 2005547"/>
              <a:gd name="connsiteY10" fmla="*/ 685659 h 1920746"/>
              <a:gd name="connsiteX11" fmla="*/ 209898 w 2005547"/>
              <a:gd name="connsiteY11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5547" h="1920746">
                <a:moveTo>
                  <a:pt x="209898" y="115136"/>
                </a:moveTo>
                <a:lnTo>
                  <a:pt x="1149450" y="0"/>
                </a:lnTo>
                <a:cubicBezTo>
                  <a:pt x="1414183" y="116367"/>
                  <a:pt x="1669391" y="270834"/>
                  <a:pt x="1805537" y="339577"/>
                </a:cubicBezTo>
                <a:cubicBezTo>
                  <a:pt x="1875387" y="356246"/>
                  <a:pt x="1861894" y="344340"/>
                  <a:pt x="1896025" y="363390"/>
                </a:cubicBezTo>
                <a:cubicBezTo>
                  <a:pt x="1930156" y="436414"/>
                  <a:pt x="1952381" y="442765"/>
                  <a:pt x="1957937" y="501502"/>
                </a:cubicBezTo>
                <a:cubicBezTo>
                  <a:pt x="1972225" y="643583"/>
                  <a:pt x="1955556" y="807096"/>
                  <a:pt x="1943650" y="949177"/>
                </a:cubicBezTo>
                <a:cubicBezTo>
                  <a:pt x="2026043" y="1117865"/>
                  <a:pt x="2006043" y="1243692"/>
                  <a:pt x="1995568" y="1624311"/>
                </a:cubicBezTo>
                <a:cubicBezTo>
                  <a:pt x="1811574" y="1621516"/>
                  <a:pt x="1637106" y="1923522"/>
                  <a:pt x="1453112" y="1920727"/>
                </a:cubicBezTo>
                <a:lnTo>
                  <a:pt x="958324" y="1517396"/>
                </a:lnTo>
                <a:cubicBezTo>
                  <a:pt x="775452" y="1380990"/>
                  <a:pt x="549649" y="1488731"/>
                  <a:pt x="219671" y="1363350"/>
                </a:cubicBezTo>
                <a:cubicBezTo>
                  <a:pt x="162103" y="1056362"/>
                  <a:pt x="137836" y="918288"/>
                  <a:pt x="0" y="685659"/>
                </a:cubicBezTo>
                <a:lnTo>
                  <a:pt x="209898" y="115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40000"/>
                  <a:lumOff val="6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chimcanhcut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671" y="2375049"/>
            <a:ext cx="914400" cy="914400"/>
          </a:xfrm>
          <a:prstGeom prst="rect">
            <a:avLst/>
          </a:prstGeom>
        </p:spPr>
      </p:pic>
      <p:pic>
        <p:nvPicPr>
          <p:cNvPr id="14" name="chim canhcut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050" y="3061031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B84F070-D076-9BD8-C6C3-DB93DBF05EB4}"/>
              </a:ext>
            </a:extLst>
          </p:cNvPr>
          <p:cNvGrpSpPr/>
          <p:nvPr/>
        </p:nvGrpSpPr>
        <p:grpSpPr>
          <a:xfrm>
            <a:off x="5919479" y="4901317"/>
            <a:ext cx="3109466" cy="2615561"/>
            <a:chOff x="5919479" y="4901317"/>
            <a:chExt cx="3109466" cy="2615561"/>
          </a:xfrm>
        </p:grpSpPr>
        <p:sp>
          <p:nvSpPr>
            <p:cNvPr id="40" name="bang 4"/>
            <p:cNvSpPr/>
            <p:nvPr/>
          </p:nvSpPr>
          <p:spPr>
            <a:xfrm>
              <a:off x="5956737" y="4901317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bang 4"/>
            <p:cNvSpPr/>
            <p:nvPr/>
          </p:nvSpPr>
          <p:spPr>
            <a:xfrm>
              <a:off x="5919479" y="5000068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" name="Snip Diagonal Corner Rectangle 1"/>
          <p:cNvSpPr/>
          <p:nvPr/>
        </p:nvSpPr>
        <p:spPr>
          <a:xfrm>
            <a:off x="2494507" y="500070"/>
            <a:ext cx="6212114" cy="1582058"/>
          </a:xfrm>
          <a:prstGeom prst="snip2DiagRect">
            <a:avLst/>
          </a:prstGeom>
          <a:blipFill dpi="0" rotWithShape="1">
            <a:blip r:embed="rId9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</a:rPr>
              <a:t>Nêu quy định khi đi thuyền tương ứng với hình sau đây</a:t>
            </a:r>
          </a:p>
        </p:txBody>
      </p:sp>
      <p:sp>
        <p:nvSpPr>
          <p:cNvPr id="25" name="Snip Diagonal Corner Rectangle 24"/>
          <p:cNvSpPr/>
          <p:nvPr/>
        </p:nvSpPr>
        <p:spPr>
          <a:xfrm>
            <a:off x="3054062" y="2162437"/>
            <a:ext cx="5258024" cy="1332166"/>
          </a:xfrm>
          <a:prstGeom prst="snip2DiagRect">
            <a:avLst/>
          </a:prstGeom>
          <a:blipFill dpi="0" rotWithShape="1">
            <a:blip r:embed="rId9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</a:rPr>
              <a:t>Ngồi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</a:rPr>
              <a:t> cân bằng hai bên thuyền, ngồi yên không đứng, không cho tay, cho chân xuống nước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" name="Rectangle 24"/>
          <p:cNvSpPr/>
          <p:nvPr/>
        </p:nvSpPr>
        <p:spPr>
          <a:xfrm>
            <a:off x="9237000" y="5344494"/>
            <a:ext cx="2955000" cy="1513506"/>
          </a:xfrm>
          <a:custGeom>
            <a:avLst/>
            <a:gdLst>
              <a:gd name="connsiteX0" fmla="*/ 0 w 2955000"/>
              <a:gd name="connsiteY0" fmla="*/ 0 h 1299411"/>
              <a:gd name="connsiteX1" fmla="*/ 2955000 w 2955000"/>
              <a:gd name="connsiteY1" fmla="*/ 0 h 1299411"/>
              <a:gd name="connsiteX2" fmla="*/ 2955000 w 2955000"/>
              <a:gd name="connsiteY2" fmla="*/ 1299411 h 1299411"/>
              <a:gd name="connsiteX3" fmla="*/ 0 w 2955000"/>
              <a:gd name="connsiteY3" fmla="*/ 1299411 h 1299411"/>
              <a:gd name="connsiteX4" fmla="*/ 0 w 2955000"/>
              <a:gd name="connsiteY4" fmla="*/ 0 h 1299411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0 w 2955000"/>
              <a:gd name="connsiteY5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955000 w 2955000"/>
              <a:gd name="connsiteY2" fmla="*/ 214095 h 1513506"/>
              <a:gd name="connsiteX3" fmla="*/ 2955000 w 2955000"/>
              <a:gd name="connsiteY3" fmla="*/ 1513506 h 1513506"/>
              <a:gd name="connsiteX4" fmla="*/ 0 w 2955000"/>
              <a:gd name="connsiteY4" fmla="*/ 1513506 h 1513506"/>
              <a:gd name="connsiteX5" fmla="*/ 190779 w 2955000"/>
              <a:gd name="connsiteY5" fmla="*/ 930182 h 1513506"/>
              <a:gd name="connsiteX6" fmla="*/ 0 w 2955000"/>
              <a:gd name="connsiteY6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461014 w 2955000"/>
              <a:gd name="connsiteY2" fmla="*/ 126140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  <a:gd name="connsiteX0" fmla="*/ 0 w 2955000"/>
              <a:gd name="connsiteY0" fmla="*/ 214095 h 1513506"/>
              <a:gd name="connsiteX1" fmla="*/ 1325897 w 2955000"/>
              <a:gd name="connsiteY1" fmla="*/ 16 h 1513506"/>
              <a:gd name="connsiteX2" fmla="*/ 2397952 w 2955000"/>
              <a:gd name="connsiteY2" fmla="*/ 16 h 1513506"/>
              <a:gd name="connsiteX3" fmla="*/ 2955000 w 2955000"/>
              <a:gd name="connsiteY3" fmla="*/ 214095 h 1513506"/>
              <a:gd name="connsiteX4" fmla="*/ 2955000 w 2955000"/>
              <a:gd name="connsiteY4" fmla="*/ 1513506 h 1513506"/>
              <a:gd name="connsiteX5" fmla="*/ 0 w 2955000"/>
              <a:gd name="connsiteY5" fmla="*/ 1513506 h 1513506"/>
              <a:gd name="connsiteX6" fmla="*/ 190779 w 2955000"/>
              <a:gd name="connsiteY6" fmla="*/ 930182 h 1513506"/>
              <a:gd name="connsiteX7" fmla="*/ 0 w 2955000"/>
              <a:gd name="connsiteY7" fmla="*/ 214095 h 151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000" h="1513506">
                <a:moveTo>
                  <a:pt x="0" y="214095"/>
                </a:moveTo>
                <a:cubicBezTo>
                  <a:pt x="420945" y="216308"/>
                  <a:pt x="904952" y="-2197"/>
                  <a:pt x="1325897" y="16"/>
                </a:cubicBezTo>
                <a:lnTo>
                  <a:pt x="2397952" y="16"/>
                </a:lnTo>
                <a:lnTo>
                  <a:pt x="2955000" y="214095"/>
                </a:lnTo>
                <a:lnTo>
                  <a:pt x="2955000" y="1513506"/>
                </a:lnTo>
                <a:lnTo>
                  <a:pt x="0" y="1513506"/>
                </a:lnTo>
                <a:cubicBezTo>
                  <a:pt x="531" y="1292789"/>
                  <a:pt x="190248" y="1150899"/>
                  <a:pt x="190779" y="930182"/>
                </a:cubicBezTo>
                <a:lnTo>
                  <a:pt x="0" y="2140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accent1">
                    <a:lumMod val="40000"/>
                    <a:lumOff val="60000"/>
                  </a:schemeClr>
                </a:solidFill>
                <a:latin typeface="UTM Avo" panose="02040603050506020204" pitchFamily="18" charset="0"/>
              </a:rPr>
              <a:t>Next</a:t>
            </a:r>
          </a:p>
        </p:txBody>
      </p:sp>
      <p:pic>
        <p:nvPicPr>
          <p:cNvPr id="26" name="chimcanhcut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469" y="3178768"/>
            <a:ext cx="1174892" cy="1174892"/>
          </a:xfrm>
          <a:prstGeom prst="rect">
            <a:avLst/>
          </a:prstGeom>
        </p:spPr>
      </p:pic>
      <p:pic>
        <p:nvPicPr>
          <p:cNvPr id="30" name="yea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6" end="166.18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96650" y="-1028416"/>
            <a:ext cx="609600" cy="609600"/>
          </a:xfrm>
          <a:prstGeom prst="rect">
            <a:avLst/>
          </a:prstGeom>
        </p:spPr>
      </p:pic>
      <p:sp>
        <p:nvSpPr>
          <p:cNvPr id="11" name="bang 2"/>
          <p:cNvSpPr/>
          <p:nvPr/>
        </p:nvSpPr>
        <p:spPr>
          <a:xfrm>
            <a:off x="0" y="4942264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376" y="2566114"/>
            <a:ext cx="1731300" cy="1731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B51E2C-FD6F-445C-B331-812F2DF111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57820" y="22849"/>
            <a:ext cx="2781373" cy="242780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C240084B-AFA6-CFED-96B0-4298907417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4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-0.13359 -0.1963 " pathEditMode="relative" rAng="0" ptsTypes="AA">
                                      <p:cBhvr>
                                        <p:cTn id="26" dur="4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-981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18503 -0.2159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8" y="-1081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C 0.02188 0.0132 -0.01432 0.11088 0.00834 0.12431 C 0.02188 0.13334 0.07644 0.17547 0.1043 0.17199 C 0.1319 0.16829 0.15977 0.11204 0.17409 0.10301 C 0.19662 0.08982 0.20573 0.16412 0.22852 0.15093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9" y="858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47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39" grpId="0" animBg="1"/>
      <p:bldP spid="28" grpId="0" animBg="1"/>
      <p:bldP spid="2" grpId="0" animBg="1"/>
      <p:bldP spid="2" grpId="1" animBg="1"/>
      <p:bldP spid="25" grpId="0" animBg="1"/>
      <p:bldP spid="25" grpId="1" animBg="1"/>
      <p:bldP spid="21" grpId="0" animBg="1"/>
      <p:bldP spid="2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EC0A83-C84E-F0D5-F896-75545A913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hingle">
            <a:fgClr>
              <a:schemeClr val="accent5">
                <a:lumMod val="20000"/>
                <a:lumOff val="80000"/>
              </a:schemeClr>
            </a:fgClr>
            <a:bgClr>
              <a:schemeClr val="accent1">
                <a:lumMod val="40000"/>
                <a:lumOff val="60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4D034A-D9FA-7903-A44F-F930188124C7}"/>
              </a:ext>
            </a:extLst>
          </p:cNvPr>
          <p:cNvGrpSpPr/>
          <p:nvPr/>
        </p:nvGrpSpPr>
        <p:grpSpPr>
          <a:xfrm rot="20560587">
            <a:off x="7985287" y="-1145835"/>
            <a:ext cx="5811563" cy="5730443"/>
            <a:chOff x="7368571" y="-711500"/>
            <a:chExt cx="6217648" cy="5749382"/>
          </a:xfrm>
        </p:grpSpPr>
        <p:sp>
          <p:nvSpPr>
            <p:cNvPr id="7" name="bang 5">
              <a:extLst>
                <a:ext uri="{FF2B5EF4-FFF2-40B4-BE49-F238E27FC236}">
                  <a16:creationId xmlns:a16="http://schemas.microsoft.com/office/drawing/2014/main" id="{D039C9D1-FF52-24E6-CC01-9F2A00A13FC0}"/>
                </a:ext>
              </a:extLst>
            </p:cNvPr>
            <p:cNvSpPr/>
            <p:nvPr/>
          </p:nvSpPr>
          <p:spPr>
            <a:xfrm rot="12342645">
              <a:off x="7368571" y="-38366"/>
              <a:ext cx="6038174" cy="4942439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rgbClr val="DEEBF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bang 5">
              <a:extLst>
                <a:ext uri="{FF2B5EF4-FFF2-40B4-BE49-F238E27FC236}">
                  <a16:creationId xmlns:a16="http://schemas.microsoft.com/office/drawing/2014/main" id="{987A0B66-125A-B298-D101-3747D0A9721D}"/>
                </a:ext>
              </a:extLst>
            </p:cNvPr>
            <p:cNvSpPr/>
            <p:nvPr/>
          </p:nvSpPr>
          <p:spPr>
            <a:xfrm rot="12342645">
              <a:off x="7548045" y="-711500"/>
              <a:ext cx="6038174" cy="5749382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0 w 2039599"/>
                <a:gd name="connsiteY9" fmla="*/ 731061 h 1920746"/>
                <a:gd name="connsiteX10" fmla="*/ 243950 w 2039599"/>
                <a:gd name="connsiteY10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243950 w 2039599"/>
                <a:gd name="connsiteY0" fmla="*/ 115136 h 1920746"/>
                <a:gd name="connsiteX1" fmla="*/ 1183502 w 2039599"/>
                <a:gd name="connsiteY1" fmla="*/ 0 h 1920746"/>
                <a:gd name="connsiteX2" fmla="*/ 1839589 w 2039599"/>
                <a:gd name="connsiteY2" fmla="*/ 339577 h 1920746"/>
                <a:gd name="connsiteX3" fmla="*/ 1930077 w 2039599"/>
                <a:gd name="connsiteY3" fmla="*/ 363390 h 1920746"/>
                <a:gd name="connsiteX4" fmla="*/ 1991989 w 2039599"/>
                <a:gd name="connsiteY4" fmla="*/ 501502 h 1920746"/>
                <a:gd name="connsiteX5" fmla="*/ 1977702 w 2039599"/>
                <a:gd name="connsiteY5" fmla="*/ 949177 h 1920746"/>
                <a:gd name="connsiteX6" fmla="*/ 2029620 w 2039599"/>
                <a:gd name="connsiteY6" fmla="*/ 1624311 h 1920746"/>
                <a:gd name="connsiteX7" fmla="*/ 1487164 w 2039599"/>
                <a:gd name="connsiteY7" fmla="*/ 1920727 h 1920746"/>
                <a:gd name="connsiteX8" fmla="*/ 958325 w 2039599"/>
                <a:gd name="connsiteY8" fmla="*/ 1619549 h 1920746"/>
                <a:gd name="connsiteX9" fmla="*/ 253723 w 2039599"/>
                <a:gd name="connsiteY9" fmla="*/ 1363350 h 1920746"/>
                <a:gd name="connsiteX10" fmla="*/ 0 w 2039599"/>
                <a:gd name="connsiteY10" fmla="*/ 731061 h 1920746"/>
                <a:gd name="connsiteX11" fmla="*/ 243950 w 2039599"/>
                <a:gd name="connsiteY11" fmla="*/ 115136 h 1920746"/>
                <a:gd name="connsiteX0" fmla="*/ 141795 w 1937444"/>
                <a:gd name="connsiteY0" fmla="*/ 115136 h 1920746"/>
                <a:gd name="connsiteX1" fmla="*/ 1081347 w 1937444"/>
                <a:gd name="connsiteY1" fmla="*/ 0 h 1920746"/>
                <a:gd name="connsiteX2" fmla="*/ 1737434 w 1937444"/>
                <a:gd name="connsiteY2" fmla="*/ 339577 h 1920746"/>
                <a:gd name="connsiteX3" fmla="*/ 1827922 w 1937444"/>
                <a:gd name="connsiteY3" fmla="*/ 363390 h 1920746"/>
                <a:gd name="connsiteX4" fmla="*/ 1889834 w 1937444"/>
                <a:gd name="connsiteY4" fmla="*/ 501502 h 1920746"/>
                <a:gd name="connsiteX5" fmla="*/ 1875547 w 1937444"/>
                <a:gd name="connsiteY5" fmla="*/ 949177 h 1920746"/>
                <a:gd name="connsiteX6" fmla="*/ 1927465 w 1937444"/>
                <a:gd name="connsiteY6" fmla="*/ 1624311 h 1920746"/>
                <a:gd name="connsiteX7" fmla="*/ 1385009 w 1937444"/>
                <a:gd name="connsiteY7" fmla="*/ 1920727 h 1920746"/>
                <a:gd name="connsiteX8" fmla="*/ 856170 w 1937444"/>
                <a:gd name="connsiteY8" fmla="*/ 1619549 h 1920746"/>
                <a:gd name="connsiteX9" fmla="*/ 151568 w 1937444"/>
                <a:gd name="connsiteY9" fmla="*/ 1363350 h 1920746"/>
                <a:gd name="connsiteX10" fmla="*/ 0 w 1937444"/>
                <a:gd name="connsiteY10" fmla="*/ 685659 h 1920746"/>
                <a:gd name="connsiteX11" fmla="*/ 141795 w 1937444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24273 w 2005547"/>
                <a:gd name="connsiteY8" fmla="*/ 1619549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867520 w 2005547"/>
                <a:gd name="connsiteY8" fmla="*/ 1426591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  <a:gd name="connsiteX0" fmla="*/ 209898 w 2005547"/>
                <a:gd name="connsiteY0" fmla="*/ 115136 h 1920746"/>
                <a:gd name="connsiteX1" fmla="*/ 1149450 w 2005547"/>
                <a:gd name="connsiteY1" fmla="*/ 0 h 1920746"/>
                <a:gd name="connsiteX2" fmla="*/ 1805537 w 2005547"/>
                <a:gd name="connsiteY2" fmla="*/ 339577 h 1920746"/>
                <a:gd name="connsiteX3" fmla="*/ 1896025 w 2005547"/>
                <a:gd name="connsiteY3" fmla="*/ 363390 h 1920746"/>
                <a:gd name="connsiteX4" fmla="*/ 1957937 w 2005547"/>
                <a:gd name="connsiteY4" fmla="*/ 501502 h 1920746"/>
                <a:gd name="connsiteX5" fmla="*/ 1943650 w 2005547"/>
                <a:gd name="connsiteY5" fmla="*/ 949177 h 1920746"/>
                <a:gd name="connsiteX6" fmla="*/ 1995568 w 2005547"/>
                <a:gd name="connsiteY6" fmla="*/ 1624311 h 1920746"/>
                <a:gd name="connsiteX7" fmla="*/ 1453112 w 2005547"/>
                <a:gd name="connsiteY7" fmla="*/ 1920727 h 1920746"/>
                <a:gd name="connsiteX8" fmla="*/ 958324 w 2005547"/>
                <a:gd name="connsiteY8" fmla="*/ 1517396 h 1920746"/>
                <a:gd name="connsiteX9" fmla="*/ 219671 w 2005547"/>
                <a:gd name="connsiteY9" fmla="*/ 1363350 h 1920746"/>
                <a:gd name="connsiteX10" fmla="*/ 0 w 2005547"/>
                <a:gd name="connsiteY10" fmla="*/ 685659 h 1920746"/>
                <a:gd name="connsiteX11" fmla="*/ 209898 w 2005547"/>
                <a:gd name="connsiteY11" fmla="*/ 115136 h 192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547" h="1920746">
                  <a:moveTo>
                    <a:pt x="209898" y="115136"/>
                  </a:moveTo>
                  <a:lnTo>
                    <a:pt x="1149450" y="0"/>
                  </a:lnTo>
                  <a:cubicBezTo>
                    <a:pt x="1414183" y="116367"/>
                    <a:pt x="1669391" y="270834"/>
                    <a:pt x="1805537" y="339577"/>
                  </a:cubicBezTo>
                  <a:cubicBezTo>
                    <a:pt x="1875387" y="356246"/>
                    <a:pt x="1861894" y="344340"/>
                    <a:pt x="1896025" y="363390"/>
                  </a:cubicBezTo>
                  <a:cubicBezTo>
                    <a:pt x="1930156" y="436414"/>
                    <a:pt x="1952381" y="442765"/>
                    <a:pt x="1957937" y="501502"/>
                  </a:cubicBezTo>
                  <a:cubicBezTo>
                    <a:pt x="1972225" y="643583"/>
                    <a:pt x="1955556" y="807096"/>
                    <a:pt x="1943650" y="949177"/>
                  </a:cubicBezTo>
                  <a:cubicBezTo>
                    <a:pt x="2026043" y="1117865"/>
                    <a:pt x="2006043" y="1243692"/>
                    <a:pt x="1995568" y="1624311"/>
                  </a:cubicBezTo>
                  <a:cubicBezTo>
                    <a:pt x="1811574" y="1621516"/>
                    <a:pt x="1637106" y="1923522"/>
                    <a:pt x="1453112" y="1920727"/>
                  </a:cubicBezTo>
                  <a:lnTo>
                    <a:pt x="958324" y="1517396"/>
                  </a:lnTo>
                  <a:cubicBezTo>
                    <a:pt x="775452" y="1380990"/>
                    <a:pt x="549649" y="1488731"/>
                    <a:pt x="219671" y="1363350"/>
                  </a:cubicBezTo>
                  <a:cubicBezTo>
                    <a:pt x="162103" y="1056362"/>
                    <a:pt x="137836" y="918288"/>
                    <a:pt x="0" y="685659"/>
                  </a:cubicBezTo>
                  <a:lnTo>
                    <a:pt x="209898" y="115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079FC5-C8EB-6776-F5F8-B46FF84C5763}"/>
              </a:ext>
            </a:extLst>
          </p:cNvPr>
          <p:cNvGrpSpPr/>
          <p:nvPr/>
        </p:nvGrpSpPr>
        <p:grpSpPr>
          <a:xfrm>
            <a:off x="3806977" y="3612857"/>
            <a:ext cx="2440632" cy="1937626"/>
            <a:chOff x="5919479" y="4901317"/>
            <a:chExt cx="3109466" cy="2615561"/>
          </a:xfrm>
        </p:grpSpPr>
        <p:sp>
          <p:nvSpPr>
            <p:cNvPr id="19" name="bang 4">
              <a:extLst>
                <a:ext uri="{FF2B5EF4-FFF2-40B4-BE49-F238E27FC236}">
                  <a16:creationId xmlns:a16="http://schemas.microsoft.com/office/drawing/2014/main" id="{9AE56AB4-4BA5-98C7-5E20-770D26CD1E4D}"/>
                </a:ext>
              </a:extLst>
            </p:cNvPr>
            <p:cNvSpPr/>
            <p:nvPr/>
          </p:nvSpPr>
          <p:spPr>
            <a:xfrm>
              <a:off x="5956737" y="4901317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bang 4">
              <a:extLst>
                <a:ext uri="{FF2B5EF4-FFF2-40B4-BE49-F238E27FC236}">
                  <a16:creationId xmlns:a16="http://schemas.microsoft.com/office/drawing/2014/main" id="{584EECC6-385D-D8D8-D020-DFEFCE403336}"/>
                </a:ext>
              </a:extLst>
            </p:cNvPr>
            <p:cNvSpPr/>
            <p:nvPr/>
          </p:nvSpPr>
          <p:spPr>
            <a:xfrm>
              <a:off x="5919479" y="5000068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3" name="camap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632" y="4933781"/>
            <a:ext cx="1925258" cy="1517694"/>
          </a:xfrm>
          <a:prstGeom prst="rect">
            <a:avLst/>
          </a:prstGeom>
        </p:spPr>
      </p:pic>
      <p:sp>
        <p:nvSpPr>
          <p:cNvPr id="28" name="bang 2"/>
          <p:cNvSpPr/>
          <p:nvPr/>
        </p:nvSpPr>
        <p:spPr>
          <a:xfrm>
            <a:off x="-5260" y="5000068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A547AA-84AC-5B99-A059-E63784023EC5}"/>
              </a:ext>
            </a:extLst>
          </p:cNvPr>
          <p:cNvGrpSpPr/>
          <p:nvPr/>
        </p:nvGrpSpPr>
        <p:grpSpPr>
          <a:xfrm>
            <a:off x="1790389" y="-1346795"/>
            <a:ext cx="3923662" cy="3177279"/>
            <a:chOff x="2754823" y="3639851"/>
            <a:chExt cx="3124741" cy="2588079"/>
          </a:xfrm>
        </p:grpSpPr>
        <p:sp>
          <p:nvSpPr>
            <p:cNvPr id="31" name="bang 4"/>
            <p:cNvSpPr/>
            <p:nvPr/>
          </p:nvSpPr>
          <p:spPr>
            <a:xfrm>
              <a:off x="2754823" y="3711120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bang 4"/>
            <p:cNvSpPr/>
            <p:nvPr/>
          </p:nvSpPr>
          <p:spPr>
            <a:xfrm>
              <a:off x="2807356" y="3639851"/>
              <a:ext cx="3072208" cy="2516810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755229 w 2550878"/>
                <a:gd name="connsiteY0" fmla="*/ 115136 h 1920746"/>
                <a:gd name="connsiteX1" fmla="*/ 1694781 w 2550878"/>
                <a:gd name="connsiteY1" fmla="*/ 0 h 1920746"/>
                <a:gd name="connsiteX2" fmla="*/ 2350868 w 2550878"/>
                <a:gd name="connsiteY2" fmla="*/ 339577 h 1920746"/>
                <a:gd name="connsiteX3" fmla="*/ 2441356 w 2550878"/>
                <a:gd name="connsiteY3" fmla="*/ 363390 h 1920746"/>
                <a:gd name="connsiteX4" fmla="*/ 2503268 w 2550878"/>
                <a:gd name="connsiteY4" fmla="*/ 501502 h 1920746"/>
                <a:gd name="connsiteX5" fmla="*/ 2488981 w 2550878"/>
                <a:gd name="connsiteY5" fmla="*/ 949177 h 1920746"/>
                <a:gd name="connsiteX6" fmla="*/ 2540899 w 2550878"/>
                <a:gd name="connsiteY6" fmla="*/ 1624311 h 1920746"/>
                <a:gd name="connsiteX7" fmla="*/ 1998443 w 2550878"/>
                <a:gd name="connsiteY7" fmla="*/ 1920727 h 1920746"/>
                <a:gd name="connsiteX8" fmla="*/ 1469604 w 2550878"/>
                <a:gd name="connsiteY8" fmla="*/ 1619549 h 1920746"/>
                <a:gd name="connsiteX9" fmla="*/ 874493 w 2550878"/>
                <a:gd name="connsiteY9" fmla="*/ 1139677 h 1920746"/>
                <a:gd name="connsiteX10" fmla="*/ 0 w 2550878"/>
                <a:gd name="connsiteY10" fmla="*/ 171775 h 1920746"/>
                <a:gd name="connsiteX11" fmla="*/ 755229 w 2550878"/>
                <a:gd name="connsiteY11" fmla="*/ 115136 h 1920746"/>
                <a:gd name="connsiteX0" fmla="*/ 653629 w 2550878"/>
                <a:gd name="connsiteY0" fmla="*/ 0 h 2516810"/>
                <a:gd name="connsiteX1" fmla="*/ 1694781 w 2550878"/>
                <a:gd name="connsiteY1" fmla="*/ 596064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653629 w 2550878"/>
                <a:gd name="connsiteY0" fmla="*/ 0 h 2516810"/>
                <a:gd name="connsiteX1" fmla="*/ 1985067 w 2550878"/>
                <a:gd name="connsiteY1" fmla="*/ 117092 h 2516810"/>
                <a:gd name="connsiteX2" fmla="*/ 2350868 w 2550878"/>
                <a:gd name="connsiteY2" fmla="*/ 935641 h 2516810"/>
                <a:gd name="connsiteX3" fmla="*/ 2441356 w 2550878"/>
                <a:gd name="connsiteY3" fmla="*/ 959454 h 2516810"/>
                <a:gd name="connsiteX4" fmla="*/ 2503268 w 2550878"/>
                <a:gd name="connsiteY4" fmla="*/ 1097566 h 2516810"/>
                <a:gd name="connsiteX5" fmla="*/ 2488981 w 2550878"/>
                <a:gd name="connsiteY5" fmla="*/ 1545241 h 2516810"/>
                <a:gd name="connsiteX6" fmla="*/ 2540899 w 2550878"/>
                <a:gd name="connsiteY6" fmla="*/ 2220375 h 2516810"/>
                <a:gd name="connsiteX7" fmla="*/ 1998443 w 2550878"/>
                <a:gd name="connsiteY7" fmla="*/ 2516791 h 2516810"/>
                <a:gd name="connsiteX8" fmla="*/ 1469604 w 2550878"/>
                <a:gd name="connsiteY8" fmla="*/ 2215613 h 2516810"/>
                <a:gd name="connsiteX9" fmla="*/ 874493 w 2550878"/>
                <a:gd name="connsiteY9" fmla="*/ 1735741 h 2516810"/>
                <a:gd name="connsiteX10" fmla="*/ 0 w 2550878"/>
                <a:gd name="connsiteY10" fmla="*/ 767839 h 2516810"/>
                <a:gd name="connsiteX11" fmla="*/ 653629 w 2550878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612123 w 2693397"/>
                <a:gd name="connsiteY8" fmla="*/ 2215613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2693397"/>
                <a:gd name="connsiteY0" fmla="*/ 0 h 2516810"/>
                <a:gd name="connsiteX1" fmla="*/ 2127586 w 2693397"/>
                <a:gd name="connsiteY1" fmla="*/ 117092 h 2516810"/>
                <a:gd name="connsiteX2" fmla="*/ 2493387 w 2693397"/>
                <a:gd name="connsiteY2" fmla="*/ 935641 h 2516810"/>
                <a:gd name="connsiteX3" fmla="*/ 2583875 w 2693397"/>
                <a:gd name="connsiteY3" fmla="*/ 959454 h 2516810"/>
                <a:gd name="connsiteX4" fmla="*/ 2645787 w 2693397"/>
                <a:gd name="connsiteY4" fmla="*/ 1097566 h 2516810"/>
                <a:gd name="connsiteX5" fmla="*/ 2631500 w 2693397"/>
                <a:gd name="connsiteY5" fmla="*/ 1545241 h 2516810"/>
                <a:gd name="connsiteX6" fmla="*/ 2683418 w 2693397"/>
                <a:gd name="connsiteY6" fmla="*/ 2220375 h 2516810"/>
                <a:gd name="connsiteX7" fmla="*/ 2140962 w 2693397"/>
                <a:gd name="connsiteY7" fmla="*/ 2516791 h 2516810"/>
                <a:gd name="connsiteX8" fmla="*/ 1017037 w 2693397"/>
                <a:gd name="connsiteY8" fmla="*/ 2273670 h 2516810"/>
                <a:gd name="connsiteX9" fmla="*/ 1012 w 2693397"/>
                <a:gd name="connsiteY9" fmla="*/ 1634141 h 2516810"/>
                <a:gd name="connsiteX10" fmla="*/ 142519 w 2693397"/>
                <a:gd name="connsiteY10" fmla="*/ 767839 h 2516810"/>
                <a:gd name="connsiteX11" fmla="*/ 796148 w 2693397"/>
                <a:gd name="connsiteY11" fmla="*/ 0 h 2516810"/>
                <a:gd name="connsiteX0" fmla="*/ 796148 w 3062668"/>
                <a:gd name="connsiteY0" fmla="*/ 0 h 2516810"/>
                <a:gd name="connsiteX1" fmla="*/ 2127586 w 3062668"/>
                <a:gd name="connsiteY1" fmla="*/ 117092 h 2516810"/>
                <a:gd name="connsiteX2" fmla="*/ 2493387 w 3062668"/>
                <a:gd name="connsiteY2" fmla="*/ 935641 h 2516810"/>
                <a:gd name="connsiteX3" fmla="*/ 2583875 w 3062668"/>
                <a:gd name="connsiteY3" fmla="*/ 959454 h 2516810"/>
                <a:gd name="connsiteX4" fmla="*/ 2645787 w 3062668"/>
                <a:gd name="connsiteY4" fmla="*/ 1097566 h 2516810"/>
                <a:gd name="connsiteX5" fmla="*/ 3052415 w 3062668"/>
                <a:gd name="connsiteY5" fmla="*/ 1559755 h 2516810"/>
                <a:gd name="connsiteX6" fmla="*/ 2683418 w 3062668"/>
                <a:gd name="connsiteY6" fmla="*/ 2220375 h 2516810"/>
                <a:gd name="connsiteX7" fmla="*/ 2140962 w 3062668"/>
                <a:gd name="connsiteY7" fmla="*/ 2516791 h 2516810"/>
                <a:gd name="connsiteX8" fmla="*/ 1017037 w 3062668"/>
                <a:gd name="connsiteY8" fmla="*/ 2273670 h 2516810"/>
                <a:gd name="connsiteX9" fmla="*/ 1012 w 3062668"/>
                <a:gd name="connsiteY9" fmla="*/ 1634141 h 2516810"/>
                <a:gd name="connsiteX10" fmla="*/ 142519 w 3062668"/>
                <a:gd name="connsiteY10" fmla="*/ 767839 h 2516810"/>
                <a:gd name="connsiteX11" fmla="*/ 796148 w 306266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2583875 w 3072208"/>
                <a:gd name="connsiteY3" fmla="*/ 959454 h 2516810"/>
                <a:gd name="connsiteX4" fmla="*/ 3066701 w 3072208"/>
                <a:gd name="connsiteY4" fmla="*/ 1097566 h 2516810"/>
                <a:gd name="connsiteX5" fmla="*/ 3052415 w 3072208"/>
                <a:gd name="connsiteY5" fmla="*/ 1559755 h 2516810"/>
                <a:gd name="connsiteX6" fmla="*/ 2683418 w 3072208"/>
                <a:gd name="connsiteY6" fmla="*/ 2220375 h 2516810"/>
                <a:gd name="connsiteX7" fmla="*/ 2140962 w 3072208"/>
                <a:gd name="connsiteY7" fmla="*/ 2516791 h 2516810"/>
                <a:gd name="connsiteX8" fmla="*/ 1017037 w 3072208"/>
                <a:gd name="connsiteY8" fmla="*/ 2273670 h 2516810"/>
                <a:gd name="connsiteX9" fmla="*/ 1012 w 3072208"/>
                <a:gd name="connsiteY9" fmla="*/ 1634141 h 2516810"/>
                <a:gd name="connsiteX10" fmla="*/ 142519 w 3072208"/>
                <a:gd name="connsiteY10" fmla="*/ 767839 h 2516810"/>
                <a:gd name="connsiteX11" fmla="*/ 796148 w 3072208"/>
                <a:gd name="connsiteY11" fmla="*/ 0 h 2516810"/>
                <a:gd name="connsiteX0" fmla="*/ 796148 w 3072208"/>
                <a:gd name="connsiteY0" fmla="*/ 0 h 2516810"/>
                <a:gd name="connsiteX1" fmla="*/ 2127586 w 3072208"/>
                <a:gd name="connsiteY1" fmla="*/ 117092 h 2516810"/>
                <a:gd name="connsiteX2" fmla="*/ 2493387 w 3072208"/>
                <a:gd name="connsiteY2" fmla="*/ 935641 h 2516810"/>
                <a:gd name="connsiteX3" fmla="*/ 3066701 w 3072208"/>
                <a:gd name="connsiteY3" fmla="*/ 1097566 h 2516810"/>
                <a:gd name="connsiteX4" fmla="*/ 3052415 w 3072208"/>
                <a:gd name="connsiteY4" fmla="*/ 1559755 h 2516810"/>
                <a:gd name="connsiteX5" fmla="*/ 2683418 w 3072208"/>
                <a:gd name="connsiteY5" fmla="*/ 2220375 h 2516810"/>
                <a:gd name="connsiteX6" fmla="*/ 2140962 w 3072208"/>
                <a:gd name="connsiteY6" fmla="*/ 2516791 h 2516810"/>
                <a:gd name="connsiteX7" fmla="*/ 1017037 w 3072208"/>
                <a:gd name="connsiteY7" fmla="*/ 2273670 h 2516810"/>
                <a:gd name="connsiteX8" fmla="*/ 1012 w 3072208"/>
                <a:gd name="connsiteY8" fmla="*/ 1634141 h 2516810"/>
                <a:gd name="connsiteX9" fmla="*/ 142519 w 3072208"/>
                <a:gd name="connsiteY9" fmla="*/ 767839 h 2516810"/>
                <a:gd name="connsiteX10" fmla="*/ 796148 w 3072208"/>
                <a:gd name="connsiteY10" fmla="*/ 0 h 251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72208" h="2516810">
                  <a:moveTo>
                    <a:pt x="796148" y="0"/>
                  </a:moveTo>
                  <a:lnTo>
                    <a:pt x="2127586" y="117092"/>
                  </a:lnTo>
                  <a:cubicBezTo>
                    <a:pt x="2392319" y="233459"/>
                    <a:pt x="2357241" y="866898"/>
                    <a:pt x="2493387" y="935641"/>
                  </a:cubicBezTo>
                  <a:cubicBezTo>
                    <a:pt x="2649906" y="1099053"/>
                    <a:pt x="2973530" y="993547"/>
                    <a:pt x="3066701" y="1097566"/>
                  </a:cubicBezTo>
                  <a:cubicBezTo>
                    <a:pt x="3080989" y="1239647"/>
                    <a:pt x="3064321" y="1417674"/>
                    <a:pt x="3052415" y="1559755"/>
                  </a:cubicBezTo>
                  <a:cubicBezTo>
                    <a:pt x="3134808" y="1728443"/>
                    <a:pt x="2693893" y="1839756"/>
                    <a:pt x="2683418" y="2220375"/>
                  </a:cubicBezTo>
                  <a:cubicBezTo>
                    <a:pt x="2499424" y="2217580"/>
                    <a:pt x="2324956" y="2519586"/>
                    <a:pt x="2140962" y="2516791"/>
                  </a:cubicBezTo>
                  <a:lnTo>
                    <a:pt x="1017037" y="2273670"/>
                  </a:lnTo>
                  <a:cubicBezTo>
                    <a:pt x="875817" y="2066088"/>
                    <a:pt x="142232" y="1841723"/>
                    <a:pt x="1012" y="1634141"/>
                  </a:cubicBezTo>
                  <a:cubicBezTo>
                    <a:pt x="-14714" y="1442135"/>
                    <a:pt x="158245" y="959845"/>
                    <a:pt x="142519" y="767839"/>
                  </a:cubicBezTo>
                  <a:lnTo>
                    <a:pt x="79614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339712-CF05-E2DC-CC3C-6BCD158BF89C}"/>
              </a:ext>
            </a:extLst>
          </p:cNvPr>
          <p:cNvGrpSpPr/>
          <p:nvPr/>
        </p:nvGrpSpPr>
        <p:grpSpPr>
          <a:xfrm>
            <a:off x="1595610" y="4297414"/>
            <a:ext cx="2992829" cy="2172399"/>
            <a:chOff x="712470" y="2900732"/>
            <a:chExt cx="2421395" cy="2477829"/>
          </a:xfrm>
        </p:grpSpPr>
        <p:sp>
          <p:nvSpPr>
            <p:cNvPr id="29" name="bang 3"/>
            <p:cNvSpPr/>
            <p:nvPr/>
          </p:nvSpPr>
          <p:spPr>
            <a:xfrm rot="1066537">
              <a:off x="712470" y="2900732"/>
              <a:ext cx="2338126" cy="2477828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314 w 1795649"/>
                <a:gd name="connsiteY9" fmla="*/ 73962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542925 w 1795649"/>
                <a:gd name="connsiteY8" fmla="*/ 174019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740199"/>
                <a:gd name="connsiteX1" fmla="*/ 939552 w 1795649"/>
                <a:gd name="connsiteY1" fmla="*/ 0 h 1740199"/>
                <a:gd name="connsiteX2" fmla="*/ 1595639 w 1795649"/>
                <a:gd name="connsiteY2" fmla="*/ 339577 h 1740199"/>
                <a:gd name="connsiteX3" fmla="*/ 1686127 w 1795649"/>
                <a:gd name="connsiteY3" fmla="*/ 363390 h 1740199"/>
                <a:gd name="connsiteX4" fmla="*/ 1748039 w 1795649"/>
                <a:gd name="connsiteY4" fmla="*/ 501502 h 1740199"/>
                <a:gd name="connsiteX5" fmla="*/ 1733752 w 1795649"/>
                <a:gd name="connsiteY5" fmla="*/ 949177 h 1740199"/>
                <a:gd name="connsiteX6" fmla="*/ 1785670 w 1795649"/>
                <a:gd name="connsiteY6" fmla="*/ 1624311 h 1740199"/>
                <a:gd name="connsiteX7" fmla="*/ 1173364 w 1795649"/>
                <a:gd name="connsiteY7" fmla="*/ 1685777 h 1740199"/>
                <a:gd name="connsiteX8" fmla="*/ 542925 w 1795649"/>
                <a:gd name="connsiteY8" fmla="*/ 1740199 h 1740199"/>
                <a:gd name="connsiteX9" fmla="*/ 212738 w 1795649"/>
                <a:gd name="connsiteY9" fmla="*/ 1272897 h 1740199"/>
                <a:gd name="connsiteX10" fmla="*/ 11314 w 1795649"/>
                <a:gd name="connsiteY10" fmla="*/ 739627 h 1740199"/>
                <a:gd name="connsiteX11" fmla="*/ 0 w 1795649"/>
                <a:gd name="connsiteY11" fmla="*/ 115136 h 1740199"/>
                <a:gd name="connsiteX0" fmla="*/ 0 w 1795649"/>
                <a:gd name="connsiteY0" fmla="*/ 115136 h 1819155"/>
                <a:gd name="connsiteX1" fmla="*/ 939552 w 1795649"/>
                <a:gd name="connsiteY1" fmla="*/ 0 h 1819155"/>
                <a:gd name="connsiteX2" fmla="*/ 1595639 w 1795649"/>
                <a:gd name="connsiteY2" fmla="*/ 339577 h 1819155"/>
                <a:gd name="connsiteX3" fmla="*/ 1686127 w 1795649"/>
                <a:gd name="connsiteY3" fmla="*/ 363390 h 1819155"/>
                <a:gd name="connsiteX4" fmla="*/ 1748039 w 1795649"/>
                <a:gd name="connsiteY4" fmla="*/ 501502 h 1819155"/>
                <a:gd name="connsiteX5" fmla="*/ 1733752 w 1795649"/>
                <a:gd name="connsiteY5" fmla="*/ 949177 h 1819155"/>
                <a:gd name="connsiteX6" fmla="*/ 1785670 w 1795649"/>
                <a:gd name="connsiteY6" fmla="*/ 1624311 h 1819155"/>
                <a:gd name="connsiteX7" fmla="*/ 1192414 w 1795649"/>
                <a:gd name="connsiteY7" fmla="*/ 1819127 h 1819155"/>
                <a:gd name="connsiteX8" fmla="*/ 542925 w 1795649"/>
                <a:gd name="connsiteY8" fmla="*/ 1740199 h 1819155"/>
                <a:gd name="connsiteX9" fmla="*/ 212738 w 1795649"/>
                <a:gd name="connsiteY9" fmla="*/ 1272897 h 1819155"/>
                <a:gd name="connsiteX10" fmla="*/ 11314 w 1795649"/>
                <a:gd name="connsiteY10" fmla="*/ 739627 h 1819155"/>
                <a:gd name="connsiteX11" fmla="*/ 0 w 1795649"/>
                <a:gd name="connsiteY11" fmla="*/ 115136 h 1819155"/>
                <a:gd name="connsiteX0" fmla="*/ 0 w 1820653"/>
                <a:gd name="connsiteY0" fmla="*/ 115136 h 1819143"/>
                <a:gd name="connsiteX1" fmla="*/ 939552 w 1820653"/>
                <a:gd name="connsiteY1" fmla="*/ 0 h 1819143"/>
                <a:gd name="connsiteX2" fmla="*/ 1595639 w 1820653"/>
                <a:gd name="connsiteY2" fmla="*/ 339577 h 1819143"/>
                <a:gd name="connsiteX3" fmla="*/ 1686127 w 1820653"/>
                <a:gd name="connsiteY3" fmla="*/ 363390 h 1819143"/>
                <a:gd name="connsiteX4" fmla="*/ 1748039 w 1820653"/>
                <a:gd name="connsiteY4" fmla="*/ 501502 h 1819143"/>
                <a:gd name="connsiteX5" fmla="*/ 1733752 w 1820653"/>
                <a:gd name="connsiteY5" fmla="*/ 949177 h 1819143"/>
                <a:gd name="connsiteX6" fmla="*/ 1817420 w 1820653"/>
                <a:gd name="connsiteY6" fmla="*/ 1471911 h 1819143"/>
                <a:gd name="connsiteX7" fmla="*/ 1192414 w 1820653"/>
                <a:gd name="connsiteY7" fmla="*/ 1819127 h 1819143"/>
                <a:gd name="connsiteX8" fmla="*/ 542925 w 1820653"/>
                <a:gd name="connsiteY8" fmla="*/ 1740199 h 1819143"/>
                <a:gd name="connsiteX9" fmla="*/ 212738 w 1820653"/>
                <a:gd name="connsiteY9" fmla="*/ 1272897 h 1819143"/>
                <a:gd name="connsiteX10" fmla="*/ 11314 w 1820653"/>
                <a:gd name="connsiteY10" fmla="*/ 739627 h 1819143"/>
                <a:gd name="connsiteX11" fmla="*/ 0 w 1820653"/>
                <a:gd name="connsiteY11" fmla="*/ 115136 h 1819143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748039 w 1820653"/>
                <a:gd name="connsiteY4" fmla="*/ 5015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98827 w 1820653"/>
                <a:gd name="connsiteY3" fmla="*/ 5030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749627 w 1820653"/>
                <a:gd name="connsiteY3" fmla="*/ 6681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521536 h 2225550"/>
                <a:gd name="connsiteX1" fmla="*/ 964952 w 1820653"/>
                <a:gd name="connsiteY1" fmla="*/ 0 h 2225550"/>
                <a:gd name="connsiteX2" fmla="*/ 1595639 w 1820653"/>
                <a:gd name="connsiteY2" fmla="*/ 745977 h 2225550"/>
                <a:gd name="connsiteX3" fmla="*/ 1749627 w 1820653"/>
                <a:gd name="connsiteY3" fmla="*/ 1074590 h 2225550"/>
                <a:gd name="connsiteX4" fmla="*/ 1481339 w 1820653"/>
                <a:gd name="connsiteY4" fmla="*/ 1022202 h 2225550"/>
                <a:gd name="connsiteX5" fmla="*/ 1733752 w 1820653"/>
                <a:gd name="connsiteY5" fmla="*/ 1355577 h 2225550"/>
                <a:gd name="connsiteX6" fmla="*/ 1817420 w 1820653"/>
                <a:gd name="connsiteY6" fmla="*/ 1878311 h 2225550"/>
                <a:gd name="connsiteX7" fmla="*/ 1192414 w 1820653"/>
                <a:gd name="connsiteY7" fmla="*/ 2225527 h 2225550"/>
                <a:gd name="connsiteX8" fmla="*/ 542925 w 1820653"/>
                <a:gd name="connsiteY8" fmla="*/ 2146599 h 2225550"/>
                <a:gd name="connsiteX9" fmla="*/ 212738 w 1820653"/>
                <a:gd name="connsiteY9" fmla="*/ 1679297 h 2225550"/>
                <a:gd name="connsiteX10" fmla="*/ 11314 w 1820653"/>
                <a:gd name="connsiteY10" fmla="*/ 1146027 h 2225550"/>
                <a:gd name="connsiteX11" fmla="*/ 0 w 1820653"/>
                <a:gd name="connsiteY11" fmla="*/ 521536 h 2225550"/>
                <a:gd name="connsiteX0" fmla="*/ 439536 w 1809339"/>
                <a:gd name="connsiteY0" fmla="*/ 546936 h 2225550"/>
                <a:gd name="connsiteX1" fmla="*/ 953638 w 1809339"/>
                <a:gd name="connsiteY1" fmla="*/ 0 h 2225550"/>
                <a:gd name="connsiteX2" fmla="*/ 1584325 w 1809339"/>
                <a:gd name="connsiteY2" fmla="*/ 745977 h 2225550"/>
                <a:gd name="connsiteX3" fmla="*/ 1738313 w 1809339"/>
                <a:gd name="connsiteY3" fmla="*/ 1074590 h 2225550"/>
                <a:gd name="connsiteX4" fmla="*/ 1470025 w 1809339"/>
                <a:gd name="connsiteY4" fmla="*/ 1022202 h 2225550"/>
                <a:gd name="connsiteX5" fmla="*/ 1722438 w 1809339"/>
                <a:gd name="connsiteY5" fmla="*/ 1355577 h 2225550"/>
                <a:gd name="connsiteX6" fmla="*/ 1806106 w 1809339"/>
                <a:gd name="connsiteY6" fmla="*/ 1878311 h 2225550"/>
                <a:gd name="connsiteX7" fmla="*/ 1181100 w 1809339"/>
                <a:gd name="connsiteY7" fmla="*/ 2225527 h 2225550"/>
                <a:gd name="connsiteX8" fmla="*/ 531611 w 1809339"/>
                <a:gd name="connsiteY8" fmla="*/ 2146599 h 2225550"/>
                <a:gd name="connsiteX9" fmla="*/ 201424 w 1809339"/>
                <a:gd name="connsiteY9" fmla="*/ 1679297 h 2225550"/>
                <a:gd name="connsiteX10" fmla="*/ 0 w 1809339"/>
                <a:gd name="connsiteY10" fmla="*/ 1146027 h 2225550"/>
                <a:gd name="connsiteX11" fmla="*/ 439536 w 1809339"/>
                <a:gd name="connsiteY11" fmla="*/ 546936 h 2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339" h="2225550">
                  <a:moveTo>
                    <a:pt x="439536" y="546936"/>
                  </a:moveTo>
                  <a:lnTo>
                    <a:pt x="953638" y="0"/>
                  </a:lnTo>
                  <a:cubicBezTo>
                    <a:pt x="1218371" y="116367"/>
                    <a:pt x="1448179" y="677234"/>
                    <a:pt x="1584325" y="745977"/>
                  </a:cubicBezTo>
                  <a:cubicBezTo>
                    <a:pt x="1654175" y="762646"/>
                    <a:pt x="1704182" y="1055540"/>
                    <a:pt x="1738313" y="1074590"/>
                  </a:cubicBezTo>
                  <a:cubicBezTo>
                    <a:pt x="1772444" y="1147614"/>
                    <a:pt x="1464469" y="963465"/>
                    <a:pt x="1470025" y="1022202"/>
                  </a:cubicBezTo>
                  <a:cubicBezTo>
                    <a:pt x="1484313" y="1164283"/>
                    <a:pt x="1734344" y="1213496"/>
                    <a:pt x="1722438" y="1355577"/>
                  </a:cubicBezTo>
                  <a:cubicBezTo>
                    <a:pt x="1804831" y="1524265"/>
                    <a:pt x="1816581" y="1497692"/>
                    <a:pt x="1806106" y="1878311"/>
                  </a:cubicBezTo>
                  <a:cubicBezTo>
                    <a:pt x="1615762" y="1977116"/>
                    <a:pt x="1365094" y="2228322"/>
                    <a:pt x="1181100" y="2225527"/>
                  </a:cubicBezTo>
                  <a:lnTo>
                    <a:pt x="531611" y="2146599"/>
                  </a:lnTo>
                  <a:cubicBezTo>
                    <a:pt x="391615" y="2031219"/>
                    <a:pt x="458301" y="1743401"/>
                    <a:pt x="201424" y="1679297"/>
                  </a:cubicBezTo>
                  <a:cubicBezTo>
                    <a:pt x="-55453" y="1418343"/>
                    <a:pt x="67206" y="1331579"/>
                    <a:pt x="0" y="1146027"/>
                  </a:cubicBezTo>
                  <a:lnTo>
                    <a:pt x="439536" y="54693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600" b="1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UTM Avo" panose="02040603050506020204" pitchFamily="18" charset="0"/>
                </a:rPr>
                <a:t>1</a:t>
              </a: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bang 3"/>
            <p:cNvSpPr/>
            <p:nvPr/>
          </p:nvSpPr>
          <p:spPr>
            <a:xfrm rot="1066537">
              <a:off x="795739" y="2900733"/>
              <a:ext cx="2338126" cy="2477828"/>
            </a:xfrm>
            <a:custGeom>
              <a:avLst/>
              <a:gdLst>
                <a:gd name="connsiteX0" fmla="*/ 0 w 2266682"/>
                <a:gd name="connsiteY0" fmla="*/ 0 h 1790163"/>
                <a:gd name="connsiteX1" fmla="*/ 2266682 w 2266682"/>
                <a:gd name="connsiteY1" fmla="*/ 0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184857 w 2266682"/>
                <a:gd name="connsiteY1" fmla="*/ 309093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266682 w 2266682"/>
                <a:gd name="connsiteY2" fmla="*/ 1790163 h 1790163"/>
                <a:gd name="connsiteX3" fmla="*/ 0 w 2266682"/>
                <a:gd name="connsiteY3" fmla="*/ 1790163 h 1790163"/>
                <a:gd name="connsiteX4" fmla="*/ 0 w 2266682"/>
                <a:gd name="connsiteY4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2086177 w 2266682"/>
                <a:gd name="connsiteY2" fmla="*/ 4054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266682 w 2266682"/>
                <a:gd name="connsiteY3" fmla="*/ 1790163 h 1790163"/>
                <a:gd name="connsiteX4" fmla="*/ 0 w 2266682"/>
                <a:gd name="connsiteY4" fmla="*/ 1790163 h 1790163"/>
                <a:gd name="connsiteX5" fmla="*/ 0 w 2266682"/>
                <a:gd name="connsiteY5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266682 w 2266682"/>
                <a:gd name="connsiteY4" fmla="*/ 1790163 h 1790163"/>
                <a:gd name="connsiteX5" fmla="*/ 0 w 2266682"/>
                <a:gd name="connsiteY5" fmla="*/ 1790163 h 1790163"/>
                <a:gd name="connsiteX6" fmla="*/ 0 w 2266682"/>
                <a:gd name="connsiteY6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266682 w 2266682"/>
                <a:gd name="connsiteY5" fmla="*/ 1790163 h 1790163"/>
                <a:gd name="connsiteX6" fmla="*/ 0 w 2266682"/>
                <a:gd name="connsiteY6" fmla="*/ 1790163 h 1790163"/>
                <a:gd name="connsiteX7" fmla="*/ 0 w 2266682"/>
                <a:gd name="connsiteY7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266682"/>
                <a:gd name="connsiteY0" fmla="*/ 0 h 1790163"/>
                <a:gd name="connsiteX1" fmla="*/ 1339602 w 2266682"/>
                <a:gd name="connsiteY1" fmla="*/ 27739 h 1790163"/>
                <a:gd name="connsiteX2" fmla="*/ 1995689 w 2266682"/>
                <a:gd name="connsiteY2" fmla="*/ 367316 h 1790163"/>
                <a:gd name="connsiteX3" fmla="*/ 2086177 w 2266682"/>
                <a:gd name="connsiteY3" fmla="*/ 391129 h 1790163"/>
                <a:gd name="connsiteX4" fmla="*/ 2148089 w 2266682"/>
                <a:gd name="connsiteY4" fmla="*/ 529241 h 1790163"/>
                <a:gd name="connsiteX5" fmla="*/ 2133802 w 2266682"/>
                <a:gd name="connsiteY5" fmla="*/ 976916 h 1790163"/>
                <a:gd name="connsiteX6" fmla="*/ 2266682 w 2266682"/>
                <a:gd name="connsiteY6" fmla="*/ 1790163 h 1790163"/>
                <a:gd name="connsiteX7" fmla="*/ 0 w 2266682"/>
                <a:gd name="connsiteY7" fmla="*/ 1790163 h 1790163"/>
                <a:gd name="connsiteX8" fmla="*/ 0 w 2266682"/>
                <a:gd name="connsiteY8" fmla="*/ 0 h 1790163"/>
                <a:gd name="connsiteX0" fmla="*/ 0 w 2197626"/>
                <a:gd name="connsiteY0" fmla="*/ 0 h 1790163"/>
                <a:gd name="connsiteX1" fmla="*/ 1339602 w 2197626"/>
                <a:gd name="connsiteY1" fmla="*/ 27739 h 1790163"/>
                <a:gd name="connsiteX2" fmla="*/ 1995689 w 2197626"/>
                <a:gd name="connsiteY2" fmla="*/ 367316 h 1790163"/>
                <a:gd name="connsiteX3" fmla="*/ 2086177 w 2197626"/>
                <a:gd name="connsiteY3" fmla="*/ 391129 h 1790163"/>
                <a:gd name="connsiteX4" fmla="*/ 2148089 w 2197626"/>
                <a:gd name="connsiteY4" fmla="*/ 529241 h 1790163"/>
                <a:gd name="connsiteX5" fmla="*/ 2133802 w 2197626"/>
                <a:gd name="connsiteY5" fmla="*/ 976916 h 1790163"/>
                <a:gd name="connsiteX6" fmla="*/ 2197626 w 2197626"/>
                <a:gd name="connsiteY6" fmla="*/ 1759207 h 1790163"/>
                <a:gd name="connsiteX7" fmla="*/ 0 w 2197626"/>
                <a:gd name="connsiteY7" fmla="*/ 1790163 h 1790163"/>
                <a:gd name="connsiteX8" fmla="*/ 0 w 2197626"/>
                <a:gd name="connsiteY8" fmla="*/ 0 h 1790163"/>
                <a:gd name="connsiteX0" fmla="*/ 0 w 2204063"/>
                <a:gd name="connsiteY0" fmla="*/ 0 h 1790163"/>
                <a:gd name="connsiteX1" fmla="*/ 1339602 w 2204063"/>
                <a:gd name="connsiteY1" fmla="*/ 27739 h 1790163"/>
                <a:gd name="connsiteX2" fmla="*/ 1995689 w 2204063"/>
                <a:gd name="connsiteY2" fmla="*/ 367316 h 1790163"/>
                <a:gd name="connsiteX3" fmla="*/ 2086177 w 2204063"/>
                <a:gd name="connsiteY3" fmla="*/ 391129 h 1790163"/>
                <a:gd name="connsiteX4" fmla="*/ 2148089 w 2204063"/>
                <a:gd name="connsiteY4" fmla="*/ 529241 h 1790163"/>
                <a:gd name="connsiteX5" fmla="*/ 2133802 w 2204063"/>
                <a:gd name="connsiteY5" fmla="*/ 976916 h 1790163"/>
                <a:gd name="connsiteX6" fmla="*/ 2197626 w 2204063"/>
                <a:gd name="connsiteY6" fmla="*/ 1759207 h 1790163"/>
                <a:gd name="connsiteX7" fmla="*/ 0 w 2204063"/>
                <a:gd name="connsiteY7" fmla="*/ 1790163 h 1790163"/>
                <a:gd name="connsiteX8" fmla="*/ 0 w 2204063"/>
                <a:gd name="connsiteY8" fmla="*/ 0 h 1790163"/>
                <a:gd name="connsiteX0" fmla="*/ 0 w 2195699"/>
                <a:gd name="connsiteY0" fmla="*/ 0 h 1790163"/>
                <a:gd name="connsiteX1" fmla="*/ 1339602 w 2195699"/>
                <a:gd name="connsiteY1" fmla="*/ 27739 h 1790163"/>
                <a:gd name="connsiteX2" fmla="*/ 1995689 w 2195699"/>
                <a:gd name="connsiteY2" fmla="*/ 367316 h 1790163"/>
                <a:gd name="connsiteX3" fmla="*/ 2086177 w 2195699"/>
                <a:gd name="connsiteY3" fmla="*/ 391129 h 1790163"/>
                <a:gd name="connsiteX4" fmla="*/ 2148089 w 2195699"/>
                <a:gd name="connsiteY4" fmla="*/ 529241 h 1790163"/>
                <a:gd name="connsiteX5" fmla="*/ 2133802 w 2195699"/>
                <a:gd name="connsiteY5" fmla="*/ 976916 h 1790163"/>
                <a:gd name="connsiteX6" fmla="*/ 2185720 w 2195699"/>
                <a:gd name="connsiteY6" fmla="*/ 1652050 h 1790163"/>
                <a:gd name="connsiteX7" fmla="*/ 0 w 2195699"/>
                <a:gd name="connsiteY7" fmla="*/ 1790163 h 1790163"/>
                <a:gd name="connsiteX8" fmla="*/ 0 w 2195699"/>
                <a:gd name="connsiteY8" fmla="*/ 0 h 1790163"/>
                <a:gd name="connsiteX0" fmla="*/ 0 w 2195699"/>
                <a:gd name="connsiteY0" fmla="*/ 0 h 1652050"/>
                <a:gd name="connsiteX1" fmla="*/ 1339602 w 2195699"/>
                <a:gd name="connsiteY1" fmla="*/ 27739 h 1652050"/>
                <a:gd name="connsiteX2" fmla="*/ 1995689 w 2195699"/>
                <a:gd name="connsiteY2" fmla="*/ 367316 h 1652050"/>
                <a:gd name="connsiteX3" fmla="*/ 2086177 w 2195699"/>
                <a:gd name="connsiteY3" fmla="*/ 391129 h 1652050"/>
                <a:gd name="connsiteX4" fmla="*/ 2148089 w 2195699"/>
                <a:gd name="connsiteY4" fmla="*/ 529241 h 1652050"/>
                <a:gd name="connsiteX5" fmla="*/ 2133802 w 2195699"/>
                <a:gd name="connsiteY5" fmla="*/ 976916 h 1652050"/>
                <a:gd name="connsiteX6" fmla="*/ 2185720 w 2195699"/>
                <a:gd name="connsiteY6" fmla="*/ 1652050 h 1652050"/>
                <a:gd name="connsiteX7" fmla="*/ 1114425 w 2195699"/>
                <a:gd name="connsiteY7" fmla="*/ 1647288 h 1652050"/>
                <a:gd name="connsiteX8" fmla="*/ 0 w 2195699"/>
                <a:gd name="connsiteY8" fmla="*/ 0 h 1652050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0 w 2195699"/>
                <a:gd name="connsiteY9" fmla="*/ 0 h 1948485"/>
                <a:gd name="connsiteX0" fmla="*/ 0 w 2195699"/>
                <a:gd name="connsiteY0" fmla="*/ 0 h 1948485"/>
                <a:gd name="connsiteX1" fmla="*/ 1339602 w 2195699"/>
                <a:gd name="connsiteY1" fmla="*/ 27739 h 1948485"/>
                <a:gd name="connsiteX2" fmla="*/ 1995689 w 2195699"/>
                <a:gd name="connsiteY2" fmla="*/ 367316 h 1948485"/>
                <a:gd name="connsiteX3" fmla="*/ 2086177 w 2195699"/>
                <a:gd name="connsiteY3" fmla="*/ 391129 h 1948485"/>
                <a:gd name="connsiteX4" fmla="*/ 2148089 w 2195699"/>
                <a:gd name="connsiteY4" fmla="*/ 529241 h 1948485"/>
                <a:gd name="connsiteX5" fmla="*/ 2133802 w 2195699"/>
                <a:gd name="connsiteY5" fmla="*/ 976916 h 1948485"/>
                <a:gd name="connsiteX6" fmla="*/ 2185720 w 2195699"/>
                <a:gd name="connsiteY6" fmla="*/ 1652050 h 1948485"/>
                <a:gd name="connsiteX7" fmla="*/ 1643264 w 2195699"/>
                <a:gd name="connsiteY7" fmla="*/ 1948466 h 1948485"/>
                <a:gd name="connsiteX8" fmla="*/ 1114425 w 2195699"/>
                <a:gd name="connsiteY8" fmla="*/ 1647288 h 1948485"/>
                <a:gd name="connsiteX9" fmla="*/ 519314 w 2195699"/>
                <a:gd name="connsiteY9" fmla="*/ 1167416 h 1948485"/>
                <a:gd name="connsiteX10" fmla="*/ 0 w 2195699"/>
                <a:gd name="connsiteY10" fmla="*/ 0 h 1948485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9264 w 1795649"/>
                <a:gd name="connsiteY9" fmla="*/ 113967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11314 w 1795649"/>
                <a:gd name="connsiteY9" fmla="*/ 739627 h 1920746"/>
                <a:gd name="connsiteX10" fmla="*/ 0 w 1795649"/>
                <a:gd name="connsiteY10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714375 w 1795649"/>
                <a:gd name="connsiteY8" fmla="*/ 161954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920746"/>
                <a:gd name="connsiteX1" fmla="*/ 939552 w 1795649"/>
                <a:gd name="connsiteY1" fmla="*/ 0 h 1920746"/>
                <a:gd name="connsiteX2" fmla="*/ 1595639 w 1795649"/>
                <a:gd name="connsiteY2" fmla="*/ 339577 h 1920746"/>
                <a:gd name="connsiteX3" fmla="*/ 1686127 w 1795649"/>
                <a:gd name="connsiteY3" fmla="*/ 363390 h 1920746"/>
                <a:gd name="connsiteX4" fmla="*/ 1748039 w 1795649"/>
                <a:gd name="connsiteY4" fmla="*/ 501502 h 1920746"/>
                <a:gd name="connsiteX5" fmla="*/ 1733752 w 1795649"/>
                <a:gd name="connsiteY5" fmla="*/ 949177 h 1920746"/>
                <a:gd name="connsiteX6" fmla="*/ 1785670 w 1795649"/>
                <a:gd name="connsiteY6" fmla="*/ 1624311 h 1920746"/>
                <a:gd name="connsiteX7" fmla="*/ 1243214 w 1795649"/>
                <a:gd name="connsiteY7" fmla="*/ 1920727 h 1920746"/>
                <a:gd name="connsiteX8" fmla="*/ 542925 w 1795649"/>
                <a:gd name="connsiteY8" fmla="*/ 1740199 h 1920746"/>
                <a:gd name="connsiteX9" fmla="*/ 212738 w 1795649"/>
                <a:gd name="connsiteY9" fmla="*/ 1272897 h 1920746"/>
                <a:gd name="connsiteX10" fmla="*/ 11314 w 1795649"/>
                <a:gd name="connsiteY10" fmla="*/ 739627 h 1920746"/>
                <a:gd name="connsiteX11" fmla="*/ 0 w 1795649"/>
                <a:gd name="connsiteY11" fmla="*/ 115136 h 1920746"/>
                <a:gd name="connsiteX0" fmla="*/ 0 w 1795649"/>
                <a:gd name="connsiteY0" fmla="*/ 115136 h 1740199"/>
                <a:gd name="connsiteX1" fmla="*/ 939552 w 1795649"/>
                <a:gd name="connsiteY1" fmla="*/ 0 h 1740199"/>
                <a:gd name="connsiteX2" fmla="*/ 1595639 w 1795649"/>
                <a:gd name="connsiteY2" fmla="*/ 339577 h 1740199"/>
                <a:gd name="connsiteX3" fmla="*/ 1686127 w 1795649"/>
                <a:gd name="connsiteY3" fmla="*/ 363390 h 1740199"/>
                <a:gd name="connsiteX4" fmla="*/ 1748039 w 1795649"/>
                <a:gd name="connsiteY4" fmla="*/ 501502 h 1740199"/>
                <a:gd name="connsiteX5" fmla="*/ 1733752 w 1795649"/>
                <a:gd name="connsiteY5" fmla="*/ 949177 h 1740199"/>
                <a:gd name="connsiteX6" fmla="*/ 1785670 w 1795649"/>
                <a:gd name="connsiteY6" fmla="*/ 1624311 h 1740199"/>
                <a:gd name="connsiteX7" fmla="*/ 1173364 w 1795649"/>
                <a:gd name="connsiteY7" fmla="*/ 1685777 h 1740199"/>
                <a:gd name="connsiteX8" fmla="*/ 542925 w 1795649"/>
                <a:gd name="connsiteY8" fmla="*/ 1740199 h 1740199"/>
                <a:gd name="connsiteX9" fmla="*/ 212738 w 1795649"/>
                <a:gd name="connsiteY9" fmla="*/ 1272897 h 1740199"/>
                <a:gd name="connsiteX10" fmla="*/ 11314 w 1795649"/>
                <a:gd name="connsiteY10" fmla="*/ 739627 h 1740199"/>
                <a:gd name="connsiteX11" fmla="*/ 0 w 1795649"/>
                <a:gd name="connsiteY11" fmla="*/ 115136 h 1740199"/>
                <a:gd name="connsiteX0" fmla="*/ 0 w 1795649"/>
                <a:gd name="connsiteY0" fmla="*/ 115136 h 1819155"/>
                <a:gd name="connsiteX1" fmla="*/ 939552 w 1795649"/>
                <a:gd name="connsiteY1" fmla="*/ 0 h 1819155"/>
                <a:gd name="connsiteX2" fmla="*/ 1595639 w 1795649"/>
                <a:gd name="connsiteY2" fmla="*/ 339577 h 1819155"/>
                <a:gd name="connsiteX3" fmla="*/ 1686127 w 1795649"/>
                <a:gd name="connsiteY3" fmla="*/ 363390 h 1819155"/>
                <a:gd name="connsiteX4" fmla="*/ 1748039 w 1795649"/>
                <a:gd name="connsiteY4" fmla="*/ 501502 h 1819155"/>
                <a:gd name="connsiteX5" fmla="*/ 1733752 w 1795649"/>
                <a:gd name="connsiteY5" fmla="*/ 949177 h 1819155"/>
                <a:gd name="connsiteX6" fmla="*/ 1785670 w 1795649"/>
                <a:gd name="connsiteY6" fmla="*/ 1624311 h 1819155"/>
                <a:gd name="connsiteX7" fmla="*/ 1192414 w 1795649"/>
                <a:gd name="connsiteY7" fmla="*/ 1819127 h 1819155"/>
                <a:gd name="connsiteX8" fmla="*/ 542925 w 1795649"/>
                <a:gd name="connsiteY8" fmla="*/ 1740199 h 1819155"/>
                <a:gd name="connsiteX9" fmla="*/ 212738 w 1795649"/>
                <a:gd name="connsiteY9" fmla="*/ 1272897 h 1819155"/>
                <a:gd name="connsiteX10" fmla="*/ 11314 w 1795649"/>
                <a:gd name="connsiteY10" fmla="*/ 739627 h 1819155"/>
                <a:gd name="connsiteX11" fmla="*/ 0 w 1795649"/>
                <a:gd name="connsiteY11" fmla="*/ 115136 h 1819155"/>
                <a:gd name="connsiteX0" fmla="*/ 0 w 1820653"/>
                <a:gd name="connsiteY0" fmla="*/ 115136 h 1819143"/>
                <a:gd name="connsiteX1" fmla="*/ 939552 w 1820653"/>
                <a:gd name="connsiteY1" fmla="*/ 0 h 1819143"/>
                <a:gd name="connsiteX2" fmla="*/ 1595639 w 1820653"/>
                <a:gd name="connsiteY2" fmla="*/ 339577 h 1819143"/>
                <a:gd name="connsiteX3" fmla="*/ 1686127 w 1820653"/>
                <a:gd name="connsiteY3" fmla="*/ 363390 h 1819143"/>
                <a:gd name="connsiteX4" fmla="*/ 1748039 w 1820653"/>
                <a:gd name="connsiteY4" fmla="*/ 501502 h 1819143"/>
                <a:gd name="connsiteX5" fmla="*/ 1733752 w 1820653"/>
                <a:gd name="connsiteY5" fmla="*/ 949177 h 1819143"/>
                <a:gd name="connsiteX6" fmla="*/ 1817420 w 1820653"/>
                <a:gd name="connsiteY6" fmla="*/ 1471911 h 1819143"/>
                <a:gd name="connsiteX7" fmla="*/ 1192414 w 1820653"/>
                <a:gd name="connsiteY7" fmla="*/ 1819127 h 1819143"/>
                <a:gd name="connsiteX8" fmla="*/ 542925 w 1820653"/>
                <a:gd name="connsiteY8" fmla="*/ 1740199 h 1819143"/>
                <a:gd name="connsiteX9" fmla="*/ 212738 w 1820653"/>
                <a:gd name="connsiteY9" fmla="*/ 1272897 h 1819143"/>
                <a:gd name="connsiteX10" fmla="*/ 11314 w 1820653"/>
                <a:gd name="connsiteY10" fmla="*/ 739627 h 1819143"/>
                <a:gd name="connsiteX11" fmla="*/ 0 w 1820653"/>
                <a:gd name="connsiteY11" fmla="*/ 115136 h 1819143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748039 w 1820653"/>
                <a:gd name="connsiteY4" fmla="*/ 5015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86127 w 1820653"/>
                <a:gd name="connsiteY3" fmla="*/ 3633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698827 w 1820653"/>
                <a:gd name="connsiteY3" fmla="*/ 5030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115136 h 1819150"/>
                <a:gd name="connsiteX1" fmla="*/ 939552 w 1820653"/>
                <a:gd name="connsiteY1" fmla="*/ 0 h 1819150"/>
                <a:gd name="connsiteX2" fmla="*/ 1595639 w 1820653"/>
                <a:gd name="connsiteY2" fmla="*/ 339577 h 1819150"/>
                <a:gd name="connsiteX3" fmla="*/ 1749627 w 1820653"/>
                <a:gd name="connsiteY3" fmla="*/ 668190 h 1819150"/>
                <a:gd name="connsiteX4" fmla="*/ 1481339 w 1820653"/>
                <a:gd name="connsiteY4" fmla="*/ 615802 h 1819150"/>
                <a:gd name="connsiteX5" fmla="*/ 1733752 w 1820653"/>
                <a:gd name="connsiteY5" fmla="*/ 949177 h 1819150"/>
                <a:gd name="connsiteX6" fmla="*/ 1817420 w 1820653"/>
                <a:gd name="connsiteY6" fmla="*/ 1471911 h 1819150"/>
                <a:gd name="connsiteX7" fmla="*/ 1192414 w 1820653"/>
                <a:gd name="connsiteY7" fmla="*/ 1819127 h 1819150"/>
                <a:gd name="connsiteX8" fmla="*/ 542925 w 1820653"/>
                <a:gd name="connsiteY8" fmla="*/ 1740199 h 1819150"/>
                <a:gd name="connsiteX9" fmla="*/ 212738 w 1820653"/>
                <a:gd name="connsiteY9" fmla="*/ 1272897 h 1819150"/>
                <a:gd name="connsiteX10" fmla="*/ 11314 w 1820653"/>
                <a:gd name="connsiteY10" fmla="*/ 739627 h 1819150"/>
                <a:gd name="connsiteX11" fmla="*/ 0 w 1820653"/>
                <a:gd name="connsiteY11" fmla="*/ 115136 h 1819150"/>
                <a:gd name="connsiteX0" fmla="*/ 0 w 1820653"/>
                <a:gd name="connsiteY0" fmla="*/ 521536 h 2225550"/>
                <a:gd name="connsiteX1" fmla="*/ 964952 w 1820653"/>
                <a:gd name="connsiteY1" fmla="*/ 0 h 2225550"/>
                <a:gd name="connsiteX2" fmla="*/ 1595639 w 1820653"/>
                <a:gd name="connsiteY2" fmla="*/ 745977 h 2225550"/>
                <a:gd name="connsiteX3" fmla="*/ 1749627 w 1820653"/>
                <a:gd name="connsiteY3" fmla="*/ 1074590 h 2225550"/>
                <a:gd name="connsiteX4" fmla="*/ 1481339 w 1820653"/>
                <a:gd name="connsiteY4" fmla="*/ 1022202 h 2225550"/>
                <a:gd name="connsiteX5" fmla="*/ 1733752 w 1820653"/>
                <a:gd name="connsiteY5" fmla="*/ 1355577 h 2225550"/>
                <a:gd name="connsiteX6" fmla="*/ 1817420 w 1820653"/>
                <a:gd name="connsiteY6" fmla="*/ 1878311 h 2225550"/>
                <a:gd name="connsiteX7" fmla="*/ 1192414 w 1820653"/>
                <a:gd name="connsiteY7" fmla="*/ 2225527 h 2225550"/>
                <a:gd name="connsiteX8" fmla="*/ 542925 w 1820653"/>
                <a:gd name="connsiteY8" fmla="*/ 2146599 h 2225550"/>
                <a:gd name="connsiteX9" fmla="*/ 212738 w 1820653"/>
                <a:gd name="connsiteY9" fmla="*/ 1679297 h 2225550"/>
                <a:gd name="connsiteX10" fmla="*/ 11314 w 1820653"/>
                <a:gd name="connsiteY10" fmla="*/ 1146027 h 2225550"/>
                <a:gd name="connsiteX11" fmla="*/ 0 w 1820653"/>
                <a:gd name="connsiteY11" fmla="*/ 521536 h 2225550"/>
                <a:gd name="connsiteX0" fmla="*/ 439536 w 1809339"/>
                <a:gd name="connsiteY0" fmla="*/ 546936 h 2225550"/>
                <a:gd name="connsiteX1" fmla="*/ 953638 w 1809339"/>
                <a:gd name="connsiteY1" fmla="*/ 0 h 2225550"/>
                <a:gd name="connsiteX2" fmla="*/ 1584325 w 1809339"/>
                <a:gd name="connsiteY2" fmla="*/ 745977 h 2225550"/>
                <a:gd name="connsiteX3" fmla="*/ 1738313 w 1809339"/>
                <a:gd name="connsiteY3" fmla="*/ 1074590 h 2225550"/>
                <a:gd name="connsiteX4" fmla="*/ 1470025 w 1809339"/>
                <a:gd name="connsiteY4" fmla="*/ 1022202 h 2225550"/>
                <a:gd name="connsiteX5" fmla="*/ 1722438 w 1809339"/>
                <a:gd name="connsiteY5" fmla="*/ 1355577 h 2225550"/>
                <a:gd name="connsiteX6" fmla="*/ 1806106 w 1809339"/>
                <a:gd name="connsiteY6" fmla="*/ 1878311 h 2225550"/>
                <a:gd name="connsiteX7" fmla="*/ 1181100 w 1809339"/>
                <a:gd name="connsiteY7" fmla="*/ 2225527 h 2225550"/>
                <a:gd name="connsiteX8" fmla="*/ 531611 w 1809339"/>
                <a:gd name="connsiteY8" fmla="*/ 2146599 h 2225550"/>
                <a:gd name="connsiteX9" fmla="*/ 201424 w 1809339"/>
                <a:gd name="connsiteY9" fmla="*/ 1679297 h 2225550"/>
                <a:gd name="connsiteX10" fmla="*/ 0 w 1809339"/>
                <a:gd name="connsiteY10" fmla="*/ 1146027 h 2225550"/>
                <a:gd name="connsiteX11" fmla="*/ 439536 w 1809339"/>
                <a:gd name="connsiteY11" fmla="*/ 546936 h 222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9339" h="2225550">
                  <a:moveTo>
                    <a:pt x="439536" y="546936"/>
                  </a:moveTo>
                  <a:lnTo>
                    <a:pt x="953638" y="0"/>
                  </a:lnTo>
                  <a:cubicBezTo>
                    <a:pt x="1218371" y="116367"/>
                    <a:pt x="1448179" y="677234"/>
                    <a:pt x="1584325" y="745977"/>
                  </a:cubicBezTo>
                  <a:cubicBezTo>
                    <a:pt x="1654175" y="762646"/>
                    <a:pt x="1704182" y="1055540"/>
                    <a:pt x="1738313" y="1074590"/>
                  </a:cubicBezTo>
                  <a:cubicBezTo>
                    <a:pt x="1772444" y="1147614"/>
                    <a:pt x="1464469" y="963465"/>
                    <a:pt x="1470025" y="1022202"/>
                  </a:cubicBezTo>
                  <a:cubicBezTo>
                    <a:pt x="1484313" y="1164283"/>
                    <a:pt x="1734344" y="1213496"/>
                    <a:pt x="1722438" y="1355577"/>
                  </a:cubicBezTo>
                  <a:cubicBezTo>
                    <a:pt x="1804831" y="1524265"/>
                    <a:pt x="1816581" y="1497692"/>
                    <a:pt x="1806106" y="1878311"/>
                  </a:cubicBezTo>
                  <a:cubicBezTo>
                    <a:pt x="1615762" y="1977116"/>
                    <a:pt x="1365094" y="2228322"/>
                    <a:pt x="1181100" y="2225527"/>
                  </a:cubicBezTo>
                  <a:lnTo>
                    <a:pt x="531611" y="2146599"/>
                  </a:lnTo>
                  <a:cubicBezTo>
                    <a:pt x="391615" y="2031219"/>
                    <a:pt x="458301" y="1743401"/>
                    <a:pt x="201424" y="1679297"/>
                  </a:cubicBezTo>
                  <a:cubicBezTo>
                    <a:pt x="-55453" y="1418343"/>
                    <a:pt x="67206" y="1331579"/>
                    <a:pt x="0" y="1146027"/>
                  </a:cubicBezTo>
                  <a:lnTo>
                    <a:pt x="439536" y="5469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chimcanhcut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31" y="1538116"/>
            <a:ext cx="914400" cy="914400"/>
          </a:xfrm>
          <a:prstGeom prst="rect">
            <a:avLst/>
          </a:prstGeom>
        </p:spPr>
      </p:pic>
      <p:pic>
        <p:nvPicPr>
          <p:cNvPr id="14" name="chim canhcut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07" y="2358855"/>
            <a:ext cx="914400" cy="914400"/>
          </a:xfrm>
          <a:prstGeom prst="rect">
            <a:avLst/>
          </a:prstGeom>
        </p:spPr>
      </p:pic>
      <p:sp>
        <p:nvSpPr>
          <p:cNvPr id="11" name="bang 2"/>
          <p:cNvSpPr/>
          <p:nvPr/>
        </p:nvSpPr>
        <p:spPr>
          <a:xfrm>
            <a:off x="0" y="4942264"/>
            <a:ext cx="1795649" cy="1920746"/>
          </a:xfrm>
          <a:custGeom>
            <a:avLst/>
            <a:gdLst>
              <a:gd name="connsiteX0" fmla="*/ 0 w 2266682"/>
              <a:gd name="connsiteY0" fmla="*/ 0 h 1790163"/>
              <a:gd name="connsiteX1" fmla="*/ 2266682 w 2266682"/>
              <a:gd name="connsiteY1" fmla="*/ 0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184857 w 2266682"/>
              <a:gd name="connsiteY1" fmla="*/ 309093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266682 w 2266682"/>
              <a:gd name="connsiteY2" fmla="*/ 1790163 h 1790163"/>
              <a:gd name="connsiteX3" fmla="*/ 0 w 2266682"/>
              <a:gd name="connsiteY3" fmla="*/ 1790163 h 1790163"/>
              <a:gd name="connsiteX4" fmla="*/ 0 w 2266682"/>
              <a:gd name="connsiteY4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2086177 w 2266682"/>
              <a:gd name="connsiteY2" fmla="*/ 4054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266682 w 2266682"/>
              <a:gd name="connsiteY3" fmla="*/ 1790163 h 1790163"/>
              <a:gd name="connsiteX4" fmla="*/ 0 w 2266682"/>
              <a:gd name="connsiteY4" fmla="*/ 1790163 h 1790163"/>
              <a:gd name="connsiteX5" fmla="*/ 0 w 2266682"/>
              <a:gd name="connsiteY5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266682 w 2266682"/>
              <a:gd name="connsiteY4" fmla="*/ 1790163 h 1790163"/>
              <a:gd name="connsiteX5" fmla="*/ 0 w 2266682"/>
              <a:gd name="connsiteY5" fmla="*/ 1790163 h 1790163"/>
              <a:gd name="connsiteX6" fmla="*/ 0 w 2266682"/>
              <a:gd name="connsiteY6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266682 w 2266682"/>
              <a:gd name="connsiteY5" fmla="*/ 1790163 h 1790163"/>
              <a:gd name="connsiteX6" fmla="*/ 0 w 2266682"/>
              <a:gd name="connsiteY6" fmla="*/ 1790163 h 1790163"/>
              <a:gd name="connsiteX7" fmla="*/ 0 w 2266682"/>
              <a:gd name="connsiteY7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266682"/>
              <a:gd name="connsiteY0" fmla="*/ 0 h 1790163"/>
              <a:gd name="connsiteX1" fmla="*/ 1339602 w 2266682"/>
              <a:gd name="connsiteY1" fmla="*/ 27739 h 1790163"/>
              <a:gd name="connsiteX2" fmla="*/ 1995689 w 2266682"/>
              <a:gd name="connsiteY2" fmla="*/ 367316 h 1790163"/>
              <a:gd name="connsiteX3" fmla="*/ 2086177 w 2266682"/>
              <a:gd name="connsiteY3" fmla="*/ 391129 h 1790163"/>
              <a:gd name="connsiteX4" fmla="*/ 2148089 w 2266682"/>
              <a:gd name="connsiteY4" fmla="*/ 529241 h 1790163"/>
              <a:gd name="connsiteX5" fmla="*/ 2133802 w 2266682"/>
              <a:gd name="connsiteY5" fmla="*/ 976916 h 1790163"/>
              <a:gd name="connsiteX6" fmla="*/ 2266682 w 2266682"/>
              <a:gd name="connsiteY6" fmla="*/ 1790163 h 1790163"/>
              <a:gd name="connsiteX7" fmla="*/ 0 w 2266682"/>
              <a:gd name="connsiteY7" fmla="*/ 1790163 h 1790163"/>
              <a:gd name="connsiteX8" fmla="*/ 0 w 2266682"/>
              <a:gd name="connsiteY8" fmla="*/ 0 h 1790163"/>
              <a:gd name="connsiteX0" fmla="*/ 0 w 2197626"/>
              <a:gd name="connsiteY0" fmla="*/ 0 h 1790163"/>
              <a:gd name="connsiteX1" fmla="*/ 1339602 w 2197626"/>
              <a:gd name="connsiteY1" fmla="*/ 27739 h 1790163"/>
              <a:gd name="connsiteX2" fmla="*/ 1995689 w 2197626"/>
              <a:gd name="connsiteY2" fmla="*/ 367316 h 1790163"/>
              <a:gd name="connsiteX3" fmla="*/ 2086177 w 2197626"/>
              <a:gd name="connsiteY3" fmla="*/ 391129 h 1790163"/>
              <a:gd name="connsiteX4" fmla="*/ 2148089 w 2197626"/>
              <a:gd name="connsiteY4" fmla="*/ 529241 h 1790163"/>
              <a:gd name="connsiteX5" fmla="*/ 2133802 w 2197626"/>
              <a:gd name="connsiteY5" fmla="*/ 976916 h 1790163"/>
              <a:gd name="connsiteX6" fmla="*/ 2197626 w 2197626"/>
              <a:gd name="connsiteY6" fmla="*/ 1759207 h 1790163"/>
              <a:gd name="connsiteX7" fmla="*/ 0 w 2197626"/>
              <a:gd name="connsiteY7" fmla="*/ 1790163 h 1790163"/>
              <a:gd name="connsiteX8" fmla="*/ 0 w 2197626"/>
              <a:gd name="connsiteY8" fmla="*/ 0 h 1790163"/>
              <a:gd name="connsiteX0" fmla="*/ 0 w 2204063"/>
              <a:gd name="connsiteY0" fmla="*/ 0 h 1790163"/>
              <a:gd name="connsiteX1" fmla="*/ 1339602 w 2204063"/>
              <a:gd name="connsiteY1" fmla="*/ 27739 h 1790163"/>
              <a:gd name="connsiteX2" fmla="*/ 1995689 w 2204063"/>
              <a:gd name="connsiteY2" fmla="*/ 367316 h 1790163"/>
              <a:gd name="connsiteX3" fmla="*/ 2086177 w 2204063"/>
              <a:gd name="connsiteY3" fmla="*/ 391129 h 1790163"/>
              <a:gd name="connsiteX4" fmla="*/ 2148089 w 2204063"/>
              <a:gd name="connsiteY4" fmla="*/ 529241 h 1790163"/>
              <a:gd name="connsiteX5" fmla="*/ 2133802 w 2204063"/>
              <a:gd name="connsiteY5" fmla="*/ 976916 h 1790163"/>
              <a:gd name="connsiteX6" fmla="*/ 2197626 w 2204063"/>
              <a:gd name="connsiteY6" fmla="*/ 1759207 h 1790163"/>
              <a:gd name="connsiteX7" fmla="*/ 0 w 2204063"/>
              <a:gd name="connsiteY7" fmla="*/ 1790163 h 1790163"/>
              <a:gd name="connsiteX8" fmla="*/ 0 w 2204063"/>
              <a:gd name="connsiteY8" fmla="*/ 0 h 1790163"/>
              <a:gd name="connsiteX0" fmla="*/ 0 w 2195699"/>
              <a:gd name="connsiteY0" fmla="*/ 0 h 1790163"/>
              <a:gd name="connsiteX1" fmla="*/ 1339602 w 2195699"/>
              <a:gd name="connsiteY1" fmla="*/ 27739 h 1790163"/>
              <a:gd name="connsiteX2" fmla="*/ 1995689 w 2195699"/>
              <a:gd name="connsiteY2" fmla="*/ 367316 h 1790163"/>
              <a:gd name="connsiteX3" fmla="*/ 2086177 w 2195699"/>
              <a:gd name="connsiteY3" fmla="*/ 391129 h 1790163"/>
              <a:gd name="connsiteX4" fmla="*/ 2148089 w 2195699"/>
              <a:gd name="connsiteY4" fmla="*/ 529241 h 1790163"/>
              <a:gd name="connsiteX5" fmla="*/ 2133802 w 2195699"/>
              <a:gd name="connsiteY5" fmla="*/ 976916 h 1790163"/>
              <a:gd name="connsiteX6" fmla="*/ 2185720 w 2195699"/>
              <a:gd name="connsiteY6" fmla="*/ 1652050 h 1790163"/>
              <a:gd name="connsiteX7" fmla="*/ 0 w 2195699"/>
              <a:gd name="connsiteY7" fmla="*/ 1790163 h 1790163"/>
              <a:gd name="connsiteX8" fmla="*/ 0 w 2195699"/>
              <a:gd name="connsiteY8" fmla="*/ 0 h 1790163"/>
              <a:gd name="connsiteX0" fmla="*/ 0 w 2195699"/>
              <a:gd name="connsiteY0" fmla="*/ 0 h 1652050"/>
              <a:gd name="connsiteX1" fmla="*/ 1339602 w 2195699"/>
              <a:gd name="connsiteY1" fmla="*/ 27739 h 1652050"/>
              <a:gd name="connsiteX2" fmla="*/ 1995689 w 2195699"/>
              <a:gd name="connsiteY2" fmla="*/ 367316 h 1652050"/>
              <a:gd name="connsiteX3" fmla="*/ 2086177 w 2195699"/>
              <a:gd name="connsiteY3" fmla="*/ 391129 h 1652050"/>
              <a:gd name="connsiteX4" fmla="*/ 2148089 w 2195699"/>
              <a:gd name="connsiteY4" fmla="*/ 529241 h 1652050"/>
              <a:gd name="connsiteX5" fmla="*/ 2133802 w 2195699"/>
              <a:gd name="connsiteY5" fmla="*/ 976916 h 1652050"/>
              <a:gd name="connsiteX6" fmla="*/ 2185720 w 2195699"/>
              <a:gd name="connsiteY6" fmla="*/ 1652050 h 1652050"/>
              <a:gd name="connsiteX7" fmla="*/ 1114425 w 2195699"/>
              <a:gd name="connsiteY7" fmla="*/ 1647288 h 1652050"/>
              <a:gd name="connsiteX8" fmla="*/ 0 w 2195699"/>
              <a:gd name="connsiteY8" fmla="*/ 0 h 1652050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0 w 2195699"/>
              <a:gd name="connsiteY9" fmla="*/ 0 h 1948485"/>
              <a:gd name="connsiteX0" fmla="*/ 0 w 2195699"/>
              <a:gd name="connsiteY0" fmla="*/ 0 h 1948485"/>
              <a:gd name="connsiteX1" fmla="*/ 1339602 w 2195699"/>
              <a:gd name="connsiteY1" fmla="*/ 27739 h 1948485"/>
              <a:gd name="connsiteX2" fmla="*/ 1995689 w 2195699"/>
              <a:gd name="connsiteY2" fmla="*/ 367316 h 1948485"/>
              <a:gd name="connsiteX3" fmla="*/ 2086177 w 2195699"/>
              <a:gd name="connsiteY3" fmla="*/ 391129 h 1948485"/>
              <a:gd name="connsiteX4" fmla="*/ 2148089 w 2195699"/>
              <a:gd name="connsiteY4" fmla="*/ 529241 h 1948485"/>
              <a:gd name="connsiteX5" fmla="*/ 2133802 w 2195699"/>
              <a:gd name="connsiteY5" fmla="*/ 976916 h 1948485"/>
              <a:gd name="connsiteX6" fmla="*/ 2185720 w 2195699"/>
              <a:gd name="connsiteY6" fmla="*/ 1652050 h 1948485"/>
              <a:gd name="connsiteX7" fmla="*/ 1643264 w 2195699"/>
              <a:gd name="connsiteY7" fmla="*/ 1948466 h 1948485"/>
              <a:gd name="connsiteX8" fmla="*/ 1114425 w 2195699"/>
              <a:gd name="connsiteY8" fmla="*/ 1647288 h 1948485"/>
              <a:gd name="connsiteX9" fmla="*/ 519314 w 2195699"/>
              <a:gd name="connsiteY9" fmla="*/ 1167416 h 1948485"/>
              <a:gd name="connsiteX10" fmla="*/ 0 w 2195699"/>
              <a:gd name="connsiteY10" fmla="*/ 0 h 1948485"/>
              <a:gd name="connsiteX0" fmla="*/ 0 w 1795649"/>
              <a:gd name="connsiteY0" fmla="*/ 115136 h 1920746"/>
              <a:gd name="connsiteX1" fmla="*/ 939552 w 1795649"/>
              <a:gd name="connsiteY1" fmla="*/ 0 h 1920746"/>
              <a:gd name="connsiteX2" fmla="*/ 1595639 w 1795649"/>
              <a:gd name="connsiteY2" fmla="*/ 339577 h 1920746"/>
              <a:gd name="connsiteX3" fmla="*/ 1686127 w 1795649"/>
              <a:gd name="connsiteY3" fmla="*/ 363390 h 1920746"/>
              <a:gd name="connsiteX4" fmla="*/ 1748039 w 1795649"/>
              <a:gd name="connsiteY4" fmla="*/ 501502 h 1920746"/>
              <a:gd name="connsiteX5" fmla="*/ 1733752 w 1795649"/>
              <a:gd name="connsiteY5" fmla="*/ 949177 h 1920746"/>
              <a:gd name="connsiteX6" fmla="*/ 1785670 w 1795649"/>
              <a:gd name="connsiteY6" fmla="*/ 1624311 h 1920746"/>
              <a:gd name="connsiteX7" fmla="*/ 1243214 w 1795649"/>
              <a:gd name="connsiteY7" fmla="*/ 1920727 h 1920746"/>
              <a:gd name="connsiteX8" fmla="*/ 714375 w 1795649"/>
              <a:gd name="connsiteY8" fmla="*/ 1619549 h 1920746"/>
              <a:gd name="connsiteX9" fmla="*/ 119264 w 1795649"/>
              <a:gd name="connsiteY9" fmla="*/ 1139677 h 1920746"/>
              <a:gd name="connsiteX10" fmla="*/ 0 w 1795649"/>
              <a:gd name="connsiteY10" fmla="*/ 115136 h 1920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95649" h="1920746">
                <a:moveTo>
                  <a:pt x="0" y="115136"/>
                </a:moveTo>
                <a:lnTo>
                  <a:pt x="939552" y="0"/>
                </a:lnTo>
                <a:cubicBezTo>
                  <a:pt x="1204285" y="116367"/>
                  <a:pt x="1459493" y="270834"/>
                  <a:pt x="1595639" y="339577"/>
                </a:cubicBezTo>
                <a:cubicBezTo>
                  <a:pt x="1665489" y="356246"/>
                  <a:pt x="1651996" y="344340"/>
                  <a:pt x="1686127" y="363390"/>
                </a:cubicBezTo>
                <a:cubicBezTo>
                  <a:pt x="1720258" y="436414"/>
                  <a:pt x="1742483" y="442765"/>
                  <a:pt x="1748039" y="501502"/>
                </a:cubicBezTo>
                <a:cubicBezTo>
                  <a:pt x="1762327" y="643583"/>
                  <a:pt x="1745658" y="807096"/>
                  <a:pt x="1733752" y="949177"/>
                </a:cubicBezTo>
                <a:cubicBezTo>
                  <a:pt x="1816145" y="1117865"/>
                  <a:pt x="1796145" y="1243692"/>
                  <a:pt x="1785670" y="1624311"/>
                </a:cubicBezTo>
                <a:cubicBezTo>
                  <a:pt x="1601676" y="1621516"/>
                  <a:pt x="1427208" y="1923522"/>
                  <a:pt x="1243214" y="1920727"/>
                </a:cubicBezTo>
                <a:lnTo>
                  <a:pt x="714375" y="1619549"/>
                </a:lnTo>
                <a:cubicBezTo>
                  <a:pt x="573155" y="1411967"/>
                  <a:pt x="260484" y="1347259"/>
                  <a:pt x="119264" y="1139677"/>
                </a:cubicBezTo>
                <a:lnTo>
                  <a:pt x="0" y="115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123502" y="947970"/>
            <a:ext cx="6212114" cy="1582058"/>
          </a:xfrm>
          <a:prstGeom prst="snip2DiagRect">
            <a:avLst/>
          </a:prstGeom>
          <a:blipFill dpi="0" rotWithShape="1">
            <a:blip r:embed="rId10">
              <a:alphaModFix amt="6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</a:rPr>
              <a:t>Nêu quy định khi đi thuyền tương ứng với hình sau đây</a:t>
            </a:r>
          </a:p>
        </p:txBody>
      </p:sp>
      <p:sp>
        <p:nvSpPr>
          <p:cNvPr id="25" name="Snip Diagonal Corner Rectangle 24"/>
          <p:cNvSpPr/>
          <p:nvPr/>
        </p:nvSpPr>
        <p:spPr>
          <a:xfrm>
            <a:off x="61709" y="2594022"/>
            <a:ext cx="5988552" cy="1094323"/>
          </a:xfrm>
          <a:prstGeom prst="snip2DiagRect">
            <a:avLst/>
          </a:prstGeom>
          <a:blipFill dpi="0" rotWithShape="1">
            <a:blip r:embed="rId10">
              <a:alphaModFix amt="5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Lên và xuống thuyền khi thuyền đã được neo chắc chắn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98" y="257926"/>
            <a:ext cx="4053989" cy="1386429"/>
          </a:xfrm>
          <a:prstGeom prst="rect">
            <a:avLst/>
          </a:prstGeom>
        </p:spPr>
      </p:pic>
      <p:pic>
        <p:nvPicPr>
          <p:cNvPr id="17" name="chimcanhcut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85" y="5151428"/>
            <a:ext cx="914400" cy="914400"/>
          </a:xfrm>
          <a:prstGeom prst="rect">
            <a:avLst/>
          </a:prstGeom>
        </p:spPr>
      </p:pic>
      <p:pic>
        <p:nvPicPr>
          <p:cNvPr id="5" name="Bucket_Lis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00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32712" y="4276870"/>
            <a:ext cx="609600" cy="609600"/>
          </a:xfrm>
          <a:prstGeom prst="rect">
            <a:avLst/>
          </a:prstGeom>
        </p:spPr>
      </p:pic>
      <p:pic>
        <p:nvPicPr>
          <p:cNvPr id="22" name="yea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26" end="166.18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96650" y="-1028416"/>
            <a:ext cx="609600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376" y="2566114"/>
            <a:ext cx="1731300" cy="1731300"/>
          </a:xfrm>
          <a:prstGeom prst="rect">
            <a:avLst/>
          </a:prstGeom>
        </p:spPr>
      </p:pic>
      <p:pic>
        <p:nvPicPr>
          <p:cNvPr id="37" name="Picture 36" descr="Logo, company name&#10;&#10;Description automatically generated">
            <a:extLst>
              <a:ext uri="{FF2B5EF4-FFF2-40B4-BE49-F238E27FC236}">
                <a16:creationId xmlns:a16="http://schemas.microsoft.com/office/drawing/2014/main" id="{7B01EDBA-E560-DC08-DF7C-F17D65FE5C8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C4D0500D-32A7-ACC7-541B-297F72290EAD}"/>
              </a:ext>
            </a:extLst>
          </p:cNvPr>
          <p:cNvGrpSpPr/>
          <p:nvPr/>
        </p:nvGrpSpPr>
        <p:grpSpPr>
          <a:xfrm>
            <a:off x="6183676" y="4115582"/>
            <a:ext cx="5995746" cy="2699432"/>
            <a:chOff x="-5432947" y="4606185"/>
            <a:chExt cx="5995746" cy="269943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A9B35C-C685-42A3-C4CC-58416889C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-5432947" y="4606185"/>
              <a:ext cx="2802566" cy="269943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5944BE1-EB0E-55AA-4F41-D9D30A79E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-2634897" y="4612640"/>
              <a:ext cx="3197696" cy="2692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2681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15 -0.00788 L 0.23972 0.3803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7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69 C 0.02852 0.02917 0.02005 -0.25856 0.04935 -0.22939 C 0.06745 -0.20833 0.09375 -0.24189 0.12552 -0.25833 C 0.15664 -0.27453 0.21953 -0.31111 0.23737 -0.33078 C 0.26654 -0.36111 0.36172 -0.44213 0.39141 -0.46898 " pathEditMode="relative" rAng="0" ptsTypes="AAAAA">
                                      <p:cBhvr>
                                        <p:cTn id="2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-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966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25" grpId="0" animBg="1"/>
      <p:bldP spid="2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EE4A5481-9821-04F0-F2A2-B4FD7B6AB62E}"/>
              </a:ext>
            </a:extLst>
          </p:cNvPr>
          <p:cNvSpPr/>
          <p:nvPr/>
        </p:nvSpPr>
        <p:spPr>
          <a:xfrm>
            <a:off x="7772400" y="3663972"/>
            <a:ext cx="4495800" cy="327022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oogle Shape;4553;p62">
            <a:extLst>
              <a:ext uri="{FF2B5EF4-FFF2-40B4-BE49-F238E27FC236}">
                <a16:creationId xmlns:a16="http://schemas.microsoft.com/office/drawing/2014/main" id="{FF0EDA5D-E6E7-25C7-134B-7C078609AE56}"/>
              </a:ext>
            </a:extLst>
          </p:cNvPr>
          <p:cNvGrpSpPr/>
          <p:nvPr/>
        </p:nvGrpSpPr>
        <p:grpSpPr>
          <a:xfrm>
            <a:off x="1814383" y="1955415"/>
            <a:ext cx="9038733" cy="4028592"/>
            <a:chOff x="1206675" y="1209825"/>
            <a:chExt cx="6779050" cy="3394500"/>
          </a:xfrm>
        </p:grpSpPr>
        <p:sp>
          <p:nvSpPr>
            <p:cNvPr id="3" name="Google Shape;4554;p62">
              <a:extLst>
                <a:ext uri="{FF2B5EF4-FFF2-40B4-BE49-F238E27FC236}">
                  <a16:creationId xmlns:a16="http://schemas.microsoft.com/office/drawing/2014/main" id="{56E85943-CF07-33B0-7151-23F3600B1234}"/>
                </a:ext>
              </a:extLst>
            </p:cNvPr>
            <p:cNvSpPr/>
            <p:nvPr/>
          </p:nvSpPr>
          <p:spPr>
            <a:xfrm>
              <a:off x="7872325" y="1209825"/>
              <a:ext cx="113400" cy="3394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" name="Google Shape;4555;p62">
              <a:extLst>
                <a:ext uri="{FF2B5EF4-FFF2-40B4-BE49-F238E27FC236}">
                  <a16:creationId xmlns:a16="http://schemas.microsoft.com/office/drawing/2014/main" id="{A52463FE-EDB8-1166-A5E1-8F1B4D27DBD7}"/>
                </a:ext>
              </a:extLst>
            </p:cNvPr>
            <p:cNvSpPr/>
            <p:nvPr/>
          </p:nvSpPr>
          <p:spPr>
            <a:xfrm>
              <a:off x="1206675" y="1209825"/>
              <a:ext cx="113400" cy="3394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5" name="Google Shape;4559;p62">
            <a:extLst>
              <a:ext uri="{FF2B5EF4-FFF2-40B4-BE49-F238E27FC236}">
                <a16:creationId xmlns:a16="http://schemas.microsoft.com/office/drawing/2014/main" id="{2EADDFAD-C1E0-D1AF-677E-C55B50E2BF2C}"/>
              </a:ext>
            </a:extLst>
          </p:cNvPr>
          <p:cNvSpPr/>
          <p:nvPr/>
        </p:nvSpPr>
        <p:spPr>
          <a:xfrm>
            <a:off x="1531083" y="1874933"/>
            <a:ext cx="9540800" cy="790800"/>
          </a:xfrm>
          <a:prstGeom prst="roundRect">
            <a:avLst>
              <a:gd name="adj" fmla="val 833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Hoạt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động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4: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Thảo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luận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về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cách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đi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xe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buýt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và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đi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UTM Avo" panose="02040603050506020204" pitchFamily="18" charset="0"/>
              </a:rPr>
              <a:t>thuyền</a:t>
            </a:r>
            <a:r>
              <a:rPr lang="en-US" sz="2667" b="1" dirty="0">
                <a:solidFill>
                  <a:srgbClr val="FFFFFF"/>
                </a:solidFill>
                <a:latin typeface="UTM Avo" panose="02040603050506020204" pitchFamily="18" charset="0"/>
              </a:rPr>
              <a:t>  </a:t>
            </a:r>
            <a:endParaRPr sz="2667" b="1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grpSp>
        <p:nvGrpSpPr>
          <p:cNvPr id="7" name="Google Shape;4567;p62">
            <a:extLst>
              <a:ext uri="{FF2B5EF4-FFF2-40B4-BE49-F238E27FC236}">
                <a16:creationId xmlns:a16="http://schemas.microsoft.com/office/drawing/2014/main" id="{B136B904-DBAB-C4CA-88B6-9400F3E56E6B}"/>
              </a:ext>
            </a:extLst>
          </p:cNvPr>
          <p:cNvGrpSpPr/>
          <p:nvPr/>
        </p:nvGrpSpPr>
        <p:grpSpPr>
          <a:xfrm>
            <a:off x="702095" y="2962737"/>
            <a:ext cx="1357591" cy="3521480"/>
            <a:chOff x="-1404266" y="2222053"/>
            <a:chExt cx="1018193" cy="2641110"/>
          </a:xfrm>
        </p:grpSpPr>
        <p:sp>
          <p:nvSpPr>
            <p:cNvPr id="8" name="Google Shape;4568;p62">
              <a:extLst>
                <a:ext uri="{FF2B5EF4-FFF2-40B4-BE49-F238E27FC236}">
                  <a16:creationId xmlns:a16="http://schemas.microsoft.com/office/drawing/2014/main" id="{A94570BD-0CD7-4395-DDC2-9F15BA37EF42}"/>
                </a:ext>
              </a:extLst>
            </p:cNvPr>
            <p:cNvSpPr/>
            <p:nvPr/>
          </p:nvSpPr>
          <p:spPr>
            <a:xfrm>
              <a:off x="-1208984" y="4518239"/>
              <a:ext cx="175949" cy="287845"/>
            </a:xfrm>
            <a:custGeom>
              <a:avLst/>
              <a:gdLst/>
              <a:ahLst/>
              <a:cxnLst/>
              <a:rect l="l" t="t" r="r" b="b"/>
              <a:pathLst>
                <a:path w="2876" h="4705" extrusionOk="0">
                  <a:moveTo>
                    <a:pt x="2875" y="0"/>
                  </a:moveTo>
                  <a:lnTo>
                    <a:pt x="346" y="233"/>
                  </a:lnTo>
                  <a:lnTo>
                    <a:pt x="1" y="3771"/>
                  </a:lnTo>
                  <a:lnTo>
                    <a:pt x="505" y="4630"/>
                  </a:lnTo>
                  <a:lnTo>
                    <a:pt x="2334" y="4704"/>
                  </a:lnTo>
                  <a:lnTo>
                    <a:pt x="2642" y="3883"/>
                  </a:lnTo>
                  <a:cubicBezTo>
                    <a:pt x="2371" y="3734"/>
                    <a:pt x="2875" y="0"/>
                    <a:pt x="2875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4569;p62">
              <a:extLst>
                <a:ext uri="{FF2B5EF4-FFF2-40B4-BE49-F238E27FC236}">
                  <a16:creationId xmlns:a16="http://schemas.microsoft.com/office/drawing/2014/main" id="{68725E64-EE94-D351-B28A-29EEE4AE25F2}"/>
                </a:ext>
              </a:extLst>
            </p:cNvPr>
            <p:cNvSpPr/>
            <p:nvPr/>
          </p:nvSpPr>
          <p:spPr>
            <a:xfrm>
              <a:off x="-1228378" y="4739154"/>
              <a:ext cx="364379" cy="124009"/>
            </a:xfrm>
            <a:custGeom>
              <a:avLst/>
              <a:gdLst/>
              <a:ahLst/>
              <a:cxnLst/>
              <a:rect l="l" t="t" r="r" b="b"/>
              <a:pathLst>
                <a:path w="5956" h="2027" extrusionOk="0">
                  <a:moveTo>
                    <a:pt x="279" y="0"/>
                  </a:moveTo>
                  <a:cubicBezTo>
                    <a:pt x="249" y="0"/>
                    <a:pt x="234" y="1"/>
                    <a:pt x="234" y="1"/>
                  </a:cubicBezTo>
                  <a:lnTo>
                    <a:pt x="0" y="2027"/>
                  </a:lnTo>
                  <a:lnTo>
                    <a:pt x="5918" y="2027"/>
                  </a:lnTo>
                  <a:cubicBezTo>
                    <a:pt x="5955" y="1831"/>
                    <a:pt x="5881" y="1327"/>
                    <a:pt x="5685" y="1252"/>
                  </a:cubicBezTo>
                  <a:lnTo>
                    <a:pt x="2922" y="197"/>
                  </a:lnTo>
                  <a:cubicBezTo>
                    <a:pt x="2922" y="197"/>
                    <a:pt x="2761" y="430"/>
                    <a:pt x="2384" y="430"/>
                  </a:cubicBezTo>
                  <a:cubicBezTo>
                    <a:pt x="2272" y="430"/>
                    <a:pt x="2140" y="409"/>
                    <a:pt x="1988" y="356"/>
                  </a:cubicBezTo>
                  <a:cubicBezTo>
                    <a:pt x="1008" y="27"/>
                    <a:pt x="437" y="0"/>
                    <a:pt x="279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4570;p62">
              <a:extLst>
                <a:ext uri="{FF2B5EF4-FFF2-40B4-BE49-F238E27FC236}">
                  <a16:creationId xmlns:a16="http://schemas.microsoft.com/office/drawing/2014/main" id="{A001D60A-CEBA-D3F1-6D94-FCF03114C590}"/>
                </a:ext>
              </a:extLst>
            </p:cNvPr>
            <p:cNvSpPr/>
            <p:nvPr/>
          </p:nvSpPr>
          <p:spPr>
            <a:xfrm>
              <a:off x="-997124" y="4772864"/>
              <a:ext cx="118809" cy="47474"/>
            </a:xfrm>
            <a:custGeom>
              <a:avLst/>
              <a:gdLst/>
              <a:ahLst/>
              <a:cxnLst/>
              <a:rect l="l" t="t" r="r" b="b"/>
              <a:pathLst>
                <a:path w="1942" h="776" extrusionOk="0">
                  <a:moveTo>
                    <a:pt x="150" y="1"/>
                  </a:moveTo>
                  <a:lnTo>
                    <a:pt x="0" y="776"/>
                  </a:lnTo>
                  <a:lnTo>
                    <a:pt x="1905" y="776"/>
                  </a:lnTo>
                  <a:cubicBezTo>
                    <a:pt x="1942" y="776"/>
                    <a:pt x="1942" y="776"/>
                    <a:pt x="1905" y="738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4571;p62">
              <a:extLst>
                <a:ext uri="{FF2B5EF4-FFF2-40B4-BE49-F238E27FC236}">
                  <a16:creationId xmlns:a16="http://schemas.microsoft.com/office/drawing/2014/main" id="{FDF2B401-3426-6E37-0663-FA6A24DC7037}"/>
                </a:ext>
              </a:extLst>
            </p:cNvPr>
            <p:cNvSpPr/>
            <p:nvPr/>
          </p:nvSpPr>
          <p:spPr>
            <a:xfrm>
              <a:off x="-999999" y="4770050"/>
              <a:ext cx="121684" cy="52552"/>
            </a:xfrm>
            <a:custGeom>
              <a:avLst/>
              <a:gdLst/>
              <a:ahLst/>
              <a:cxnLst/>
              <a:rect l="l" t="t" r="r" b="b"/>
              <a:pathLst>
                <a:path w="1989" h="859" extrusionOk="0">
                  <a:moveTo>
                    <a:pt x="197" y="84"/>
                  </a:moveTo>
                  <a:lnTo>
                    <a:pt x="1914" y="822"/>
                  </a:lnTo>
                  <a:lnTo>
                    <a:pt x="47" y="822"/>
                  </a:lnTo>
                  <a:lnTo>
                    <a:pt x="197" y="84"/>
                  </a:lnTo>
                  <a:close/>
                  <a:moveTo>
                    <a:pt x="160" y="0"/>
                  </a:moveTo>
                  <a:lnTo>
                    <a:pt x="1" y="859"/>
                  </a:lnTo>
                  <a:lnTo>
                    <a:pt x="1952" y="859"/>
                  </a:lnTo>
                  <a:cubicBezTo>
                    <a:pt x="1989" y="859"/>
                    <a:pt x="1989" y="859"/>
                    <a:pt x="1989" y="822"/>
                  </a:cubicBezTo>
                  <a:lnTo>
                    <a:pt x="1989" y="784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4572;p62">
              <a:extLst>
                <a:ext uri="{FF2B5EF4-FFF2-40B4-BE49-F238E27FC236}">
                  <a16:creationId xmlns:a16="http://schemas.microsoft.com/office/drawing/2014/main" id="{221B24EB-723E-7852-CBA4-493DCDB17834}"/>
                </a:ext>
              </a:extLst>
            </p:cNvPr>
            <p:cNvSpPr/>
            <p:nvPr/>
          </p:nvSpPr>
          <p:spPr>
            <a:xfrm>
              <a:off x="-1223239" y="4739216"/>
              <a:ext cx="37747" cy="81123"/>
            </a:xfrm>
            <a:custGeom>
              <a:avLst/>
              <a:gdLst/>
              <a:ahLst/>
              <a:cxnLst/>
              <a:rect l="l" t="t" r="r" b="b"/>
              <a:pathLst>
                <a:path w="617" h="1326" extrusionOk="0">
                  <a:moveTo>
                    <a:pt x="150" y="0"/>
                  </a:moveTo>
                  <a:lnTo>
                    <a:pt x="0" y="1326"/>
                  </a:lnTo>
                  <a:lnTo>
                    <a:pt x="616" y="1326"/>
                  </a:lnTo>
                  <a:lnTo>
                    <a:pt x="542" y="38"/>
                  </a:lnTo>
                  <a:cubicBezTo>
                    <a:pt x="467" y="38"/>
                    <a:pt x="150" y="0"/>
                    <a:pt x="150" y="0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4573;p62">
              <a:extLst>
                <a:ext uri="{FF2B5EF4-FFF2-40B4-BE49-F238E27FC236}">
                  <a16:creationId xmlns:a16="http://schemas.microsoft.com/office/drawing/2014/main" id="{DFD9B265-C822-3E36-CD8C-1040421FF1BB}"/>
                </a:ext>
              </a:extLst>
            </p:cNvPr>
            <p:cNvSpPr/>
            <p:nvPr/>
          </p:nvSpPr>
          <p:spPr>
            <a:xfrm>
              <a:off x="-1225564" y="4818013"/>
              <a:ext cx="349574" cy="4588"/>
            </a:xfrm>
            <a:custGeom>
              <a:avLst/>
              <a:gdLst/>
              <a:ahLst/>
              <a:cxnLst/>
              <a:rect l="l" t="t" r="r" b="b"/>
              <a:pathLst>
                <a:path w="5714" h="75" extrusionOk="0">
                  <a:moveTo>
                    <a:pt x="38" y="0"/>
                  </a:moveTo>
                  <a:lnTo>
                    <a:pt x="1" y="38"/>
                  </a:lnTo>
                  <a:cubicBezTo>
                    <a:pt x="1" y="75"/>
                    <a:pt x="38" y="75"/>
                    <a:pt x="38" y="75"/>
                  </a:cubicBezTo>
                  <a:lnTo>
                    <a:pt x="5713" y="75"/>
                  </a:lnTo>
                  <a:cubicBezTo>
                    <a:pt x="5713" y="38"/>
                    <a:pt x="5713" y="38"/>
                    <a:pt x="5676" y="38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4574;p62">
              <a:extLst>
                <a:ext uri="{FF2B5EF4-FFF2-40B4-BE49-F238E27FC236}">
                  <a16:creationId xmlns:a16="http://schemas.microsoft.com/office/drawing/2014/main" id="{F97A5754-2359-1088-4202-F9D5ACB2A31A}"/>
                </a:ext>
              </a:extLst>
            </p:cNvPr>
            <p:cNvSpPr/>
            <p:nvPr/>
          </p:nvSpPr>
          <p:spPr>
            <a:xfrm>
              <a:off x="-1249546" y="3538862"/>
              <a:ext cx="471196" cy="1137552"/>
            </a:xfrm>
            <a:custGeom>
              <a:avLst/>
              <a:gdLst/>
              <a:ahLst/>
              <a:cxnLst/>
              <a:rect l="l" t="t" r="r" b="b"/>
              <a:pathLst>
                <a:path w="7702" h="18594" extrusionOk="0">
                  <a:moveTo>
                    <a:pt x="1560" y="0"/>
                  </a:moveTo>
                  <a:cubicBezTo>
                    <a:pt x="1560" y="0"/>
                    <a:pt x="701" y="10109"/>
                    <a:pt x="1" y="18594"/>
                  </a:cubicBezTo>
                  <a:lnTo>
                    <a:pt x="4239" y="18594"/>
                  </a:lnTo>
                  <a:cubicBezTo>
                    <a:pt x="4668" y="16913"/>
                    <a:pt x="5060" y="15243"/>
                    <a:pt x="5293" y="14347"/>
                  </a:cubicBezTo>
                  <a:cubicBezTo>
                    <a:pt x="6376" y="9876"/>
                    <a:pt x="7701" y="2138"/>
                    <a:pt x="7701" y="2138"/>
                  </a:cubicBezTo>
                  <a:lnTo>
                    <a:pt x="1560" y="0"/>
                  </a:ln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4575;p62">
              <a:extLst>
                <a:ext uri="{FF2B5EF4-FFF2-40B4-BE49-F238E27FC236}">
                  <a16:creationId xmlns:a16="http://schemas.microsoft.com/office/drawing/2014/main" id="{37A73B6E-36A7-0E20-D9F3-D861B13EC919}"/>
                </a:ext>
              </a:extLst>
            </p:cNvPr>
            <p:cNvSpPr/>
            <p:nvPr/>
          </p:nvSpPr>
          <p:spPr>
            <a:xfrm>
              <a:off x="-1356654" y="2222053"/>
              <a:ext cx="602297" cy="569719"/>
            </a:xfrm>
            <a:custGeom>
              <a:avLst/>
              <a:gdLst/>
              <a:ahLst/>
              <a:cxnLst/>
              <a:rect l="l" t="t" r="r" b="b"/>
              <a:pathLst>
                <a:path w="8206" h="7092" extrusionOk="0">
                  <a:moveTo>
                    <a:pt x="5005" y="1"/>
                  </a:moveTo>
                  <a:cubicBezTo>
                    <a:pt x="4614" y="1"/>
                    <a:pt x="4208" y="154"/>
                    <a:pt x="3930" y="473"/>
                  </a:cubicBezTo>
                  <a:cubicBezTo>
                    <a:pt x="3734" y="669"/>
                    <a:pt x="3576" y="977"/>
                    <a:pt x="3305" y="1052"/>
                  </a:cubicBezTo>
                  <a:cubicBezTo>
                    <a:pt x="3252" y="1066"/>
                    <a:pt x="3199" y="1073"/>
                    <a:pt x="3147" y="1073"/>
                  </a:cubicBezTo>
                  <a:cubicBezTo>
                    <a:pt x="2899" y="1073"/>
                    <a:pt x="2663" y="933"/>
                    <a:pt x="2409" y="902"/>
                  </a:cubicBezTo>
                  <a:cubicBezTo>
                    <a:pt x="2321" y="880"/>
                    <a:pt x="2232" y="869"/>
                    <a:pt x="2144" y="869"/>
                  </a:cubicBezTo>
                  <a:cubicBezTo>
                    <a:pt x="1609" y="869"/>
                    <a:pt x="1108" y="1266"/>
                    <a:pt x="971" y="1836"/>
                  </a:cubicBezTo>
                  <a:cubicBezTo>
                    <a:pt x="850" y="2256"/>
                    <a:pt x="934" y="2723"/>
                    <a:pt x="775" y="3152"/>
                  </a:cubicBezTo>
                  <a:cubicBezTo>
                    <a:pt x="617" y="3740"/>
                    <a:pt x="75" y="4123"/>
                    <a:pt x="38" y="4748"/>
                  </a:cubicBezTo>
                  <a:cubicBezTo>
                    <a:pt x="1" y="4907"/>
                    <a:pt x="1" y="5103"/>
                    <a:pt x="38" y="5252"/>
                  </a:cubicBezTo>
                  <a:cubicBezTo>
                    <a:pt x="234" y="6111"/>
                    <a:pt x="813" y="6848"/>
                    <a:pt x="1550" y="7044"/>
                  </a:cubicBezTo>
                  <a:cubicBezTo>
                    <a:pt x="1677" y="7076"/>
                    <a:pt x="1805" y="7091"/>
                    <a:pt x="1933" y="7091"/>
                  </a:cubicBezTo>
                  <a:cubicBezTo>
                    <a:pt x="2595" y="7091"/>
                    <a:pt x="3235" y="6678"/>
                    <a:pt x="3501" y="5989"/>
                  </a:cubicBezTo>
                  <a:cubicBezTo>
                    <a:pt x="3650" y="5523"/>
                    <a:pt x="3613" y="4981"/>
                    <a:pt x="3846" y="4552"/>
                  </a:cubicBezTo>
                  <a:cubicBezTo>
                    <a:pt x="4042" y="4169"/>
                    <a:pt x="4434" y="3889"/>
                    <a:pt x="4864" y="3815"/>
                  </a:cubicBezTo>
                  <a:cubicBezTo>
                    <a:pt x="5088" y="3771"/>
                    <a:pt x="5328" y="3753"/>
                    <a:pt x="5567" y="3753"/>
                  </a:cubicBezTo>
                  <a:cubicBezTo>
                    <a:pt x="5737" y="3753"/>
                    <a:pt x="5905" y="3762"/>
                    <a:pt x="6068" y="3777"/>
                  </a:cubicBezTo>
                  <a:cubicBezTo>
                    <a:pt x="6141" y="3787"/>
                    <a:pt x="6220" y="3795"/>
                    <a:pt x="6299" y="3795"/>
                  </a:cubicBezTo>
                  <a:cubicBezTo>
                    <a:pt x="6508" y="3795"/>
                    <a:pt x="6719" y="3743"/>
                    <a:pt x="6836" y="3554"/>
                  </a:cubicBezTo>
                  <a:lnTo>
                    <a:pt x="6836" y="3554"/>
                  </a:lnTo>
                  <a:cubicBezTo>
                    <a:pt x="6912" y="3560"/>
                    <a:pt x="6986" y="3564"/>
                    <a:pt x="7059" y="3564"/>
                  </a:cubicBezTo>
                  <a:cubicBezTo>
                    <a:pt x="7278" y="3564"/>
                    <a:pt x="7488" y="3529"/>
                    <a:pt x="7701" y="3423"/>
                  </a:cubicBezTo>
                  <a:cubicBezTo>
                    <a:pt x="7972" y="3273"/>
                    <a:pt x="8205" y="2919"/>
                    <a:pt x="8131" y="2573"/>
                  </a:cubicBezTo>
                  <a:cubicBezTo>
                    <a:pt x="8047" y="2340"/>
                    <a:pt x="7897" y="2181"/>
                    <a:pt x="7701" y="2069"/>
                  </a:cubicBezTo>
                  <a:cubicBezTo>
                    <a:pt x="7505" y="1910"/>
                    <a:pt x="7272" y="1789"/>
                    <a:pt x="7039" y="1714"/>
                  </a:cubicBezTo>
                  <a:cubicBezTo>
                    <a:pt x="6917" y="1677"/>
                    <a:pt x="6805" y="1640"/>
                    <a:pt x="6684" y="1556"/>
                  </a:cubicBezTo>
                  <a:cubicBezTo>
                    <a:pt x="6413" y="1406"/>
                    <a:pt x="6339" y="1052"/>
                    <a:pt x="6180" y="744"/>
                  </a:cubicBezTo>
                  <a:cubicBezTo>
                    <a:pt x="5946" y="352"/>
                    <a:pt x="5564" y="81"/>
                    <a:pt x="5134" y="6"/>
                  </a:cubicBezTo>
                  <a:cubicBezTo>
                    <a:pt x="5092" y="3"/>
                    <a:pt x="5049" y="1"/>
                    <a:pt x="5005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4576;p62">
              <a:extLst>
                <a:ext uri="{FF2B5EF4-FFF2-40B4-BE49-F238E27FC236}">
                  <a16:creationId xmlns:a16="http://schemas.microsoft.com/office/drawing/2014/main" id="{A796786A-B36B-25C2-C55A-C2E87C66D3C7}"/>
                </a:ext>
              </a:extLst>
            </p:cNvPr>
            <p:cNvSpPr/>
            <p:nvPr/>
          </p:nvSpPr>
          <p:spPr>
            <a:xfrm>
              <a:off x="-735586" y="3675016"/>
              <a:ext cx="24043" cy="20739"/>
            </a:xfrm>
            <a:custGeom>
              <a:avLst/>
              <a:gdLst/>
              <a:ahLst/>
              <a:cxnLst/>
              <a:rect l="l" t="t" r="r" b="b"/>
              <a:pathLst>
                <a:path w="393" h="339" extrusionOk="0">
                  <a:moveTo>
                    <a:pt x="187" y="1"/>
                  </a:moveTo>
                  <a:cubicBezTo>
                    <a:pt x="117" y="1"/>
                    <a:pt x="65" y="36"/>
                    <a:pt x="38" y="90"/>
                  </a:cubicBezTo>
                  <a:cubicBezTo>
                    <a:pt x="0" y="212"/>
                    <a:pt x="38" y="286"/>
                    <a:pt x="112" y="324"/>
                  </a:cubicBezTo>
                  <a:cubicBezTo>
                    <a:pt x="145" y="334"/>
                    <a:pt x="174" y="338"/>
                    <a:pt x="200" y="338"/>
                  </a:cubicBezTo>
                  <a:cubicBezTo>
                    <a:pt x="271" y="338"/>
                    <a:pt x="318" y="304"/>
                    <a:pt x="346" y="249"/>
                  </a:cubicBezTo>
                  <a:cubicBezTo>
                    <a:pt x="392" y="128"/>
                    <a:pt x="346" y="53"/>
                    <a:pt x="271" y="16"/>
                  </a:cubicBezTo>
                  <a:cubicBezTo>
                    <a:pt x="241" y="5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4577;p62">
              <a:extLst>
                <a:ext uri="{FF2B5EF4-FFF2-40B4-BE49-F238E27FC236}">
                  <a16:creationId xmlns:a16="http://schemas.microsoft.com/office/drawing/2014/main" id="{CD11B2FE-C209-B76C-8615-F1DE57460B11}"/>
                </a:ext>
              </a:extLst>
            </p:cNvPr>
            <p:cNvSpPr/>
            <p:nvPr/>
          </p:nvSpPr>
          <p:spPr>
            <a:xfrm>
              <a:off x="-823499" y="3639105"/>
              <a:ext cx="21168" cy="21229"/>
            </a:xfrm>
            <a:custGeom>
              <a:avLst/>
              <a:gdLst/>
              <a:ahLst/>
              <a:cxnLst/>
              <a:rect l="l" t="t" r="r" b="b"/>
              <a:pathLst>
                <a:path w="346" h="347" extrusionOk="0">
                  <a:moveTo>
                    <a:pt x="173" y="1"/>
                  </a:moveTo>
                  <a:cubicBezTo>
                    <a:pt x="115" y="1"/>
                    <a:pt x="66" y="44"/>
                    <a:pt x="37" y="136"/>
                  </a:cubicBezTo>
                  <a:cubicBezTo>
                    <a:pt x="0" y="210"/>
                    <a:pt x="37" y="285"/>
                    <a:pt x="112" y="332"/>
                  </a:cubicBezTo>
                  <a:cubicBezTo>
                    <a:pt x="134" y="342"/>
                    <a:pt x="158" y="346"/>
                    <a:pt x="182" y="346"/>
                  </a:cubicBezTo>
                  <a:cubicBezTo>
                    <a:pt x="250" y="346"/>
                    <a:pt x="318" y="310"/>
                    <a:pt x="345" y="248"/>
                  </a:cubicBezTo>
                  <a:cubicBezTo>
                    <a:pt x="345" y="173"/>
                    <a:pt x="308" y="52"/>
                    <a:pt x="233" y="14"/>
                  </a:cubicBezTo>
                  <a:cubicBezTo>
                    <a:pt x="213" y="5"/>
                    <a:pt x="193" y="1"/>
                    <a:pt x="173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4578;p62">
              <a:extLst>
                <a:ext uri="{FF2B5EF4-FFF2-40B4-BE49-F238E27FC236}">
                  <a16:creationId xmlns:a16="http://schemas.microsoft.com/office/drawing/2014/main" id="{A4537A81-2A20-C7B1-CFD8-ED38B6547BE7}"/>
                </a:ext>
              </a:extLst>
            </p:cNvPr>
            <p:cNvSpPr/>
            <p:nvPr/>
          </p:nvSpPr>
          <p:spPr>
            <a:xfrm>
              <a:off x="-697349" y="3580557"/>
              <a:ext cx="23493" cy="20067"/>
            </a:xfrm>
            <a:custGeom>
              <a:avLst/>
              <a:gdLst/>
              <a:ahLst/>
              <a:cxnLst/>
              <a:rect l="l" t="t" r="r" b="b"/>
              <a:pathLst>
                <a:path w="384" h="328" extrusionOk="0">
                  <a:moveTo>
                    <a:pt x="234" y="1"/>
                  </a:moveTo>
                  <a:cubicBezTo>
                    <a:pt x="150" y="1"/>
                    <a:pt x="76" y="38"/>
                    <a:pt x="38" y="122"/>
                  </a:cubicBezTo>
                  <a:cubicBezTo>
                    <a:pt x="1" y="197"/>
                    <a:pt x="38" y="271"/>
                    <a:pt x="113" y="309"/>
                  </a:cubicBezTo>
                  <a:cubicBezTo>
                    <a:pt x="134" y="322"/>
                    <a:pt x="158" y="327"/>
                    <a:pt x="183" y="327"/>
                  </a:cubicBezTo>
                  <a:cubicBezTo>
                    <a:pt x="248" y="327"/>
                    <a:pt x="319" y="288"/>
                    <a:pt x="346" y="234"/>
                  </a:cubicBezTo>
                  <a:cubicBezTo>
                    <a:pt x="384" y="159"/>
                    <a:pt x="309" y="38"/>
                    <a:pt x="234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4579;p62">
              <a:extLst>
                <a:ext uri="{FF2B5EF4-FFF2-40B4-BE49-F238E27FC236}">
                  <a16:creationId xmlns:a16="http://schemas.microsoft.com/office/drawing/2014/main" id="{0BFE109E-CA12-3DEC-7311-FE5717D640B4}"/>
                </a:ext>
              </a:extLst>
            </p:cNvPr>
            <p:cNvSpPr/>
            <p:nvPr/>
          </p:nvSpPr>
          <p:spPr>
            <a:xfrm>
              <a:off x="-785813" y="3546542"/>
              <a:ext cx="21718" cy="18415"/>
            </a:xfrm>
            <a:custGeom>
              <a:avLst/>
              <a:gdLst/>
              <a:ahLst/>
              <a:cxnLst/>
              <a:rect l="l" t="t" r="r" b="b"/>
              <a:pathLst>
                <a:path w="355" h="301" extrusionOk="0">
                  <a:moveTo>
                    <a:pt x="174" y="1"/>
                  </a:moveTo>
                  <a:cubicBezTo>
                    <a:pt x="121" y="1"/>
                    <a:pt x="74" y="35"/>
                    <a:pt x="47" y="90"/>
                  </a:cubicBezTo>
                  <a:cubicBezTo>
                    <a:pt x="0" y="165"/>
                    <a:pt x="47" y="249"/>
                    <a:pt x="121" y="286"/>
                  </a:cubicBezTo>
                  <a:cubicBezTo>
                    <a:pt x="141" y="296"/>
                    <a:pt x="165" y="301"/>
                    <a:pt x="188" y="301"/>
                  </a:cubicBezTo>
                  <a:cubicBezTo>
                    <a:pt x="252" y="301"/>
                    <a:pt x="317" y="266"/>
                    <a:pt x="317" y="211"/>
                  </a:cubicBezTo>
                  <a:cubicBezTo>
                    <a:pt x="355" y="127"/>
                    <a:pt x="317" y="15"/>
                    <a:pt x="233" y="15"/>
                  </a:cubicBezTo>
                  <a:cubicBezTo>
                    <a:pt x="213" y="5"/>
                    <a:pt x="193" y="1"/>
                    <a:pt x="174" y="1"/>
                  </a:cubicBez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4580;p62">
              <a:extLst>
                <a:ext uri="{FF2B5EF4-FFF2-40B4-BE49-F238E27FC236}">
                  <a16:creationId xmlns:a16="http://schemas.microsoft.com/office/drawing/2014/main" id="{080E4AF0-D9CC-BAAF-C948-9D27427823DA}"/>
                </a:ext>
              </a:extLst>
            </p:cNvPr>
            <p:cNvSpPr/>
            <p:nvPr/>
          </p:nvSpPr>
          <p:spPr>
            <a:xfrm>
              <a:off x="-1249546" y="3535468"/>
              <a:ext cx="471189" cy="1137534"/>
            </a:xfrm>
            <a:custGeom>
              <a:avLst/>
              <a:gdLst/>
              <a:ahLst/>
              <a:cxnLst/>
              <a:rect l="l" t="t" r="r" b="b"/>
              <a:pathLst>
                <a:path w="7702" h="18594" extrusionOk="0">
                  <a:moveTo>
                    <a:pt x="1560" y="0"/>
                  </a:moveTo>
                  <a:cubicBezTo>
                    <a:pt x="1560" y="0"/>
                    <a:pt x="701" y="10109"/>
                    <a:pt x="1" y="18594"/>
                  </a:cubicBezTo>
                  <a:lnTo>
                    <a:pt x="4239" y="18594"/>
                  </a:lnTo>
                  <a:cubicBezTo>
                    <a:pt x="4668" y="16913"/>
                    <a:pt x="5060" y="15243"/>
                    <a:pt x="5293" y="14347"/>
                  </a:cubicBezTo>
                  <a:cubicBezTo>
                    <a:pt x="6376" y="9876"/>
                    <a:pt x="7701" y="2138"/>
                    <a:pt x="7701" y="2138"/>
                  </a:cubicBezTo>
                  <a:lnTo>
                    <a:pt x="1560" y="0"/>
                  </a:lnTo>
                  <a:close/>
                </a:path>
              </a:pathLst>
            </a:custGeom>
            <a:solidFill>
              <a:srgbClr val="000000">
                <a:alpha val="223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4581;p62">
              <a:extLst>
                <a:ext uri="{FF2B5EF4-FFF2-40B4-BE49-F238E27FC236}">
                  <a16:creationId xmlns:a16="http://schemas.microsoft.com/office/drawing/2014/main" id="{43A8D130-F7DE-6D2C-0584-3034E3CC7B73}"/>
                </a:ext>
              </a:extLst>
            </p:cNvPr>
            <p:cNvSpPr/>
            <p:nvPr/>
          </p:nvSpPr>
          <p:spPr>
            <a:xfrm>
              <a:off x="-737849" y="4518239"/>
              <a:ext cx="169036" cy="287845"/>
            </a:xfrm>
            <a:custGeom>
              <a:avLst/>
              <a:gdLst/>
              <a:ahLst/>
              <a:cxnLst/>
              <a:rect l="l" t="t" r="r" b="b"/>
              <a:pathLst>
                <a:path w="2763" h="4705" extrusionOk="0">
                  <a:moveTo>
                    <a:pt x="2530" y="0"/>
                  </a:moveTo>
                  <a:lnTo>
                    <a:pt x="0" y="233"/>
                  </a:lnTo>
                  <a:lnTo>
                    <a:pt x="75" y="3771"/>
                  </a:lnTo>
                  <a:lnTo>
                    <a:pt x="579" y="4630"/>
                  </a:lnTo>
                  <a:lnTo>
                    <a:pt x="2408" y="4704"/>
                  </a:lnTo>
                  <a:lnTo>
                    <a:pt x="2763" y="3883"/>
                  </a:lnTo>
                  <a:cubicBezTo>
                    <a:pt x="2446" y="3734"/>
                    <a:pt x="2530" y="0"/>
                    <a:pt x="2530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4582;p62">
              <a:extLst>
                <a:ext uri="{FF2B5EF4-FFF2-40B4-BE49-F238E27FC236}">
                  <a16:creationId xmlns:a16="http://schemas.microsoft.com/office/drawing/2014/main" id="{89B2BE80-4EA2-8D4C-1B02-E55C6C7B5329}"/>
                </a:ext>
              </a:extLst>
            </p:cNvPr>
            <p:cNvSpPr/>
            <p:nvPr/>
          </p:nvSpPr>
          <p:spPr>
            <a:xfrm>
              <a:off x="-735586" y="4739154"/>
              <a:ext cx="349513" cy="124009"/>
            </a:xfrm>
            <a:custGeom>
              <a:avLst/>
              <a:gdLst/>
              <a:ahLst/>
              <a:cxnLst/>
              <a:rect l="l" t="t" r="r" b="b"/>
              <a:pathLst>
                <a:path w="5713" h="2027" extrusionOk="0">
                  <a:moveTo>
                    <a:pt x="42" y="0"/>
                  </a:moveTo>
                  <a:cubicBezTo>
                    <a:pt x="14" y="0"/>
                    <a:pt x="0" y="1"/>
                    <a:pt x="0" y="1"/>
                  </a:cubicBezTo>
                  <a:lnTo>
                    <a:pt x="75" y="2027"/>
                  </a:lnTo>
                  <a:lnTo>
                    <a:pt x="5638" y="2027"/>
                  </a:lnTo>
                  <a:cubicBezTo>
                    <a:pt x="5713" y="1831"/>
                    <a:pt x="5601" y="1327"/>
                    <a:pt x="5405" y="1252"/>
                  </a:cubicBezTo>
                  <a:lnTo>
                    <a:pt x="2642" y="197"/>
                  </a:lnTo>
                  <a:cubicBezTo>
                    <a:pt x="2642" y="197"/>
                    <a:pt x="2503" y="430"/>
                    <a:pt x="2119" y="430"/>
                  </a:cubicBezTo>
                  <a:cubicBezTo>
                    <a:pt x="2005" y="430"/>
                    <a:pt x="1869" y="409"/>
                    <a:pt x="1709" y="356"/>
                  </a:cubicBezTo>
                  <a:cubicBezTo>
                    <a:pt x="729" y="27"/>
                    <a:pt x="190" y="0"/>
                    <a:pt x="4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4583;p62">
              <a:extLst>
                <a:ext uri="{FF2B5EF4-FFF2-40B4-BE49-F238E27FC236}">
                  <a16:creationId xmlns:a16="http://schemas.microsoft.com/office/drawing/2014/main" id="{C3610FD9-F111-231E-6FBA-DF4191E30A22}"/>
                </a:ext>
              </a:extLst>
            </p:cNvPr>
            <p:cNvSpPr/>
            <p:nvPr/>
          </p:nvSpPr>
          <p:spPr>
            <a:xfrm>
              <a:off x="-521461" y="4772864"/>
              <a:ext cx="118870" cy="47474"/>
            </a:xfrm>
            <a:custGeom>
              <a:avLst/>
              <a:gdLst/>
              <a:ahLst/>
              <a:cxnLst/>
              <a:rect l="l" t="t" r="r" b="b"/>
              <a:pathLst>
                <a:path w="1943" h="776" extrusionOk="0">
                  <a:moveTo>
                    <a:pt x="159" y="1"/>
                  </a:moveTo>
                  <a:lnTo>
                    <a:pt x="1" y="776"/>
                  </a:lnTo>
                  <a:lnTo>
                    <a:pt x="1905" y="776"/>
                  </a:lnTo>
                  <a:cubicBezTo>
                    <a:pt x="1942" y="776"/>
                    <a:pt x="1942" y="776"/>
                    <a:pt x="1942" y="738"/>
                  </a:cubicBezTo>
                  <a:lnTo>
                    <a:pt x="159" y="1"/>
                  </a:ln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4584;p62">
              <a:extLst>
                <a:ext uri="{FF2B5EF4-FFF2-40B4-BE49-F238E27FC236}">
                  <a16:creationId xmlns:a16="http://schemas.microsoft.com/office/drawing/2014/main" id="{54E49C8F-0B61-79A6-55F1-837AB6948F20}"/>
                </a:ext>
              </a:extLst>
            </p:cNvPr>
            <p:cNvSpPr/>
            <p:nvPr/>
          </p:nvSpPr>
          <p:spPr>
            <a:xfrm>
              <a:off x="-523725" y="4770050"/>
              <a:ext cx="123397" cy="52552"/>
            </a:xfrm>
            <a:custGeom>
              <a:avLst/>
              <a:gdLst/>
              <a:ahLst/>
              <a:cxnLst/>
              <a:rect l="l" t="t" r="r" b="b"/>
              <a:pathLst>
                <a:path w="2017" h="859" extrusionOk="0">
                  <a:moveTo>
                    <a:pt x="196" y="84"/>
                  </a:moveTo>
                  <a:lnTo>
                    <a:pt x="1904" y="822"/>
                  </a:lnTo>
                  <a:lnTo>
                    <a:pt x="75" y="822"/>
                  </a:lnTo>
                  <a:lnTo>
                    <a:pt x="196" y="84"/>
                  </a:lnTo>
                  <a:close/>
                  <a:moveTo>
                    <a:pt x="150" y="0"/>
                  </a:moveTo>
                  <a:lnTo>
                    <a:pt x="0" y="859"/>
                  </a:lnTo>
                  <a:lnTo>
                    <a:pt x="1942" y="859"/>
                  </a:lnTo>
                  <a:cubicBezTo>
                    <a:pt x="1979" y="859"/>
                    <a:pt x="1979" y="859"/>
                    <a:pt x="2016" y="822"/>
                  </a:cubicBezTo>
                  <a:lnTo>
                    <a:pt x="1979" y="78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4585;p62">
              <a:extLst>
                <a:ext uri="{FF2B5EF4-FFF2-40B4-BE49-F238E27FC236}">
                  <a16:creationId xmlns:a16="http://schemas.microsoft.com/office/drawing/2014/main" id="{206952E9-08BC-2CB2-316A-699E6A520088}"/>
                </a:ext>
              </a:extLst>
            </p:cNvPr>
            <p:cNvSpPr/>
            <p:nvPr/>
          </p:nvSpPr>
          <p:spPr>
            <a:xfrm>
              <a:off x="-735586" y="4739216"/>
              <a:ext cx="26307" cy="81123"/>
            </a:xfrm>
            <a:custGeom>
              <a:avLst/>
              <a:gdLst/>
              <a:ahLst/>
              <a:cxnLst/>
              <a:rect l="l" t="t" r="r" b="b"/>
              <a:pathLst>
                <a:path w="430" h="1326" extrusionOk="0">
                  <a:moveTo>
                    <a:pt x="0" y="0"/>
                  </a:moveTo>
                  <a:lnTo>
                    <a:pt x="38" y="1326"/>
                  </a:lnTo>
                  <a:lnTo>
                    <a:pt x="430" y="1326"/>
                  </a:lnTo>
                  <a:lnTo>
                    <a:pt x="346" y="38"/>
                  </a:lnTo>
                  <a:cubicBezTo>
                    <a:pt x="308" y="38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4586;p62">
              <a:extLst>
                <a:ext uri="{FF2B5EF4-FFF2-40B4-BE49-F238E27FC236}">
                  <a16:creationId xmlns:a16="http://schemas.microsoft.com/office/drawing/2014/main" id="{65EB6E5A-D4D9-CDFB-E051-ACB9A1309EA5}"/>
                </a:ext>
              </a:extLst>
            </p:cNvPr>
            <p:cNvSpPr/>
            <p:nvPr/>
          </p:nvSpPr>
          <p:spPr>
            <a:xfrm>
              <a:off x="-733322" y="4820277"/>
              <a:ext cx="332994" cy="2325"/>
            </a:xfrm>
            <a:custGeom>
              <a:avLst/>
              <a:gdLst/>
              <a:ahLst/>
              <a:cxnLst/>
              <a:rect l="l" t="t" r="r" b="b"/>
              <a:pathLst>
                <a:path w="5443" h="38" extrusionOk="0">
                  <a:moveTo>
                    <a:pt x="1" y="1"/>
                  </a:moveTo>
                  <a:lnTo>
                    <a:pt x="1" y="38"/>
                  </a:lnTo>
                  <a:lnTo>
                    <a:pt x="5442" y="38"/>
                  </a:lnTo>
                  <a:cubicBezTo>
                    <a:pt x="5442" y="1"/>
                    <a:pt x="5442" y="1"/>
                    <a:pt x="5405" y="1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4587;p62">
              <a:extLst>
                <a:ext uri="{FF2B5EF4-FFF2-40B4-BE49-F238E27FC236}">
                  <a16:creationId xmlns:a16="http://schemas.microsoft.com/office/drawing/2014/main" id="{D057DC8A-0D7F-50E7-7874-BAA166B6338A}"/>
                </a:ext>
              </a:extLst>
            </p:cNvPr>
            <p:cNvSpPr/>
            <p:nvPr/>
          </p:nvSpPr>
          <p:spPr>
            <a:xfrm>
              <a:off x="-1208984" y="3609127"/>
              <a:ext cx="673330" cy="1066157"/>
            </a:xfrm>
            <a:custGeom>
              <a:avLst/>
              <a:gdLst/>
              <a:ahLst/>
              <a:cxnLst/>
              <a:rect l="l" t="t" r="r" b="b"/>
              <a:pathLst>
                <a:path w="11006" h="17427" extrusionOk="0">
                  <a:moveTo>
                    <a:pt x="8168" y="0"/>
                  </a:moveTo>
                  <a:lnTo>
                    <a:pt x="150" y="271"/>
                  </a:lnTo>
                  <a:cubicBezTo>
                    <a:pt x="150" y="271"/>
                    <a:pt x="1" y="2838"/>
                    <a:pt x="1279" y="4555"/>
                  </a:cubicBezTo>
                  <a:cubicBezTo>
                    <a:pt x="1783" y="5255"/>
                    <a:pt x="4742" y="9334"/>
                    <a:pt x="5246" y="10389"/>
                  </a:cubicBezTo>
                  <a:cubicBezTo>
                    <a:pt x="5872" y="11743"/>
                    <a:pt x="6301" y="13189"/>
                    <a:pt x="6534" y="14627"/>
                  </a:cubicBezTo>
                  <a:cubicBezTo>
                    <a:pt x="6646" y="15439"/>
                    <a:pt x="6805" y="16409"/>
                    <a:pt x="7038" y="17427"/>
                  </a:cubicBezTo>
                  <a:lnTo>
                    <a:pt x="11005" y="17427"/>
                  </a:lnTo>
                  <a:cubicBezTo>
                    <a:pt x="11005" y="14505"/>
                    <a:pt x="10968" y="11042"/>
                    <a:pt x="10847" y="10072"/>
                  </a:cubicBezTo>
                  <a:cubicBezTo>
                    <a:pt x="10343" y="5526"/>
                    <a:pt x="8168" y="0"/>
                    <a:pt x="8168" y="0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4588;p62">
              <a:extLst>
                <a:ext uri="{FF2B5EF4-FFF2-40B4-BE49-F238E27FC236}">
                  <a16:creationId xmlns:a16="http://schemas.microsoft.com/office/drawing/2014/main" id="{75B6CC39-010E-5882-5E85-1CF22B41946E}"/>
                </a:ext>
              </a:extLst>
            </p:cNvPr>
            <p:cNvSpPr/>
            <p:nvPr/>
          </p:nvSpPr>
          <p:spPr>
            <a:xfrm>
              <a:off x="-1004526" y="3828758"/>
              <a:ext cx="316415" cy="751210"/>
            </a:xfrm>
            <a:custGeom>
              <a:avLst/>
              <a:gdLst/>
              <a:ahLst/>
              <a:cxnLst/>
              <a:rect l="l" t="t" r="r" b="b"/>
              <a:pathLst>
                <a:path w="5172" h="12279" extrusionOk="0">
                  <a:moveTo>
                    <a:pt x="104" y="1"/>
                  </a:moveTo>
                  <a:cubicBezTo>
                    <a:pt x="78" y="1"/>
                    <a:pt x="53" y="12"/>
                    <a:pt x="37" y="32"/>
                  </a:cubicBezTo>
                  <a:cubicBezTo>
                    <a:pt x="0" y="69"/>
                    <a:pt x="0" y="144"/>
                    <a:pt x="37" y="219"/>
                  </a:cubicBezTo>
                  <a:cubicBezTo>
                    <a:pt x="37" y="219"/>
                    <a:pt x="1559" y="1815"/>
                    <a:pt x="3108" y="4811"/>
                  </a:cubicBezTo>
                  <a:cubicBezTo>
                    <a:pt x="4863" y="8274"/>
                    <a:pt x="4938" y="12119"/>
                    <a:pt x="4938" y="12166"/>
                  </a:cubicBezTo>
                  <a:cubicBezTo>
                    <a:pt x="4938" y="12203"/>
                    <a:pt x="4975" y="12278"/>
                    <a:pt x="5059" y="12278"/>
                  </a:cubicBezTo>
                  <a:cubicBezTo>
                    <a:pt x="5134" y="12278"/>
                    <a:pt x="5171" y="12203"/>
                    <a:pt x="5171" y="12166"/>
                  </a:cubicBezTo>
                  <a:cubicBezTo>
                    <a:pt x="5171" y="12119"/>
                    <a:pt x="5097" y="8237"/>
                    <a:pt x="3304" y="4736"/>
                  </a:cubicBezTo>
                  <a:cubicBezTo>
                    <a:pt x="1755" y="1703"/>
                    <a:pt x="234" y="69"/>
                    <a:pt x="196" y="69"/>
                  </a:cubicBezTo>
                  <a:cubicBezTo>
                    <a:pt x="175" y="21"/>
                    <a:pt x="138" y="1"/>
                    <a:pt x="104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4589;p62">
              <a:extLst>
                <a:ext uri="{FF2B5EF4-FFF2-40B4-BE49-F238E27FC236}">
                  <a16:creationId xmlns:a16="http://schemas.microsoft.com/office/drawing/2014/main" id="{099E0C53-F5C1-23D4-BE05-73484605F66F}"/>
                </a:ext>
              </a:extLst>
            </p:cNvPr>
            <p:cNvSpPr/>
            <p:nvPr/>
          </p:nvSpPr>
          <p:spPr>
            <a:xfrm>
              <a:off x="-854394" y="3836589"/>
              <a:ext cx="78308" cy="222567"/>
            </a:xfrm>
            <a:custGeom>
              <a:avLst/>
              <a:gdLst/>
              <a:ahLst/>
              <a:cxnLst/>
              <a:rect l="l" t="t" r="r" b="b"/>
              <a:pathLst>
                <a:path w="1280" h="3638" extrusionOk="0">
                  <a:moveTo>
                    <a:pt x="116" y="1"/>
                  </a:moveTo>
                  <a:cubicBezTo>
                    <a:pt x="101" y="1"/>
                    <a:pt x="87" y="5"/>
                    <a:pt x="76" y="16"/>
                  </a:cubicBezTo>
                  <a:cubicBezTo>
                    <a:pt x="38" y="53"/>
                    <a:pt x="1" y="137"/>
                    <a:pt x="38" y="175"/>
                  </a:cubicBezTo>
                  <a:cubicBezTo>
                    <a:pt x="38" y="212"/>
                    <a:pt x="1009" y="1883"/>
                    <a:pt x="38" y="3479"/>
                  </a:cubicBezTo>
                  <a:cubicBezTo>
                    <a:pt x="1" y="3516"/>
                    <a:pt x="38" y="3591"/>
                    <a:pt x="76" y="3638"/>
                  </a:cubicBezTo>
                  <a:lnTo>
                    <a:pt x="113" y="3638"/>
                  </a:lnTo>
                  <a:cubicBezTo>
                    <a:pt x="150" y="3638"/>
                    <a:pt x="188" y="3638"/>
                    <a:pt x="234" y="3591"/>
                  </a:cubicBezTo>
                  <a:cubicBezTo>
                    <a:pt x="1280" y="1883"/>
                    <a:pt x="234" y="91"/>
                    <a:pt x="234" y="53"/>
                  </a:cubicBezTo>
                  <a:cubicBezTo>
                    <a:pt x="201" y="27"/>
                    <a:pt x="154" y="1"/>
                    <a:pt x="116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0" name="Google Shape;4590;p62">
              <a:extLst>
                <a:ext uri="{FF2B5EF4-FFF2-40B4-BE49-F238E27FC236}">
                  <a16:creationId xmlns:a16="http://schemas.microsoft.com/office/drawing/2014/main" id="{2A1F0502-439C-56BD-1047-B6B8A06DE48C}"/>
                </a:ext>
              </a:extLst>
            </p:cNvPr>
            <p:cNvSpPr/>
            <p:nvPr/>
          </p:nvSpPr>
          <p:spPr>
            <a:xfrm>
              <a:off x="-800129" y="4567916"/>
              <a:ext cx="259886" cy="16579"/>
            </a:xfrm>
            <a:custGeom>
              <a:avLst/>
              <a:gdLst/>
              <a:ahLst/>
              <a:cxnLst/>
              <a:rect l="l" t="t" r="r" b="b"/>
              <a:pathLst>
                <a:path w="4248" h="271" extrusionOk="0">
                  <a:moveTo>
                    <a:pt x="4126" y="0"/>
                  </a:moveTo>
                  <a:lnTo>
                    <a:pt x="122" y="37"/>
                  </a:lnTo>
                  <a:cubicBezTo>
                    <a:pt x="47" y="84"/>
                    <a:pt x="1" y="121"/>
                    <a:pt x="1" y="159"/>
                  </a:cubicBezTo>
                  <a:cubicBezTo>
                    <a:pt x="1" y="233"/>
                    <a:pt x="47" y="271"/>
                    <a:pt x="122" y="271"/>
                  </a:cubicBezTo>
                  <a:lnTo>
                    <a:pt x="4126" y="233"/>
                  </a:lnTo>
                  <a:cubicBezTo>
                    <a:pt x="4201" y="233"/>
                    <a:pt x="4248" y="196"/>
                    <a:pt x="4248" y="121"/>
                  </a:cubicBezTo>
                  <a:cubicBezTo>
                    <a:pt x="4248" y="37"/>
                    <a:pt x="4201" y="0"/>
                    <a:pt x="4126" y="0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1" name="Google Shape;4591;p62">
              <a:extLst>
                <a:ext uri="{FF2B5EF4-FFF2-40B4-BE49-F238E27FC236}">
                  <a16:creationId xmlns:a16="http://schemas.microsoft.com/office/drawing/2014/main" id="{33F6B9A9-7AC8-2F9E-0CA3-87D5F36B4D06}"/>
                </a:ext>
              </a:extLst>
            </p:cNvPr>
            <p:cNvSpPr/>
            <p:nvPr/>
          </p:nvSpPr>
          <p:spPr>
            <a:xfrm>
              <a:off x="-1242694" y="4567916"/>
              <a:ext cx="266738" cy="19455"/>
            </a:xfrm>
            <a:custGeom>
              <a:avLst/>
              <a:gdLst/>
              <a:ahLst/>
              <a:cxnLst/>
              <a:rect l="l" t="t" r="r" b="b"/>
              <a:pathLst>
                <a:path w="4360" h="318" extrusionOk="0">
                  <a:moveTo>
                    <a:pt x="4248" y="0"/>
                  </a:moveTo>
                  <a:lnTo>
                    <a:pt x="122" y="84"/>
                  </a:lnTo>
                  <a:cubicBezTo>
                    <a:pt x="48" y="84"/>
                    <a:pt x="1" y="121"/>
                    <a:pt x="1" y="196"/>
                  </a:cubicBezTo>
                  <a:cubicBezTo>
                    <a:pt x="1" y="233"/>
                    <a:pt x="48" y="317"/>
                    <a:pt x="122" y="317"/>
                  </a:cubicBezTo>
                  <a:lnTo>
                    <a:pt x="4248" y="233"/>
                  </a:lnTo>
                  <a:cubicBezTo>
                    <a:pt x="4323" y="233"/>
                    <a:pt x="4360" y="196"/>
                    <a:pt x="4360" y="121"/>
                  </a:cubicBezTo>
                  <a:cubicBezTo>
                    <a:pt x="4360" y="84"/>
                    <a:pt x="4323" y="0"/>
                    <a:pt x="4248" y="0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2" name="Google Shape;4592;p62">
              <a:extLst>
                <a:ext uri="{FF2B5EF4-FFF2-40B4-BE49-F238E27FC236}">
                  <a16:creationId xmlns:a16="http://schemas.microsoft.com/office/drawing/2014/main" id="{5606F7DE-F1BC-3E3F-21A0-C11290AC9AD2}"/>
                </a:ext>
              </a:extLst>
            </p:cNvPr>
            <p:cNvSpPr/>
            <p:nvPr/>
          </p:nvSpPr>
          <p:spPr>
            <a:xfrm>
              <a:off x="-906885" y="2811544"/>
              <a:ext cx="285581" cy="664582"/>
            </a:xfrm>
            <a:custGeom>
              <a:avLst/>
              <a:gdLst/>
              <a:ahLst/>
              <a:cxnLst/>
              <a:rect l="l" t="t" r="r" b="b"/>
              <a:pathLst>
                <a:path w="4668" h="10863" extrusionOk="0">
                  <a:moveTo>
                    <a:pt x="1008" y="0"/>
                  </a:moveTo>
                  <a:cubicBezTo>
                    <a:pt x="983" y="0"/>
                    <a:pt x="958" y="3"/>
                    <a:pt x="934" y="7"/>
                  </a:cubicBezTo>
                  <a:cubicBezTo>
                    <a:pt x="775" y="7"/>
                    <a:pt x="700" y="91"/>
                    <a:pt x="700" y="91"/>
                  </a:cubicBezTo>
                  <a:lnTo>
                    <a:pt x="626" y="91"/>
                  </a:lnTo>
                  <a:cubicBezTo>
                    <a:pt x="0" y="941"/>
                    <a:pt x="4667" y="10863"/>
                    <a:pt x="4667" y="10863"/>
                  </a:cubicBezTo>
                  <a:cubicBezTo>
                    <a:pt x="4667" y="10863"/>
                    <a:pt x="4397" y="7558"/>
                    <a:pt x="4359" y="7325"/>
                  </a:cubicBezTo>
                  <a:cubicBezTo>
                    <a:pt x="3659" y="2733"/>
                    <a:pt x="1979" y="707"/>
                    <a:pt x="1475" y="203"/>
                  </a:cubicBezTo>
                  <a:cubicBezTo>
                    <a:pt x="1345" y="105"/>
                    <a:pt x="1178" y="0"/>
                    <a:pt x="1008" y="0"/>
                  </a:cubicBezTo>
                  <a:close/>
                </a:path>
              </a:pathLst>
            </a:custGeom>
            <a:solidFill>
              <a:srgbClr val="338E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3" name="Google Shape;4593;p62">
              <a:extLst>
                <a:ext uri="{FF2B5EF4-FFF2-40B4-BE49-F238E27FC236}">
                  <a16:creationId xmlns:a16="http://schemas.microsoft.com/office/drawing/2014/main" id="{8314677C-28B7-DF20-19F5-EB329F8654AC}"/>
                </a:ext>
              </a:extLst>
            </p:cNvPr>
            <p:cNvSpPr/>
            <p:nvPr/>
          </p:nvSpPr>
          <p:spPr>
            <a:xfrm>
              <a:off x="-1404266" y="2906187"/>
              <a:ext cx="304424" cy="536229"/>
            </a:xfrm>
            <a:custGeom>
              <a:avLst/>
              <a:gdLst/>
              <a:ahLst/>
              <a:cxnLst/>
              <a:rect l="l" t="t" r="r" b="b"/>
              <a:pathLst>
                <a:path w="4976" h="8765" extrusionOk="0">
                  <a:moveTo>
                    <a:pt x="4479" y="1"/>
                  </a:moveTo>
                  <a:cubicBezTo>
                    <a:pt x="3444" y="1"/>
                    <a:pt x="1111" y="213"/>
                    <a:pt x="663" y="2082"/>
                  </a:cubicBezTo>
                  <a:cubicBezTo>
                    <a:pt x="392" y="3053"/>
                    <a:pt x="122" y="4219"/>
                    <a:pt x="38" y="5731"/>
                  </a:cubicBezTo>
                  <a:cubicBezTo>
                    <a:pt x="0" y="6786"/>
                    <a:pt x="504" y="8420"/>
                    <a:pt x="2138" y="8765"/>
                  </a:cubicBezTo>
                  <a:lnTo>
                    <a:pt x="3622" y="8224"/>
                  </a:lnTo>
                  <a:lnTo>
                    <a:pt x="4975" y="19"/>
                  </a:lnTo>
                  <a:cubicBezTo>
                    <a:pt x="4975" y="19"/>
                    <a:pt x="4783" y="1"/>
                    <a:pt x="4479" y="1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4" name="Google Shape;4594;p62">
              <a:extLst>
                <a:ext uri="{FF2B5EF4-FFF2-40B4-BE49-F238E27FC236}">
                  <a16:creationId xmlns:a16="http://schemas.microsoft.com/office/drawing/2014/main" id="{42C47307-E8F5-2494-F2FD-4DDF6A8B2951}"/>
                </a:ext>
              </a:extLst>
            </p:cNvPr>
            <p:cNvSpPr/>
            <p:nvPr/>
          </p:nvSpPr>
          <p:spPr>
            <a:xfrm>
              <a:off x="-1394539" y="2846171"/>
              <a:ext cx="275854" cy="352755"/>
            </a:xfrm>
            <a:custGeom>
              <a:avLst/>
              <a:gdLst/>
              <a:ahLst/>
              <a:cxnLst/>
              <a:rect l="l" t="t" r="r" b="b"/>
              <a:pathLst>
                <a:path w="4509" h="5766" extrusionOk="0">
                  <a:moveTo>
                    <a:pt x="3452" y="0"/>
                  </a:moveTo>
                  <a:cubicBezTo>
                    <a:pt x="2969" y="0"/>
                    <a:pt x="2484" y="130"/>
                    <a:pt x="2063" y="375"/>
                  </a:cubicBezTo>
                  <a:cubicBezTo>
                    <a:pt x="429" y="1308"/>
                    <a:pt x="0" y="4426"/>
                    <a:pt x="112" y="4892"/>
                  </a:cubicBezTo>
                  <a:cubicBezTo>
                    <a:pt x="219" y="5316"/>
                    <a:pt x="397" y="5765"/>
                    <a:pt x="668" y="5765"/>
                  </a:cubicBezTo>
                  <a:cubicBezTo>
                    <a:pt x="893" y="5765"/>
                    <a:pt x="1182" y="5458"/>
                    <a:pt x="1549" y="4575"/>
                  </a:cubicBezTo>
                  <a:cubicBezTo>
                    <a:pt x="1979" y="3530"/>
                    <a:pt x="3463" y="925"/>
                    <a:pt x="3463" y="925"/>
                  </a:cubicBezTo>
                  <a:lnTo>
                    <a:pt x="4508" y="225"/>
                  </a:lnTo>
                  <a:cubicBezTo>
                    <a:pt x="4176" y="73"/>
                    <a:pt x="3814" y="0"/>
                    <a:pt x="3452" y="0"/>
                  </a:cubicBezTo>
                  <a:close/>
                </a:path>
              </a:pathLst>
            </a:custGeom>
            <a:solidFill>
              <a:srgbClr val="338E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5" name="Google Shape;4595;p62">
              <a:extLst>
                <a:ext uri="{FF2B5EF4-FFF2-40B4-BE49-F238E27FC236}">
                  <a16:creationId xmlns:a16="http://schemas.microsoft.com/office/drawing/2014/main" id="{0691401D-60E5-3150-CF19-9316B79A4331}"/>
                </a:ext>
              </a:extLst>
            </p:cNvPr>
            <p:cNvSpPr/>
            <p:nvPr/>
          </p:nvSpPr>
          <p:spPr>
            <a:xfrm>
              <a:off x="-1349450" y="2885386"/>
              <a:ext cx="302160" cy="469116"/>
            </a:xfrm>
            <a:custGeom>
              <a:avLst/>
              <a:gdLst/>
              <a:ahLst/>
              <a:cxnLst/>
              <a:rect l="l" t="t" r="r" b="b"/>
              <a:pathLst>
                <a:path w="4939" h="7668" extrusionOk="0">
                  <a:moveTo>
                    <a:pt x="3444" y="0"/>
                  </a:moveTo>
                  <a:cubicBezTo>
                    <a:pt x="1968" y="0"/>
                    <a:pt x="1279" y="1451"/>
                    <a:pt x="1279" y="1451"/>
                  </a:cubicBezTo>
                  <a:cubicBezTo>
                    <a:pt x="346" y="3159"/>
                    <a:pt x="0" y="7285"/>
                    <a:pt x="0" y="7285"/>
                  </a:cubicBezTo>
                  <a:lnTo>
                    <a:pt x="3379" y="7668"/>
                  </a:lnTo>
                  <a:cubicBezTo>
                    <a:pt x="4163" y="6771"/>
                    <a:pt x="4938" y="6659"/>
                    <a:pt x="4938" y="6659"/>
                  </a:cubicBezTo>
                  <a:lnTo>
                    <a:pt x="4630" y="284"/>
                  </a:lnTo>
                  <a:cubicBezTo>
                    <a:pt x="4190" y="82"/>
                    <a:pt x="3795" y="0"/>
                    <a:pt x="3444" y="0"/>
                  </a:cubicBezTo>
                  <a:close/>
                </a:path>
              </a:pathLst>
            </a:custGeom>
            <a:solidFill>
              <a:srgbClr val="FD7D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6" name="Google Shape;4596;p62">
              <a:extLst>
                <a:ext uri="{FF2B5EF4-FFF2-40B4-BE49-F238E27FC236}">
                  <a16:creationId xmlns:a16="http://schemas.microsoft.com/office/drawing/2014/main" id="{341CC344-58BB-6880-6E9D-A7EE896F3531}"/>
                </a:ext>
              </a:extLst>
            </p:cNvPr>
            <p:cNvSpPr/>
            <p:nvPr/>
          </p:nvSpPr>
          <p:spPr>
            <a:xfrm>
              <a:off x="-1387687" y="2846171"/>
              <a:ext cx="316415" cy="636807"/>
            </a:xfrm>
            <a:custGeom>
              <a:avLst/>
              <a:gdLst/>
              <a:ahLst/>
              <a:cxnLst/>
              <a:rect l="l" t="t" r="r" b="b"/>
              <a:pathLst>
                <a:path w="5172" h="10409" extrusionOk="0">
                  <a:moveTo>
                    <a:pt x="3944" y="1"/>
                  </a:moveTo>
                  <a:cubicBezTo>
                    <a:pt x="2875" y="1"/>
                    <a:pt x="1397" y="694"/>
                    <a:pt x="737" y="4192"/>
                  </a:cubicBezTo>
                  <a:cubicBezTo>
                    <a:pt x="737" y="4192"/>
                    <a:pt x="271" y="5742"/>
                    <a:pt x="121" y="7412"/>
                  </a:cubicBezTo>
                  <a:cubicBezTo>
                    <a:pt x="0" y="8626"/>
                    <a:pt x="821" y="9709"/>
                    <a:pt x="1988" y="9942"/>
                  </a:cubicBezTo>
                  <a:lnTo>
                    <a:pt x="4592" y="10409"/>
                  </a:lnTo>
                  <a:lnTo>
                    <a:pt x="5171" y="300"/>
                  </a:lnTo>
                  <a:cubicBezTo>
                    <a:pt x="5171" y="300"/>
                    <a:pt x="4646" y="1"/>
                    <a:pt x="3944" y="1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7" name="Google Shape;4597;p62">
              <a:extLst>
                <a:ext uri="{FF2B5EF4-FFF2-40B4-BE49-F238E27FC236}">
                  <a16:creationId xmlns:a16="http://schemas.microsoft.com/office/drawing/2014/main" id="{B93B10AC-E1E1-5886-2262-7500097D6D7C}"/>
                </a:ext>
              </a:extLst>
            </p:cNvPr>
            <p:cNvSpPr/>
            <p:nvPr/>
          </p:nvSpPr>
          <p:spPr>
            <a:xfrm>
              <a:off x="-1211248" y="2859936"/>
              <a:ext cx="173624" cy="294697"/>
            </a:xfrm>
            <a:custGeom>
              <a:avLst/>
              <a:gdLst/>
              <a:ahLst/>
              <a:cxnLst/>
              <a:rect l="l" t="t" r="r" b="b"/>
              <a:pathLst>
                <a:path w="2838" h="4817" extrusionOk="0">
                  <a:moveTo>
                    <a:pt x="2838" y="0"/>
                  </a:moveTo>
                  <a:cubicBezTo>
                    <a:pt x="2838" y="0"/>
                    <a:pt x="1671" y="75"/>
                    <a:pt x="1587" y="150"/>
                  </a:cubicBezTo>
                  <a:cubicBezTo>
                    <a:pt x="1587" y="150"/>
                    <a:pt x="579" y="1354"/>
                    <a:pt x="0" y="4817"/>
                  </a:cubicBezTo>
                  <a:lnTo>
                    <a:pt x="2138" y="1046"/>
                  </a:lnTo>
                  <a:cubicBezTo>
                    <a:pt x="2138" y="1046"/>
                    <a:pt x="2287" y="700"/>
                    <a:pt x="2838" y="0"/>
                  </a:cubicBezTo>
                  <a:close/>
                </a:path>
              </a:pathLst>
            </a:custGeom>
            <a:solidFill>
              <a:srgbClr val="338E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4598;p62">
              <a:extLst>
                <a:ext uri="{FF2B5EF4-FFF2-40B4-BE49-F238E27FC236}">
                  <a16:creationId xmlns:a16="http://schemas.microsoft.com/office/drawing/2014/main" id="{5AF8ECF9-B8A9-FE5A-ECEF-B52874204F27}"/>
                </a:ext>
              </a:extLst>
            </p:cNvPr>
            <p:cNvSpPr/>
            <p:nvPr/>
          </p:nvSpPr>
          <p:spPr>
            <a:xfrm>
              <a:off x="-1349450" y="2840481"/>
              <a:ext cx="233029" cy="580828"/>
            </a:xfrm>
            <a:custGeom>
              <a:avLst/>
              <a:gdLst/>
              <a:ahLst/>
              <a:cxnLst/>
              <a:rect l="l" t="t" r="r" b="b"/>
              <a:pathLst>
                <a:path w="3809" h="9494" extrusionOk="0">
                  <a:moveTo>
                    <a:pt x="3697" y="1"/>
                  </a:moveTo>
                  <a:cubicBezTo>
                    <a:pt x="3659" y="1"/>
                    <a:pt x="2297" y="197"/>
                    <a:pt x="1597" y="1905"/>
                  </a:cubicBezTo>
                  <a:cubicBezTo>
                    <a:pt x="1009" y="3305"/>
                    <a:pt x="0" y="6731"/>
                    <a:pt x="196" y="9419"/>
                  </a:cubicBezTo>
                  <a:cubicBezTo>
                    <a:pt x="196" y="9456"/>
                    <a:pt x="234" y="9494"/>
                    <a:pt x="308" y="9494"/>
                  </a:cubicBezTo>
                  <a:cubicBezTo>
                    <a:pt x="346" y="9494"/>
                    <a:pt x="392" y="9456"/>
                    <a:pt x="392" y="9419"/>
                  </a:cubicBezTo>
                  <a:cubicBezTo>
                    <a:pt x="159" y="6731"/>
                    <a:pt x="1205" y="3389"/>
                    <a:pt x="1746" y="1989"/>
                  </a:cubicBezTo>
                  <a:cubicBezTo>
                    <a:pt x="2409" y="356"/>
                    <a:pt x="3734" y="160"/>
                    <a:pt x="3734" y="160"/>
                  </a:cubicBezTo>
                  <a:cubicBezTo>
                    <a:pt x="3771" y="160"/>
                    <a:pt x="3809" y="122"/>
                    <a:pt x="3809" y="85"/>
                  </a:cubicBezTo>
                  <a:cubicBezTo>
                    <a:pt x="3809" y="38"/>
                    <a:pt x="3771" y="1"/>
                    <a:pt x="369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4599;p62">
              <a:extLst>
                <a:ext uri="{FF2B5EF4-FFF2-40B4-BE49-F238E27FC236}">
                  <a16:creationId xmlns:a16="http://schemas.microsoft.com/office/drawing/2014/main" id="{C0B1F81A-839A-969B-8DCA-74840F5EFFB5}"/>
                </a:ext>
              </a:extLst>
            </p:cNvPr>
            <p:cNvSpPr/>
            <p:nvPr/>
          </p:nvSpPr>
          <p:spPr>
            <a:xfrm>
              <a:off x="-1035360" y="2747979"/>
              <a:ext cx="197606" cy="206783"/>
            </a:xfrm>
            <a:custGeom>
              <a:avLst/>
              <a:gdLst/>
              <a:ahLst/>
              <a:cxnLst/>
              <a:rect l="l" t="t" r="r" b="b"/>
              <a:pathLst>
                <a:path w="3230" h="3380" extrusionOk="0">
                  <a:moveTo>
                    <a:pt x="504" y="1"/>
                  </a:moveTo>
                  <a:lnTo>
                    <a:pt x="271" y="1242"/>
                  </a:lnTo>
                  <a:lnTo>
                    <a:pt x="0" y="2997"/>
                  </a:lnTo>
                  <a:lnTo>
                    <a:pt x="3034" y="3380"/>
                  </a:lnTo>
                  <a:lnTo>
                    <a:pt x="3230" y="76"/>
                  </a:lnTo>
                  <a:lnTo>
                    <a:pt x="504" y="1"/>
                  </a:ln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" name="Google Shape;4600;p62">
              <a:extLst>
                <a:ext uri="{FF2B5EF4-FFF2-40B4-BE49-F238E27FC236}">
                  <a16:creationId xmlns:a16="http://schemas.microsoft.com/office/drawing/2014/main" id="{14CEEAB0-A9D0-6B8F-21CA-1E2452DB24A3}"/>
                </a:ext>
              </a:extLst>
            </p:cNvPr>
            <p:cNvSpPr/>
            <p:nvPr/>
          </p:nvSpPr>
          <p:spPr>
            <a:xfrm>
              <a:off x="-1021105" y="2747979"/>
              <a:ext cx="183352" cy="92563"/>
            </a:xfrm>
            <a:custGeom>
              <a:avLst/>
              <a:gdLst/>
              <a:ahLst/>
              <a:cxnLst/>
              <a:rect l="l" t="t" r="r" b="b"/>
              <a:pathLst>
                <a:path w="2997" h="1513" extrusionOk="0">
                  <a:moveTo>
                    <a:pt x="271" y="1"/>
                  </a:moveTo>
                  <a:lnTo>
                    <a:pt x="38" y="1242"/>
                  </a:lnTo>
                  <a:lnTo>
                    <a:pt x="0" y="1513"/>
                  </a:lnTo>
                  <a:cubicBezTo>
                    <a:pt x="2446" y="1168"/>
                    <a:pt x="2997" y="76"/>
                    <a:pt x="2997" y="76"/>
                  </a:cubicBezTo>
                  <a:lnTo>
                    <a:pt x="271" y="1"/>
                  </a:lnTo>
                  <a:close/>
                </a:path>
              </a:pathLst>
            </a:custGeom>
            <a:solidFill>
              <a:srgbClr val="EC7D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" name="Google Shape;4601;p62">
              <a:extLst>
                <a:ext uri="{FF2B5EF4-FFF2-40B4-BE49-F238E27FC236}">
                  <a16:creationId xmlns:a16="http://schemas.microsoft.com/office/drawing/2014/main" id="{307AA8C7-ABCF-29D5-E51C-42FC0EF52242}"/>
                </a:ext>
              </a:extLst>
            </p:cNvPr>
            <p:cNvSpPr/>
            <p:nvPr/>
          </p:nvSpPr>
          <p:spPr>
            <a:xfrm>
              <a:off x="-1239818" y="2823963"/>
              <a:ext cx="656751" cy="1016847"/>
            </a:xfrm>
            <a:custGeom>
              <a:avLst/>
              <a:gdLst/>
              <a:ahLst/>
              <a:cxnLst/>
              <a:rect l="l" t="t" r="r" b="b"/>
              <a:pathLst>
                <a:path w="10735" h="16621" extrusionOk="0">
                  <a:moveTo>
                    <a:pt x="3575" y="0"/>
                  </a:moveTo>
                  <a:cubicBezTo>
                    <a:pt x="1" y="4471"/>
                    <a:pt x="467" y="14001"/>
                    <a:pt x="467" y="14001"/>
                  </a:cubicBezTo>
                  <a:cubicBezTo>
                    <a:pt x="309" y="16409"/>
                    <a:pt x="4938" y="16493"/>
                    <a:pt x="4938" y="16493"/>
                  </a:cubicBezTo>
                  <a:cubicBezTo>
                    <a:pt x="5683" y="16580"/>
                    <a:pt x="6319" y="16620"/>
                    <a:pt x="6864" y="16620"/>
                  </a:cubicBezTo>
                  <a:cubicBezTo>
                    <a:pt x="9708" y="16620"/>
                    <a:pt x="10047" y="15531"/>
                    <a:pt x="10109" y="14356"/>
                  </a:cubicBezTo>
                  <a:cubicBezTo>
                    <a:pt x="10735" y="5330"/>
                    <a:pt x="6488" y="467"/>
                    <a:pt x="6488" y="467"/>
                  </a:cubicBezTo>
                  <a:cubicBezTo>
                    <a:pt x="6377" y="774"/>
                    <a:pt x="6123" y="887"/>
                    <a:pt x="5809" y="887"/>
                  </a:cubicBezTo>
                  <a:cubicBezTo>
                    <a:pt x="4929" y="887"/>
                    <a:pt x="3575" y="0"/>
                    <a:pt x="3575" y="0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" name="Google Shape;4602;p62">
              <a:extLst>
                <a:ext uri="{FF2B5EF4-FFF2-40B4-BE49-F238E27FC236}">
                  <a16:creationId xmlns:a16="http://schemas.microsoft.com/office/drawing/2014/main" id="{9FA75BA8-26DE-7211-2F66-545D7F0D482D}"/>
                </a:ext>
              </a:extLst>
            </p:cNvPr>
            <p:cNvSpPr/>
            <p:nvPr/>
          </p:nvSpPr>
          <p:spPr>
            <a:xfrm>
              <a:off x="-1206721" y="2836382"/>
              <a:ext cx="432960" cy="728146"/>
            </a:xfrm>
            <a:custGeom>
              <a:avLst/>
              <a:gdLst/>
              <a:ahLst/>
              <a:cxnLst/>
              <a:rect l="l" t="t" r="r" b="b"/>
              <a:pathLst>
                <a:path w="7077" h="11902" extrusionOk="0">
                  <a:moveTo>
                    <a:pt x="2627" y="1"/>
                  </a:moveTo>
                  <a:cubicBezTo>
                    <a:pt x="2076" y="1"/>
                    <a:pt x="1292" y="474"/>
                    <a:pt x="813" y="1897"/>
                  </a:cubicBezTo>
                  <a:cubicBezTo>
                    <a:pt x="813" y="1897"/>
                    <a:pt x="1310" y="810"/>
                    <a:pt x="2061" y="810"/>
                  </a:cubicBezTo>
                  <a:cubicBezTo>
                    <a:pt x="2230" y="810"/>
                    <a:pt x="2413" y="866"/>
                    <a:pt x="2605" y="1001"/>
                  </a:cubicBezTo>
                  <a:cubicBezTo>
                    <a:pt x="3847" y="1823"/>
                    <a:pt x="4939" y="4352"/>
                    <a:pt x="5480" y="8469"/>
                  </a:cubicBezTo>
                  <a:cubicBezTo>
                    <a:pt x="5639" y="9561"/>
                    <a:pt x="4976" y="10606"/>
                    <a:pt x="3931" y="10923"/>
                  </a:cubicBezTo>
                  <a:cubicBezTo>
                    <a:pt x="3630" y="11003"/>
                    <a:pt x="3317" y="11036"/>
                    <a:pt x="3005" y="11036"/>
                  </a:cubicBezTo>
                  <a:cubicBezTo>
                    <a:pt x="1495" y="11036"/>
                    <a:pt x="1" y="10261"/>
                    <a:pt x="1" y="10261"/>
                  </a:cubicBezTo>
                  <a:lnTo>
                    <a:pt x="1" y="11306"/>
                  </a:lnTo>
                  <a:cubicBezTo>
                    <a:pt x="1" y="11306"/>
                    <a:pt x="684" y="11901"/>
                    <a:pt x="2258" y="11901"/>
                  </a:cubicBezTo>
                  <a:cubicBezTo>
                    <a:pt x="2742" y="11901"/>
                    <a:pt x="3310" y="11845"/>
                    <a:pt x="3968" y="11698"/>
                  </a:cubicBezTo>
                  <a:cubicBezTo>
                    <a:pt x="7076" y="10998"/>
                    <a:pt x="6497" y="8861"/>
                    <a:pt x="6497" y="8861"/>
                  </a:cubicBezTo>
                  <a:cubicBezTo>
                    <a:pt x="6497" y="8861"/>
                    <a:pt x="6339" y="1785"/>
                    <a:pt x="2960" y="68"/>
                  </a:cubicBezTo>
                  <a:cubicBezTo>
                    <a:pt x="2865" y="25"/>
                    <a:pt x="2752" y="1"/>
                    <a:pt x="2627" y="1"/>
                  </a:cubicBezTo>
                  <a:close/>
                </a:path>
              </a:pathLst>
            </a:custGeom>
            <a:solidFill>
              <a:srgbClr val="338EE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4603;p62">
              <a:extLst>
                <a:ext uri="{FF2B5EF4-FFF2-40B4-BE49-F238E27FC236}">
                  <a16:creationId xmlns:a16="http://schemas.microsoft.com/office/drawing/2014/main" id="{F828398E-4FBA-9527-7244-DA03FA40598D}"/>
                </a:ext>
              </a:extLst>
            </p:cNvPr>
            <p:cNvSpPr/>
            <p:nvPr/>
          </p:nvSpPr>
          <p:spPr>
            <a:xfrm>
              <a:off x="-809244" y="3308435"/>
              <a:ext cx="75984" cy="42274"/>
            </a:xfrm>
            <a:custGeom>
              <a:avLst/>
              <a:gdLst/>
              <a:ahLst/>
              <a:cxnLst/>
              <a:rect l="l" t="t" r="r" b="b"/>
              <a:pathLst>
                <a:path w="1242" h="691" extrusionOk="0">
                  <a:moveTo>
                    <a:pt x="1001" y="0"/>
                  </a:moveTo>
                  <a:cubicBezTo>
                    <a:pt x="977" y="0"/>
                    <a:pt x="954" y="5"/>
                    <a:pt x="934" y="15"/>
                  </a:cubicBezTo>
                  <a:cubicBezTo>
                    <a:pt x="579" y="211"/>
                    <a:pt x="0" y="444"/>
                    <a:pt x="75" y="603"/>
                  </a:cubicBezTo>
                  <a:cubicBezTo>
                    <a:pt x="110" y="638"/>
                    <a:pt x="178" y="691"/>
                    <a:pt x="312" y="691"/>
                  </a:cubicBezTo>
                  <a:cubicBezTo>
                    <a:pt x="467" y="691"/>
                    <a:pt x="708" y="620"/>
                    <a:pt x="1083" y="370"/>
                  </a:cubicBezTo>
                  <a:cubicBezTo>
                    <a:pt x="1167" y="286"/>
                    <a:pt x="1242" y="211"/>
                    <a:pt x="1167" y="90"/>
                  </a:cubicBezTo>
                  <a:cubicBezTo>
                    <a:pt x="1140" y="35"/>
                    <a:pt x="1067" y="0"/>
                    <a:pt x="1001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4604;p62">
              <a:extLst>
                <a:ext uri="{FF2B5EF4-FFF2-40B4-BE49-F238E27FC236}">
                  <a16:creationId xmlns:a16="http://schemas.microsoft.com/office/drawing/2014/main" id="{823F62C4-8B6D-E1B9-3E83-B46FB38FFAB4}"/>
                </a:ext>
              </a:extLst>
            </p:cNvPr>
            <p:cNvSpPr/>
            <p:nvPr/>
          </p:nvSpPr>
          <p:spPr>
            <a:xfrm>
              <a:off x="-806981" y="3306967"/>
              <a:ext cx="73720" cy="45272"/>
            </a:xfrm>
            <a:custGeom>
              <a:avLst/>
              <a:gdLst/>
              <a:ahLst/>
              <a:cxnLst/>
              <a:rect l="l" t="t" r="r" b="b"/>
              <a:pathLst>
                <a:path w="1205" h="740" extrusionOk="0">
                  <a:moveTo>
                    <a:pt x="971" y="76"/>
                  </a:moveTo>
                  <a:cubicBezTo>
                    <a:pt x="1009" y="76"/>
                    <a:pt x="1093" y="76"/>
                    <a:pt x="1093" y="160"/>
                  </a:cubicBezTo>
                  <a:cubicBezTo>
                    <a:pt x="1167" y="235"/>
                    <a:pt x="1093" y="310"/>
                    <a:pt x="1046" y="347"/>
                  </a:cubicBezTo>
                  <a:cubicBezTo>
                    <a:pt x="666" y="615"/>
                    <a:pt x="418" y="681"/>
                    <a:pt x="287" y="681"/>
                  </a:cubicBezTo>
                  <a:cubicBezTo>
                    <a:pt x="245" y="681"/>
                    <a:pt x="215" y="674"/>
                    <a:pt x="197" y="665"/>
                  </a:cubicBezTo>
                  <a:cubicBezTo>
                    <a:pt x="113" y="665"/>
                    <a:pt x="75" y="627"/>
                    <a:pt x="75" y="627"/>
                  </a:cubicBezTo>
                  <a:lnTo>
                    <a:pt x="75" y="580"/>
                  </a:lnTo>
                  <a:cubicBezTo>
                    <a:pt x="113" y="468"/>
                    <a:pt x="393" y="347"/>
                    <a:pt x="579" y="235"/>
                  </a:cubicBezTo>
                  <a:cubicBezTo>
                    <a:pt x="701" y="198"/>
                    <a:pt x="813" y="114"/>
                    <a:pt x="897" y="76"/>
                  </a:cubicBezTo>
                  <a:close/>
                  <a:moveTo>
                    <a:pt x="990" y="0"/>
                  </a:moveTo>
                  <a:cubicBezTo>
                    <a:pt x="956" y="0"/>
                    <a:pt x="923" y="13"/>
                    <a:pt x="897" y="39"/>
                  </a:cubicBezTo>
                  <a:cubicBezTo>
                    <a:pt x="775" y="76"/>
                    <a:pt x="663" y="114"/>
                    <a:pt x="579" y="198"/>
                  </a:cubicBezTo>
                  <a:cubicBezTo>
                    <a:pt x="309" y="310"/>
                    <a:pt x="75" y="431"/>
                    <a:pt x="38" y="543"/>
                  </a:cubicBezTo>
                  <a:cubicBezTo>
                    <a:pt x="1" y="580"/>
                    <a:pt x="1" y="627"/>
                    <a:pt x="38" y="627"/>
                  </a:cubicBezTo>
                  <a:cubicBezTo>
                    <a:pt x="38" y="665"/>
                    <a:pt x="75" y="702"/>
                    <a:pt x="159" y="739"/>
                  </a:cubicBezTo>
                  <a:lnTo>
                    <a:pt x="271" y="739"/>
                  </a:lnTo>
                  <a:cubicBezTo>
                    <a:pt x="430" y="739"/>
                    <a:pt x="663" y="665"/>
                    <a:pt x="1046" y="431"/>
                  </a:cubicBezTo>
                  <a:cubicBezTo>
                    <a:pt x="1167" y="347"/>
                    <a:pt x="1205" y="198"/>
                    <a:pt x="1167" y="114"/>
                  </a:cubicBezTo>
                  <a:cubicBezTo>
                    <a:pt x="1119" y="41"/>
                    <a:pt x="1052" y="0"/>
                    <a:pt x="990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4605;p62">
              <a:extLst>
                <a:ext uri="{FF2B5EF4-FFF2-40B4-BE49-F238E27FC236}">
                  <a16:creationId xmlns:a16="http://schemas.microsoft.com/office/drawing/2014/main" id="{74EA3E09-4824-30DF-ED0C-8340BA15C823}"/>
                </a:ext>
              </a:extLst>
            </p:cNvPr>
            <p:cNvSpPr/>
            <p:nvPr/>
          </p:nvSpPr>
          <p:spPr>
            <a:xfrm>
              <a:off x="-818972" y="3282128"/>
              <a:ext cx="85711" cy="48392"/>
            </a:xfrm>
            <a:custGeom>
              <a:avLst/>
              <a:gdLst/>
              <a:ahLst/>
              <a:cxnLst/>
              <a:rect l="l" t="t" r="r" b="b"/>
              <a:pathLst>
                <a:path w="1401" h="791" extrusionOk="0">
                  <a:moveTo>
                    <a:pt x="1198" y="0"/>
                  </a:moveTo>
                  <a:cubicBezTo>
                    <a:pt x="1175" y="0"/>
                    <a:pt x="1152" y="5"/>
                    <a:pt x="1130" y="16"/>
                  </a:cubicBezTo>
                  <a:cubicBezTo>
                    <a:pt x="738" y="286"/>
                    <a:pt x="1" y="641"/>
                    <a:pt x="122" y="753"/>
                  </a:cubicBezTo>
                  <a:cubicBezTo>
                    <a:pt x="146" y="779"/>
                    <a:pt x="184" y="790"/>
                    <a:pt x="232" y="790"/>
                  </a:cubicBezTo>
                  <a:cubicBezTo>
                    <a:pt x="478" y="790"/>
                    <a:pt x="992" y="490"/>
                    <a:pt x="1289" y="333"/>
                  </a:cubicBezTo>
                  <a:cubicBezTo>
                    <a:pt x="1401" y="286"/>
                    <a:pt x="1401" y="174"/>
                    <a:pt x="1363" y="100"/>
                  </a:cubicBezTo>
                  <a:lnTo>
                    <a:pt x="1363" y="53"/>
                  </a:lnTo>
                  <a:cubicBezTo>
                    <a:pt x="1311" y="27"/>
                    <a:pt x="1253" y="0"/>
                    <a:pt x="1198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4606;p62">
              <a:extLst>
                <a:ext uri="{FF2B5EF4-FFF2-40B4-BE49-F238E27FC236}">
                  <a16:creationId xmlns:a16="http://schemas.microsoft.com/office/drawing/2014/main" id="{1DC660E6-1F1E-ABDE-D563-93B5DC5B7BB8}"/>
                </a:ext>
              </a:extLst>
            </p:cNvPr>
            <p:cNvSpPr/>
            <p:nvPr/>
          </p:nvSpPr>
          <p:spPr>
            <a:xfrm>
              <a:off x="-814383" y="3279865"/>
              <a:ext cx="83447" cy="53531"/>
            </a:xfrm>
            <a:custGeom>
              <a:avLst/>
              <a:gdLst/>
              <a:ahLst/>
              <a:cxnLst/>
              <a:rect l="l" t="t" r="r" b="b"/>
              <a:pathLst>
                <a:path w="1364" h="875" extrusionOk="0">
                  <a:moveTo>
                    <a:pt x="1130" y="53"/>
                  </a:moveTo>
                  <a:cubicBezTo>
                    <a:pt x="1167" y="53"/>
                    <a:pt x="1214" y="90"/>
                    <a:pt x="1251" y="137"/>
                  </a:cubicBezTo>
                  <a:cubicBezTo>
                    <a:pt x="1288" y="174"/>
                    <a:pt x="1288" y="211"/>
                    <a:pt x="1288" y="249"/>
                  </a:cubicBezTo>
                  <a:cubicBezTo>
                    <a:pt x="1251" y="286"/>
                    <a:pt x="1251" y="323"/>
                    <a:pt x="1214" y="323"/>
                  </a:cubicBezTo>
                  <a:lnTo>
                    <a:pt x="1130" y="370"/>
                  </a:lnTo>
                  <a:cubicBezTo>
                    <a:pt x="876" y="524"/>
                    <a:pt x="405" y="793"/>
                    <a:pt x="186" y="793"/>
                  </a:cubicBezTo>
                  <a:cubicBezTo>
                    <a:pt x="139" y="793"/>
                    <a:pt x="104" y="781"/>
                    <a:pt x="84" y="753"/>
                  </a:cubicBezTo>
                  <a:cubicBezTo>
                    <a:pt x="84" y="678"/>
                    <a:pt x="430" y="445"/>
                    <a:pt x="700" y="286"/>
                  </a:cubicBezTo>
                  <a:cubicBezTo>
                    <a:pt x="859" y="211"/>
                    <a:pt x="980" y="137"/>
                    <a:pt x="1055" y="90"/>
                  </a:cubicBezTo>
                  <a:cubicBezTo>
                    <a:pt x="1092" y="53"/>
                    <a:pt x="1130" y="53"/>
                    <a:pt x="1130" y="53"/>
                  </a:cubicBezTo>
                  <a:close/>
                  <a:moveTo>
                    <a:pt x="1123" y="1"/>
                  </a:moveTo>
                  <a:cubicBezTo>
                    <a:pt x="1098" y="1"/>
                    <a:pt x="1075" y="5"/>
                    <a:pt x="1055" y="15"/>
                  </a:cubicBezTo>
                  <a:cubicBezTo>
                    <a:pt x="934" y="90"/>
                    <a:pt x="822" y="174"/>
                    <a:pt x="700" y="249"/>
                  </a:cubicBezTo>
                  <a:cubicBezTo>
                    <a:pt x="280" y="482"/>
                    <a:pt x="0" y="641"/>
                    <a:pt x="0" y="753"/>
                  </a:cubicBezTo>
                  <a:cubicBezTo>
                    <a:pt x="0" y="753"/>
                    <a:pt x="0" y="790"/>
                    <a:pt x="47" y="790"/>
                  </a:cubicBezTo>
                  <a:cubicBezTo>
                    <a:pt x="84" y="837"/>
                    <a:pt x="122" y="874"/>
                    <a:pt x="159" y="874"/>
                  </a:cubicBezTo>
                  <a:cubicBezTo>
                    <a:pt x="392" y="874"/>
                    <a:pt x="747" y="641"/>
                    <a:pt x="1167" y="445"/>
                  </a:cubicBezTo>
                  <a:lnTo>
                    <a:pt x="1251" y="370"/>
                  </a:lnTo>
                  <a:cubicBezTo>
                    <a:pt x="1288" y="370"/>
                    <a:pt x="1326" y="323"/>
                    <a:pt x="1326" y="249"/>
                  </a:cubicBezTo>
                  <a:cubicBezTo>
                    <a:pt x="1363" y="211"/>
                    <a:pt x="1326" y="137"/>
                    <a:pt x="1288" y="90"/>
                  </a:cubicBezTo>
                  <a:cubicBezTo>
                    <a:pt x="1261" y="35"/>
                    <a:pt x="1189" y="1"/>
                    <a:pt x="1123" y="1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4607;p62">
              <a:extLst>
                <a:ext uri="{FF2B5EF4-FFF2-40B4-BE49-F238E27FC236}">
                  <a16:creationId xmlns:a16="http://schemas.microsoft.com/office/drawing/2014/main" id="{42221A23-40F2-4555-1030-B279700CFDE5}"/>
                </a:ext>
              </a:extLst>
            </p:cNvPr>
            <p:cNvSpPr/>
            <p:nvPr/>
          </p:nvSpPr>
          <p:spPr>
            <a:xfrm>
              <a:off x="-840078" y="3252151"/>
              <a:ext cx="102290" cy="62218"/>
            </a:xfrm>
            <a:custGeom>
              <a:avLst/>
              <a:gdLst/>
              <a:ahLst/>
              <a:cxnLst/>
              <a:rect l="l" t="t" r="r" b="b"/>
              <a:pathLst>
                <a:path w="1672" h="1017" extrusionOk="0">
                  <a:moveTo>
                    <a:pt x="1423" y="1"/>
                  </a:moveTo>
                  <a:cubicBezTo>
                    <a:pt x="1383" y="1"/>
                    <a:pt x="1346" y="13"/>
                    <a:pt x="1316" y="39"/>
                  </a:cubicBezTo>
                  <a:cubicBezTo>
                    <a:pt x="775" y="356"/>
                    <a:pt x="0" y="739"/>
                    <a:pt x="112" y="972"/>
                  </a:cubicBezTo>
                  <a:cubicBezTo>
                    <a:pt x="131" y="1003"/>
                    <a:pt x="168" y="1017"/>
                    <a:pt x="217" y="1017"/>
                  </a:cubicBezTo>
                  <a:cubicBezTo>
                    <a:pt x="481" y="1017"/>
                    <a:pt x="1125" y="628"/>
                    <a:pt x="1550" y="431"/>
                  </a:cubicBezTo>
                  <a:cubicBezTo>
                    <a:pt x="1634" y="394"/>
                    <a:pt x="1671" y="235"/>
                    <a:pt x="1634" y="123"/>
                  </a:cubicBezTo>
                  <a:cubicBezTo>
                    <a:pt x="1579" y="44"/>
                    <a:pt x="1497" y="1"/>
                    <a:pt x="1423" y="1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4608;p62">
              <a:extLst>
                <a:ext uri="{FF2B5EF4-FFF2-40B4-BE49-F238E27FC236}">
                  <a16:creationId xmlns:a16="http://schemas.microsoft.com/office/drawing/2014/main" id="{C18B8BFD-126C-EBEC-66C8-C1F4E0F53563}"/>
                </a:ext>
              </a:extLst>
            </p:cNvPr>
            <p:cNvSpPr/>
            <p:nvPr/>
          </p:nvSpPr>
          <p:spPr>
            <a:xfrm>
              <a:off x="-840078" y="3249949"/>
              <a:ext cx="104554" cy="66868"/>
            </a:xfrm>
            <a:custGeom>
              <a:avLst/>
              <a:gdLst/>
              <a:ahLst/>
              <a:cxnLst/>
              <a:rect l="l" t="t" r="r" b="b"/>
              <a:pathLst>
                <a:path w="1709" h="1093" extrusionOk="0">
                  <a:moveTo>
                    <a:pt x="1396" y="47"/>
                  </a:moveTo>
                  <a:cubicBezTo>
                    <a:pt x="1426" y="47"/>
                    <a:pt x="1456" y="56"/>
                    <a:pt x="1475" y="75"/>
                  </a:cubicBezTo>
                  <a:cubicBezTo>
                    <a:pt x="1512" y="75"/>
                    <a:pt x="1587" y="112"/>
                    <a:pt x="1587" y="159"/>
                  </a:cubicBezTo>
                  <a:cubicBezTo>
                    <a:pt x="1671" y="271"/>
                    <a:pt x="1634" y="392"/>
                    <a:pt x="1512" y="430"/>
                  </a:cubicBezTo>
                  <a:cubicBezTo>
                    <a:pt x="1400" y="504"/>
                    <a:pt x="1279" y="542"/>
                    <a:pt x="1167" y="626"/>
                  </a:cubicBezTo>
                  <a:cubicBezTo>
                    <a:pt x="835" y="784"/>
                    <a:pt x="396" y="1035"/>
                    <a:pt x="219" y="1035"/>
                  </a:cubicBezTo>
                  <a:cubicBezTo>
                    <a:pt x="186" y="1035"/>
                    <a:pt x="163" y="1027"/>
                    <a:pt x="150" y="1008"/>
                  </a:cubicBezTo>
                  <a:cubicBezTo>
                    <a:pt x="75" y="859"/>
                    <a:pt x="542" y="579"/>
                    <a:pt x="934" y="308"/>
                  </a:cubicBezTo>
                  <a:cubicBezTo>
                    <a:pt x="1046" y="234"/>
                    <a:pt x="1204" y="159"/>
                    <a:pt x="1316" y="75"/>
                  </a:cubicBezTo>
                  <a:cubicBezTo>
                    <a:pt x="1335" y="56"/>
                    <a:pt x="1365" y="47"/>
                    <a:pt x="1396" y="47"/>
                  </a:cubicBezTo>
                  <a:close/>
                  <a:moveTo>
                    <a:pt x="1475" y="0"/>
                  </a:moveTo>
                  <a:cubicBezTo>
                    <a:pt x="1438" y="0"/>
                    <a:pt x="1354" y="0"/>
                    <a:pt x="1279" y="38"/>
                  </a:cubicBezTo>
                  <a:cubicBezTo>
                    <a:pt x="1167" y="112"/>
                    <a:pt x="1046" y="196"/>
                    <a:pt x="887" y="271"/>
                  </a:cubicBezTo>
                  <a:cubicBezTo>
                    <a:pt x="420" y="579"/>
                    <a:pt x="0" y="812"/>
                    <a:pt x="112" y="1008"/>
                  </a:cubicBezTo>
                  <a:cubicBezTo>
                    <a:pt x="112" y="1046"/>
                    <a:pt x="150" y="1092"/>
                    <a:pt x="234" y="1092"/>
                  </a:cubicBezTo>
                  <a:cubicBezTo>
                    <a:pt x="383" y="1092"/>
                    <a:pt x="738" y="934"/>
                    <a:pt x="1167" y="700"/>
                  </a:cubicBezTo>
                  <a:cubicBezTo>
                    <a:pt x="1316" y="626"/>
                    <a:pt x="1438" y="542"/>
                    <a:pt x="1550" y="504"/>
                  </a:cubicBezTo>
                  <a:cubicBezTo>
                    <a:pt x="1671" y="430"/>
                    <a:pt x="1708" y="271"/>
                    <a:pt x="1671" y="159"/>
                  </a:cubicBezTo>
                  <a:cubicBezTo>
                    <a:pt x="1634" y="75"/>
                    <a:pt x="1550" y="38"/>
                    <a:pt x="1475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" name="Google Shape;4609;p62">
              <a:extLst>
                <a:ext uri="{FF2B5EF4-FFF2-40B4-BE49-F238E27FC236}">
                  <a16:creationId xmlns:a16="http://schemas.microsoft.com/office/drawing/2014/main" id="{53A9D80A-D747-183B-0687-2344F9280C06}"/>
                </a:ext>
              </a:extLst>
            </p:cNvPr>
            <p:cNvSpPr/>
            <p:nvPr/>
          </p:nvSpPr>
          <p:spPr>
            <a:xfrm>
              <a:off x="-828638" y="3209999"/>
              <a:ext cx="107368" cy="70294"/>
            </a:xfrm>
            <a:custGeom>
              <a:avLst/>
              <a:gdLst/>
              <a:ahLst/>
              <a:cxnLst/>
              <a:rect l="l" t="t" r="r" b="b"/>
              <a:pathLst>
                <a:path w="1755" h="1149" extrusionOk="0">
                  <a:moveTo>
                    <a:pt x="1700" y="1"/>
                  </a:moveTo>
                  <a:cubicBezTo>
                    <a:pt x="1482" y="1"/>
                    <a:pt x="678" y="417"/>
                    <a:pt x="196" y="653"/>
                  </a:cubicBezTo>
                  <a:cubicBezTo>
                    <a:pt x="0" y="728"/>
                    <a:pt x="0" y="999"/>
                    <a:pt x="159" y="1083"/>
                  </a:cubicBezTo>
                  <a:lnTo>
                    <a:pt x="159" y="1120"/>
                  </a:lnTo>
                  <a:cubicBezTo>
                    <a:pt x="196" y="1139"/>
                    <a:pt x="245" y="1148"/>
                    <a:pt x="299" y="1148"/>
                  </a:cubicBezTo>
                  <a:cubicBezTo>
                    <a:pt x="352" y="1148"/>
                    <a:pt x="411" y="1139"/>
                    <a:pt x="467" y="1120"/>
                  </a:cubicBezTo>
                  <a:cubicBezTo>
                    <a:pt x="821" y="849"/>
                    <a:pt x="1755" y="187"/>
                    <a:pt x="1755" y="28"/>
                  </a:cubicBezTo>
                  <a:cubicBezTo>
                    <a:pt x="1750" y="9"/>
                    <a:pt x="1731" y="1"/>
                    <a:pt x="1700" y="1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" name="Google Shape;4610;p62">
              <a:extLst>
                <a:ext uri="{FF2B5EF4-FFF2-40B4-BE49-F238E27FC236}">
                  <a16:creationId xmlns:a16="http://schemas.microsoft.com/office/drawing/2014/main" id="{4E124AB4-B0E9-7782-AAAC-D763451A8F31}"/>
                </a:ext>
              </a:extLst>
            </p:cNvPr>
            <p:cNvSpPr/>
            <p:nvPr/>
          </p:nvSpPr>
          <p:spPr>
            <a:xfrm>
              <a:off x="-828638" y="3209142"/>
              <a:ext cx="109693" cy="73965"/>
            </a:xfrm>
            <a:custGeom>
              <a:avLst/>
              <a:gdLst/>
              <a:ahLst/>
              <a:cxnLst/>
              <a:rect l="l" t="t" r="r" b="b"/>
              <a:pathLst>
                <a:path w="1793" h="1209" extrusionOk="0">
                  <a:moveTo>
                    <a:pt x="1717" y="42"/>
                  </a:moveTo>
                  <a:cubicBezTo>
                    <a:pt x="1717" y="126"/>
                    <a:pt x="1325" y="471"/>
                    <a:pt x="429" y="1097"/>
                  </a:cubicBezTo>
                  <a:cubicBezTo>
                    <a:pt x="392" y="1115"/>
                    <a:pt x="343" y="1125"/>
                    <a:pt x="294" y="1125"/>
                  </a:cubicBezTo>
                  <a:cubicBezTo>
                    <a:pt x="245" y="1125"/>
                    <a:pt x="196" y="1115"/>
                    <a:pt x="159" y="1097"/>
                  </a:cubicBezTo>
                  <a:cubicBezTo>
                    <a:pt x="121" y="1059"/>
                    <a:pt x="84" y="975"/>
                    <a:pt x="84" y="901"/>
                  </a:cubicBezTo>
                  <a:cubicBezTo>
                    <a:pt x="84" y="826"/>
                    <a:pt x="121" y="742"/>
                    <a:pt x="196" y="705"/>
                  </a:cubicBezTo>
                  <a:cubicBezTo>
                    <a:pt x="1325" y="126"/>
                    <a:pt x="1633" y="42"/>
                    <a:pt x="1717" y="42"/>
                  </a:cubicBezTo>
                  <a:close/>
                  <a:moveTo>
                    <a:pt x="1718" y="0"/>
                  </a:moveTo>
                  <a:cubicBezTo>
                    <a:pt x="1545" y="0"/>
                    <a:pt x="1018" y="200"/>
                    <a:pt x="159" y="630"/>
                  </a:cubicBezTo>
                  <a:cubicBezTo>
                    <a:pt x="84" y="705"/>
                    <a:pt x="0" y="779"/>
                    <a:pt x="0" y="863"/>
                  </a:cubicBezTo>
                  <a:cubicBezTo>
                    <a:pt x="0" y="975"/>
                    <a:pt x="47" y="1097"/>
                    <a:pt x="121" y="1134"/>
                  </a:cubicBezTo>
                  <a:cubicBezTo>
                    <a:pt x="196" y="1171"/>
                    <a:pt x="233" y="1209"/>
                    <a:pt x="317" y="1209"/>
                  </a:cubicBezTo>
                  <a:cubicBezTo>
                    <a:pt x="355" y="1209"/>
                    <a:pt x="429" y="1171"/>
                    <a:pt x="467" y="1134"/>
                  </a:cubicBezTo>
                  <a:cubicBezTo>
                    <a:pt x="1363" y="546"/>
                    <a:pt x="1792" y="163"/>
                    <a:pt x="1792" y="42"/>
                  </a:cubicBezTo>
                  <a:lnTo>
                    <a:pt x="1755" y="5"/>
                  </a:lnTo>
                  <a:cubicBezTo>
                    <a:pt x="1745" y="2"/>
                    <a:pt x="1733" y="0"/>
                    <a:pt x="1718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1" name="Google Shape;4611;p62">
              <a:extLst>
                <a:ext uri="{FF2B5EF4-FFF2-40B4-BE49-F238E27FC236}">
                  <a16:creationId xmlns:a16="http://schemas.microsoft.com/office/drawing/2014/main" id="{F41317A4-B616-6531-B9EF-0C114DAD6A5E}"/>
                </a:ext>
              </a:extLst>
            </p:cNvPr>
            <p:cNvSpPr/>
            <p:nvPr/>
          </p:nvSpPr>
          <p:spPr>
            <a:xfrm>
              <a:off x="-985683" y="3305315"/>
              <a:ext cx="107368" cy="98681"/>
            </a:xfrm>
            <a:custGeom>
              <a:avLst/>
              <a:gdLst/>
              <a:ahLst/>
              <a:cxnLst/>
              <a:rect l="l" t="t" r="r" b="b"/>
              <a:pathLst>
                <a:path w="1755" h="1613" extrusionOk="0">
                  <a:moveTo>
                    <a:pt x="902" y="0"/>
                  </a:moveTo>
                  <a:cubicBezTo>
                    <a:pt x="836" y="0"/>
                    <a:pt x="768" y="10"/>
                    <a:pt x="700" y="29"/>
                  </a:cubicBezTo>
                  <a:cubicBezTo>
                    <a:pt x="280" y="141"/>
                    <a:pt x="0" y="570"/>
                    <a:pt x="84" y="1000"/>
                  </a:cubicBezTo>
                  <a:cubicBezTo>
                    <a:pt x="179" y="1363"/>
                    <a:pt x="501" y="1613"/>
                    <a:pt x="859" y="1613"/>
                  </a:cubicBezTo>
                  <a:cubicBezTo>
                    <a:pt x="923" y="1613"/>
                    <a:pt x="989" y="1605"/>
                    <a:pt x="1055" y="1588"/>
                  </a:cubicBezTo>
                  <a:cubicBezTo>
                    <a:pt x="1484" y="1504"/>
                    <a:pt x="1755" y="1074"/>
                    <a:pt x="1634" y="654"/>
                  </a:cubicBezTo>
                  <a:cubicBezTo>
                    <a:pt x="1571" y="261"/>
                    <a:pt x="1256" y="0"/>
                    <a:pt x="902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2" name="Google Shape;4612;p62">
              <a:extLst>
                <a:ext uri="{FF2B5EF4-FFF2-40B4-BE49-F238E27FC236}">
                  <a16:creationId xmlns:a16="http://schemas.microsoft.com/office/drawing/2014/main" id="{BDDBF5CD-3F60-FC05-4C01-7B327CF66DE0}"/>
                </a:ext>
              </a:extLst>
            </p:cNvPr>
            <p:cNvSpPr/>
            <p:nvPr/>
          </p:nvSpPr>
          <p:spPr>
            <a:xfrm>
              <a:off x="-942858" y="3245360"/>
              <a:ext cx="188491" cy="157106"/>
            </a:xfrm>
            <a:custGeom>
              <a:avLst/>
              <a:gdLst/>
              <a:ahLst/>
              <a:cxnLst/>
              <a:rect l="l" t="t" r="r" b="b"/>
              <a:pathLst>
                <a:path w="3081" h="2568" extrusionOk="0">
                  <a:moveTo>
                    <a:pt x="2063" y="1"/>
                  </a:moveTo>
                  <a:cubicBezTo>
                    <a:pt x="2026" y="38"/>
                    <a:pt x="1988" y="75"/>
                    <a:pt x="1951" y="113"/>
                  </a:cubicBezTo>
                  <a:cubicBezTo>
                    <a:pt x="1400" y="617"/>
                    <a:pt x="700" y="850"/>
                    <a:pt x="0" y="1009"/>
                  </a:cubicBezTo>
                  <a:lnTo>
                    <a:pt x="355" y="2568"/>
                  </a:lnTo>
                  <a:cubicBezTo>
                    <a:pt x="1167" y="2372"/>
                    <a:pt x="2567" y="2213"/>
                    <a:pt x="3080" y="1475"/>
                  </a:cubicBezTo>
                  <a:lnTo>
                    <a:pt x="3080" y="1438"/>
                  </a:lnTo>
                  <a:cubicBezTo>
                    <a:pt x="3080" y="1242"/>
                    <a:pt x="2996" y="1009"/>
                    <a:pt x="2922" y="813"/>
                  </a:cubicBezTo>
                  <a:cubicBezTo>
                    <a:pt x="2651" y="271"/>
                    <a:pt x="2492" y="234"/>
                    <a:pt x="2063" y="1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3" name="Google Shape;4613;p62">
              <a:extLst>
                <a:ext uri="{FF2B5EF4-FFF2-40B4-BE49-F238E27FC236}">
                  <a16:creationId xmlns:a16="http://schemas.microsoft.com/office/drawing/2014/main" id="{028259AF-FBAA-91A0-E376-4A2370D9D9B9}"/>
                </a:ext>
              </a:extLst>
            </p:cNvPr>
            <p:cNvSpPr/>
            <p:nvPr/>
          </p:nvSpPr>
          <p:spPr>
            <a:xfrm>
              <a:off x="-932580" y="3227985"/>
              <a:ext cx="125661" cy="112262"/>
            </a:xfrm>
            <a:custGeom>
              <a:avLst/>
              <a:gdLst/>
              <a:ahLst/>
              <a:cxnLst/>
              <a:rect l="l" t="t" r="r" b="b"/>
              <a:pathLst>
                <a:path w="2054" h="1835" extrusionOk="0">
                  <a:moveTo>
                    <a:pt x="1699" y="1"/>
                  </a:moveTo>
                  <a:cubicBezTo>
                    <a:pt x="1228" y="1"/>
                    <a:pt x="0" y="1007"/>
                    <a:pt x="262" y="1638"/>
                  </a:cubicBezTo>
                  <a:cubicBezTo>
                    <a:pt x="299" y="1759"/>
                    <a:pt x="420" y="1834"/>
                    <a:pt x="495" y="1834"/>
                  </a:cubicBezTo>
                  <a:cubicBezTo>
                    <a:pt x="532" y="1601"/>
                    <a:pt x="850" y="1293"/>
                    <a:pt x="1195" y="1022"/>
                  </a:cubicBezTo>
                  <a:cubicBezTo>
                    <a:pt x="1391" y="826"/>
                    <a:pt x="1587" y="705"/>
                    <a:pt x="1820" y="593"/>
                  </a:cubicBezTo>
                  <a:cubicBezTo>
                    <a:pt x="2054" y="434"/>
                    <a:pt x="2016" y="89"/>
                    <a:pt x="1746" y="5"/>
                  </a:cubicBezTo>
                  <a:cubicBezTo>
                    <a:pt x="1731" y="2"/>
                    <a:pt x="1716" y="1"/>
                    <a:pt x="1699" y="1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4" name="Google Shape;4614;p62">
              <a:extLst>
                <a:ext uri="{FF2B5EF4-FFF2-40B4-BE49-F238E27FC236}">
                  <a16:creationId xmlns:a16="http://schemas.microsoft.com/office/drawing/2014/main" id="{313DE531-AA27-8D65-A368-2FD48C917162}"/>
                </a:ext>
              </a:extLst>
            </p:cNvPr>
            <p:cNvSpPr/>
            <p:nvPr/>
          </p:nvSpPr>
          <p:spPr>
            <a:xfrm>
              <a:off x="-1114158" y="2326460"/>
              <a:ext cx="426047" cy="459511"/>
            </a:xfrm>
            <a:custGeom>
              <a:avLst/>
              <a:gdLst/>
              <a:ahLst/>
              <a:cxnLst/>
              <a:rect l="l" t="t" r="r" b="b"/>
              <a:pathLst>
                <a:path w="6964" h="7511" extrusionOk="0">
                  <a:moveTo>
                    <a:pt x="3474" y="0"/>
                  </a:moveTo>
                  <a:cubicBezTo>
                    <a:pt x="3433" y="0"/>
                    <a:pt x="3392" y="1"/>
                    <a:pt x="3351" y="2"/>
                  </a:cubicBezTo>
                  <a:cubicBezTo>
                    <a:pt x="1484" y="86"/>
                    <a:pt x="0" y="1832"/>
                    <a:pt x="84" y="3895"/>
                  </a:cubicBezTo>
                  <a:cubicBezTo>
                    <a:pt x="193" y="5907"/>
                    <a:pt x="1679" y="7510"/>
                    <a:pt x="3519" y="7510"/>
                  </a:cubicBezTo>
                  <a:cubicBezTo>
                    <a:pt x="3565" y="7510"/>
                    <a:pt x="3612" y="7509"/>
                    <a:pt x="3659" y="7507"/>
                  </a:cubicBezTo>
                  <a:cubicBezTo>
                    <a:pt x="5526" y="7432"/>
                    <a:pt x="6963" y="5687"/>
                    <a:pt x="6889" y="3624"/>
                  </a:cubicBezTo>
                  <a:cubicBezTo>
                    <a:pt x="6815" y="1607"/>
                    <a:pt x="5287" y="0"/>
                    <a:pt x="3474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5" name="Google Shape;4615;p62">
              <a:extLst>
                <a:ext uri="{FF2B5EF4-FFF2-40B4-BE49-F238E27FC236}">
                  <a16:creationId xmlns:a16="http://schemas.microsoft.com/office/drawing/2014/main" id="{25B0047F-EE81-A083-0D4E-826DD35440BA}"/>
                </a:ext>
              </a:extLst>
            </p:cNvPr>
            <p:cNvSpPr/>
            <p:nvPr/>
          </p:nvSpPr>
          <p:spPr>
            <a:xfrm>
              <a:off x="-1159308" y="2524189"/>
              <a:ext cx="100027" cy="100088"/>
            </a:xfrm>
            <a:custGeom>
              <a:avLst/>
              <a:gdLst/>
              <a:ahLst/>
              <a:cxnLst/>
              <a:rect l="l" t="t" r="r" b="b"/>
              <a:pathLst>
                <a:path w="1635" h="1636" extrusionOk="0">
                  <a:moveTo>
                    <a:pt x="859" y="0"/>
                  </a:moveTo>
                  <a:cubicBezTo>
                    <a:pt x="393" y="0"/>
                    <a:pt x="1" y="355"/>
                    <a:pt x="1" y="821"/>
                  </a:cubicBezTo>
                  <a:cubicBezTo>
                    <a:pt x="1" y="1241"/>
                    <a:pt x="355" y="1633"/>
                    <a:pt x="785" y="1633"/>
                  </a:cubicBezTo>
                  <a:cubicBezTo>
                    <a:pt x="806" y="1635"/>
                    <a:pt x="827" y="1636"/>
                    <a:pt x="848" y="1636"/>
                  </a:cubicBezTo>
                  <a:cubicBezTo>
                    <a:pt x="1285" y="1636"/>
                    <a:pt x="1634" y="1269"/>
                    <a:pt x="1634" y="859"/>
                  </a:cubicBezTo>
                  <a:cubicBezTo>
                    <a:pt x="1634" y="392"/>
                    <a:pt x="1289" y="37"/>
                    <a:pt x="859" y="0"/>
                  </a:cubicBezTo>
                  <a:close/>
                </a:path>
              </a:pathLst>
            </a:custGeom>
            <a:solidFill>
              <a:srgbClr val="FFA4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6" name="Google Shape;4616;p62">
              <a:extLst>
                <a:ext uri="{FF2B5EF4-FFF2-40B4-BE49-F238E27FC236}">
                  <a16:creationId xmlns:a16="http://schemas.microsoft.com/office/drawing/2014/main" id="{9E193A8B-31D5-662C-A97A-5D496DEC223A}"/>
                </a:ext>
              </a:extLst>
            </p:cNvPr>
            <p:cNvSpPr/>
            <p:nvPr/>
          </p:nvSpPr>
          <p:spPr>
            <a:xfrm>
              <a:off x="-1137589" y="2562425"/>
              <a:ext cx="21168" cy="35484"/>
            </a:xfrm>
            <a:custGeom>
              <a:avLst/>
              <a:gdLst/>
              <a:ahLst/>
              <a:cxnLst/>
              <a:rect l="l" t="t" r="r" b="b"/>
              <a:pathLst>
                <a:path w="346" h="580" extrusionOk="0">
                  <a:moveTo>
                    <a:pt x="346" y="0"/>
                  </a:moveTo>
                  <a:cubicBezTo>
                    <a:pt x="271" y="0"/>
                    <a:pt x="234" y="38"/>
                    <a:pt x="150" y="75"/>
                  </a:cubicBezTo>
                  <a:cubicBezTo>
                    <a:pt x="112" y="112"/>
                    <a:pt x="38" y="196"/>
                    <a:pt x="38" y="271"/>
                  </a:cubicBezTo>
                  <a:cubicBezTo>
                    <a:pt x="0" y="383"/>
                    <a:pt x="75" y="467"/>
                    <a:pt x="150" y="504"/>
                  </a:cubicBezTo>
                  <a:cubicBezTo>
                    <a:pt x="150" y="504"/>
                    <a:pt x="196" y="542"/>
                    <a:pt x="234" y="542"/>
                  </a:cubicBezTo>
                  <a:cubicBezTo>
                    <a:pt x="271" y="542"/>
                    <a:pt x="308" y="579"/>
                    <a:pt x="346" y="579"/>
                  </a:cubicBezTo>
                  <a:lnTo>
                    <a:pt x="196" y="430"/>
                  </a:lnTo>
                  <a:cubicBezTo>
                    <a:pt x="150" y="383"/>
                    <a:pt x="150" y="346"/>
                    <a:pt x="150" y="308"/>
                  </a:cubicBezTo>
                  <a:cubicBezTo>
                    <a:pt x="150" y="271"/>
                    <a:pt x="196" y="196"/>
                    <a:pt x="234" y="150"/>
                  </a:cubicBezTo>
                  <a:cubicBezTo>
                    <a:pt x="271" y="112"/>
                    <a:pt x="308" y="75"/>
                    <a:pt x="346" y="0"/>
                  </a:cubicBezTo>
                  <a:close/>
                </a:path>
              </a:pathLst>
            </a:custGeom>
            <a:solidFill>
              <a:srgbClr val="EC7D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7" name="Google Shape;4617;p62">
              <a:extLst>
                <a:ext uri="{FF2B5EF4-FFF2-40B4-BE49-F238E27FC236}">
                  <a16:creationId xmlns:a16="http://schemas.microsoft.com/office/drawing/2014/main" id="{33141698-E9A6-D946-1C15-531E932E9921}"/>
                </a:ext>
              </a:extLst>
            </p:cNvPr>
            <p:cNvSpPr/>
            <p:nvPr/>
          </p:nvSpPr>
          <p:spPr>
            <a:xfrm>
              <a:off x="-878376" y="2640672"/>
              <a:ext cx="100027" cy="38909"/>
            </a:xfrm>
            <a:custGeom>
              <a:avLst/>
              <a:gdLst/>
              <a:ahLst/>
              <a:cxnLst/>
              <a:rect l="l" t="t" r="r" b="b"/>
              <a:pathLst>
                <a:path w="1635" h="636" extrusionOk="0">
                  <a:moveTo>
                    <a:pt x="1" y="0"/>
                  </a:moveTo>
                  <a:cubicBezTo>
                    <a:pt x="38" y="84"/>
                    <a:pt x="76" y="159"/>
                    <a:pt x="160" y="233"/>
                  </a:cubicBezTo>
                  <a:cubicBezTo>
                    <a:pt x="197" y="271"/>
                    <a:pt x="272" y="355"/>
                    <a:pt x="309" y="392"/>
                  </a:cubicBezTo>
                  <a:cubicBezTo>
                    <a:pt x="468" y="504"/>
                    <a:pt x="626" y="588"/>
                    <a:pt x="813" y="625"/>
                  </a:cubicBezTo>
                  <a:cubicBezTo>
                    <a:pt x="842" y="632"/>
                    <a:pt x="872" y="635"/>
                    <a:pt x="903" y="635"/>
                  </a:cubicBezTo>
                  <a:cubicBezTo>
                    <a:pt x="1042" y="635"/>
                    <a:pt x="1197" y="573"/>
                    <a:pt x="1326" y="504"/>
                  </a:cubicBezTo>
                  <a:cubicBezTo>
                    <a:pt x="1476" y="392"/>
                    <a:pt x="1597" y="233"/>
                    <a:pt x="1634" y="84"/>
                  </a:cubicBezTo>
                  <a:lnTo>
                    <a:pt x="1634" y="84"/>
                  </a:lnTo>
                  <a:cubicBezTo>
                    <a:pt x="1513" y="196"/>
                    <a:pt x="1364" y="271"/>
                    <a:pt x="1242" y="355"/>
                  </a:cubicBezTo>
                  <a:cubicBezTo>
                    <a:pt x="1093" y="429"/>
                    <a:pt x="972" y="429"/>
                    <a:pt x="813" y="429"/>
                  </a:cubicBezTo>
                  <a:cubicBezTo>
                    <a:pt x="701" y="392"/>
                    <a:pt x="542" y="355"/>
                    <a:pt x="430" y="271"/>
                  </a:cubicBezTo>
                  <a:lnTo>
                    <a:pt x="197" y="159"/>
                  </a:lnTo>
                  <a:cubicBezTo>
                    <a:pt x="160" y="84"/>
                    <a:pt x="76" y="37"/>
                    <a:pt x="1" y="0"/>
                  </a:cubicBezTo>
                  <a:close/>
                </a:path>
              </a:pathLst>
            </a:custGeom>
            <a:solidFill>
              <a:srgbClr val="EC7D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8" name="Google Shape;4618;p62">
              <a:extLst>
                <a:ext uri="{FF2B5EF4-FFF2-40B4-BE49-F238E27FC236}">
                  <a16:creationId xmlns:a16="http://schemas.microsoft.com/office/drawing/2014/main" id="{F8C62FFE-6844-F5DC-1657-6682062560F5}"/>
                </a:ext>
              </a:extLst>
            </p:cNvPr>
            <p:cNvSpPr/>
            <p:nvPr/>
          </p:nvSpPr>
          <p:spPr>
            <a:xfrm>
              <a:off x="-830963" y="2546457"/>
              <a:ext cx="45211" cy="72619"/>
            </a:xfrm>
            <a:custGeom>
              <a:avLst/>
              <a:gdLst/>
              <a:ahLst/>
              <a:cxnLst/>
              <a:rect l="l" t="t" r="r" b="b"/>
              <a:pathLst>
                <a:path w="739" h="1187" extrusionOk="0">
                  <a:moveTo>
                    <a:pt x="290" y="0"/>
                  </a:moveTo>
                  <a:cubicBezTo>
                    <a:pt x="255" y="0"/>
                    <a:pt x="215" y="9"/>
                    <a:pt x="197" y="28"/>
                  </a:cubicBezTo>
                  <a:cubicBezTo>
                    <a:pt x="159" y="336"/>
                    <a:pt x="1" y="924"/>
                    <a:pt x="159" y="1157"/>
                  </a:cubicBezTo>
                  <a:cubicBezTo>
                    <a:pt x="169" y="1177"/>
                    <a:pt x="207" y="1187"/>
                    <a:pt x="257" y="1187"/>
                  </a:cubicBezTo>
                  <a:cubicBezTo>
                    <a:pt x="397" y="1187"/>
                    <a:pt x="636" y="1115"/>
                    <a:pt x="663" y="999"/>
                  </a:cubicBezTo>
                  <a:cubicBezTo>
                    <a:pt x="738" y="728"/>
                    <a:pt x="430" y="261"/>
                    <a:pt x="355" y="28"/>
                  </a:cubicBezTo>
                  <a:cubicBezTo>
                    <a:pt x="355" y="9"/>
                    <a:pt x="325" y="0"/>
                    <a:pt x="290" y="0"/>
                  </a:cubicBezTo>
                  <a:close/>
                </a:path>
              </a:pathLst>
            </a:custGeom>
            <a:solidFill>
              <a:srgbClr val="EC7D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9" name="Google Shape;4619;p62">
              <a:extLst>
                <a:ext uri="{FF2B5EF4-FFF2-40B4-BE49-F238E27FC236}">
                  <a16:creationId xmlns:a16="http://schemas.microsoft.com/office/drawing/2014/main" id="{4EAF6B56-9D2C-22DC-7574-2240133BAD7E}"/>
                </a:ext>
              </a:extLst>
            </p:cNvPr>
            <p:cNvSpPr/>
            <p:nvPr/>
          </p:nvSpPr>
          <p:spPr>
            <a:xfrm>
              <a:off x="-957174" y="2521864"/>
              <a:ext cx="66868" cy="47474"/>
            </a:xfrm>
            <a:custGeom>
              <a:avLst/>
              <a:gdLst/>
              <a:ahLst/>
              <a:cxnLst/>
              <a:rect l="l" t="t" r="r" b="b"/>
              <a:pathLst>
                <a:path w="1093" h="776" extrusionOk="0">
                  <a:moveTo>
                    <a:pt x="626" y="1"/>
                  </a:moveTo>
                  <a:cubicBezTo>
                    <a:pt x="160" y="38"/>
                    <a:pt x="1" y="663"/>
                    <a:pt x="1" y="663"/>
                  </a:cubicBezTo>
                  <a:cubicBezTo>
                    <a:pt x="1" y="701"/>
                    <a:pt x="48" y="738"/>
                    <a:pt x="85" y="775"/>
                  </a:cubicBezTo>
                  <a:cubicBezTo>
                    <a:pt x="122" y="775"/>
                    <a:pt x="160" y="738"/>
                    <a:pt x="160" y="701"/>
                  </a:cubicBezTo>
                  <a:cubicBezTo>
                    <a:pt x="160" y="701"/>
                    <a:pt x="281" y="197"/>
                    <a:pt x="626" y="159"/>
                  </a:cubicBezTo>
                  <a:cubicBezTo>
                    <a:pt x="701" y="159"/>
                    <a:pt x="785" y="159"/>
                    <a:pt x="822" y="197"/>
                  </a:cubicBezTo>
                  <a:cubicBezTo>
                    <a:pt x="934" y="309"/>
                    <a:pt x="934" y="626"/>
                    <a:pt x="897" y="701"/>
                  </a:cubicBezTo>
                  <a:cubicBezTo>
                    <a:pt x="897" y="738"/>
                    <a:pt x="934" y="775"/>
                    <a:pt x="981" y="775"/>
                  </a:cubicBezTo>
                  <a:cubicBezTo>
                    <a:pt x="1018" y="775"/>
                    <a:pt x="1056" y="775"/>
                    <a:pt x="1056" y="738"/>
                  </a:cubicBezTo>
                  <a:cubicBezTo>
                    <a:pt x="1056" y="701"/>
                    <a:pt x="1093" y="309"/>
                    <a:pt x="897" y="113"/>
                  </a:cubicBezTo>
                  <a:cubicBezTo>
                    <a:pt x="860" y="38"/>
                    <a:pt x="748" y="1"/>
                    <a:pt x="626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0" name="Google Shape;4620;p62">
              <a:extLst>
                <a:ext uri="{FF2B5EF4-FFF2-40B4-BE49-F238E27FC236}">
                  <a16:creationId xmlns:a16="http://schemas.microsoft.com/office/drawing/2014/main" id="{629E5752-5031-9FFD-A4B6-BA16315A8B7E}"/>
                </a:ext>
              </a:extLst>
            </p:cNvPr>
            <p:cNvSpPr/>
            <p:nvPr/>
          </p:nvSpPr>
          <p:spPr>
            <a:xfrm>
              <a:off x="-782999" y="2512136"/>
              <a:ext cx="68581" cy="50350"/>
            </a:xfrm>
            <a:custGeom>
              <a:avLst/>
              <a:gdLst/>
              <a:ahLst/>
              <a:cxnLst/>
              <a:rect l="l" t="t" r="r" b="b"/>
              <a:pathLst>
                <a:path w="1121" h="823" extrusionOk="0">
                  <a:moveTo>
                    <a:pt x="617" y="1"/>
                  </a:moveTo>
                  <a:cubicBezTo>
                    <a:pt x="150" y="38"/>
                    <a:pt x="38" y="664"/>
                    <a:pt x="38" y="701"/>
                  </a:cubicBezTo>
                  <a:cubicBezTo>
                    <a:pt x="1" y="738"/>
                    <a:pt x="38" y="785"/>
                    <a:pt x="75" y="822"/>
                  </a:cubicBezTo>
                  <a:cubicBezTo>
                    <a:pt x="113" y="822"/>
                    <a:pt x="150" y="785"/>
                    <a:pt x="150" y="738"/>
                  </a:cubicBezTo>
                  <a:cubicBezTo>
                    <a:pt x="187" y="738"/>
                    <a:pt x="309" y="197"/>
                    <a:pt x="654" y="197"/>
                  </a:cubicBezTo>
                  <a:cubicBezTo>
                    <a:pt x="668" y="186"/>
                    <a:pt x="684" y="182"/>
                    <a:pt x="701" y="182"/>
                  </a:cubicBezTo>
                  <a:cubicBezTo>
                    <a:pt x="741" y="182"/>
                    <a:pt x="786" y="208"/>
                    <a:pt x="813" y="234"/>
                  </a:cubicBezTo>
                  <a:cubicBezTo>
                    <a:pt x="934" y="356"/>
                    <a:pt x="934" y="664"/>
                    <a:pt x="934" y="738"/>
                  </a:cubicBezTo>
                  <a:cubicBezTo>
                    <a:pt x="934" y="785"/>
                    <a:pt x="971" y="822"/>
                    <a:pt x="1009" y="822"/>
                  </a:cubicBezTo>
                  <a:cubicBezTo>
                    <a:pt x="1046" y="822"/>
                    <a:pt x="1083" y="822"/>
                    <a:pt x="1083" y="738"/>
                  </a:cubicBezTo>
                  <a:cubicBezTo>
                    <a:pt x="1083" y="738"/>
                    <a:pt x="1121" y="318"/>
                    <a:pt x="934" y="122"/>
                  </a:cubicBezTo>
                  <a:cubicBezTo>
                    <a:pt x="850" y="38"/>
                    <a:pt x="738" y="1"/>
                    <a:pt x="61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1" name="Google Shape;4621;p62">
              <a:extLst>
                <a:ext uri="{FF2B5EF4-FFF2-40B4-BE49-F238E27FC236}">
                  <a16:creationId xmlns:a16="http://schemas.microsoft.com/office/drawing/2014/main" id="{B8E07875-81DB-91AD-336B-C15C0D4BDFD5}"/>
                </a:ext>
              </a:extLst>
            </p:cNvPr>
            <p:cNvSpPr/>
            <p:nvPr/>
          </p:nvSpPr>
          <p:spPr>
            <a:xfrm>
              <a:off x="-1147704" y="2241165"/>
              <a:ext cx="492772" cy="295828"/>
            </a:xfrm>
            <a:custGeom>
              <a:avLst/>
              <a:gdLst/>
              <a:ahLst/>
              <a:cxnLst/>
              <a:rect l="l" t="t" r="r" b="b"/>
              <a:pathLst>
                <a:path w="7971" h="4531" extrusionOk="0">
                  <a:moveTo>
                    <a:pt x="5655" y="1"/>
                  </a:moveTo>
                  <a:cubicBezTo>
                    <a:pt x="4122" y="1"/>
                    <a:pt x="4042" y="1037"/>
                    <a:pt x="3299" y="1037"/>
                  </a:cubicBezTo>
                  <a:cubicBezTo>
                    <a:pt x="3265" y="1037"/>
                    <a:pt x="3229" y="1035"/>
                    <a:pt x="3191" y="1030"/>
                  </a:cubicBezTo>
                  <a:cubicBezTo>
                    <a:pt x="3002" y="1007"/>
                    <a:pt x="2813" y="995"/>
                    <a:pt x="2627" y="995"/>
                  </a:cubicBezTo>
                  <a:cubicBezTo>
                    <a:pt x="1210" y="995"/>
                    <a:pt x="1" y="1741"/>
                    <a:pt x="587" y="4530"/>
                  </a:cubicBezTo>
                  <a:cubicBezTo>
                    <a:pt x="587" y="4530"/>
                    <a:pt x="1866" y="4297"/>
                    <a:pt x="1866" y="3084"/>
                  </a:cubicBezTo>
                  <a:cubicBezTo>
                    <a:pt x="1866" y="1964"/>
                    <a:pt x="2995" y="1683"/>
                    <a:pt x="2995" y="1683"/>
                  </a:cubicBezTo>
                  <a:cubicBezTo>
                    <a:pt x="2995" y="1683"/>
                    <a:pt x="3513" y="2743"/>
                    <a:pt x="4510" y="2743"/>
                  </a:cubicBezTo>
                  <a:cubicBezTo>
                    <a:pt x="4797" y="2743"/>
                    <a:pt x="5123" y="2655"/>
                    <a:pt x="5487" y="2430"/>
                  </a:cubicBezTo>
                  <a:cubicBezTo>
                    <a:pt x="5659" y="2318"/>
                    <a:pt x="5815" y="2272"/>
                    <a:pt x="5954" y="2272"/>
                  </a:cubicBezTo>
                  <a:cubicBezTo>
                    <a:pt x="6545" y="2272"/>
                    <a:pt x="6850" y="3084"/>
                    <a:pt x="6850" y="3084"/>
                  </a:cubicBezTo>
                  <a:cubicBezTo>
                    <a:pt x="7970" y="3084"/>
                    <a:pt x="7391" y="171"/>
                    <a:pt x="5954" y="13"/>
                  </a:cubicBezTo>
                  <a:cubicBezTo>
                    <a:pt x="5849" y="4"/>
                    <a:pt x="5749" y="1"/>
                    <a:pt x="5655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2" name="Google Shape;4622;p62">
              <a:extLst>
                <a:ext uri="{FF2B5EF4-FFF2-40B4-BE49-F238E27FC236}">
                  <a16:creationId xmlns:a16="http://schemas.microsoft.com/office/drawing/2014/main" id="{0D9A8EA6-31EA-7A34-004F-811020B9B2FE}"/>
                </a:ext>
              </a:extLst>
            </p:cNvPr>
            <p:cNvSpPr/>
            <p:nvPr/>
          </p:nvSpPr>
          <p:spPr>
            <a:xfrm>
              <a:off x="-1214410" y="2875198"/>
              <a:ext cx="173622" cy="294692"/>
            </a:xfrm>
            <a:custGeom>
              <a:avLst/>
              <a:gdLst/>
              <a:ahLst/>
              <a:cxnLst/>
              <a:rect l="l" t="t" r="r" b="b"/>
              <a:pathLst>
                <a:path w="2838" h="4817" extrusionOk="0">
                  <a:moveTo>
                    <a:pt x="2838" y="0"/>
                  </a:moveTo>
                  <a:cubicBezTo>
                    <a:pt x="2838" y="0"/>
                    <a:pt x="1671" y="75"/>
                    <a:pt x="1587" y="150"/>
                  </a:cubicBezTo>
                  <a:cubicBezTo>
                    <a:pt x="1587" y="150"/>
                    <a:pt x="579" y="1354"/>
                    <a:pt x="0" y="4817"/>
                  </a:cubicBezTo>
                  <a:lnTo>
                    <a:pt x="2138" y="1046"/>
                  </a:lnTo>
                  <a:cubicBezTo>
                    <a:pt x="2138" y="1046"/>
                    <a:pt x="2287" y="700"/>
                    <a:pt x="2838" y="0"/>
                  </a:cubicBezTo>
                  <a:close/>
                </a:path>
              </a:pathLst>
            </a:custGeom>
            <a:solidFill>
              <a:srgbClr val="000000">
                <a:alpha val="284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3" name="Google Shape;4623;p62">
              <a:extLst>
                <a:ext uri="{FF2B5EF4-FFF2-40B4-BE49-F238E27FC236}">
                  <a16:creationId xmlns:a16="http://schemas.microsoft.com/office/drawing/2014/main" id="{A7DA4220-F49C-DDBE-0B45-ED3867DD03A9}"/>
                </a:ext>
              </a:extLst>
            </p:cNvPr>
            <p:cNvSpPr/>
            <p:nvPr/>
          </p:nvSpPr>
          <p:spPr>
            <a:xfrm>
              <a:off x="-1292371" y="2879024"/>
              <a:ext cx="375819" cy="642618"/>
            </a:xfrm>
            <a:custGeom>
              <a:avLst/>
              <a:gdLst/>
              <a:ahLst/>
              <a:cxnLst/>
              <a:rect l="l" t="t" r="r" b="b"/>
              <a:pathLst>
                <a:path w="6143" h="10504" extrusionOk="0">
                  <a:moveTo>
                    <a:pt x="4271" y="0"/>
                  </a:moveTo>
                  <a:cubicBezTo>
                    <a:pt x="3817" y="0"/>
                    <a:pt x="3370" y="243"/>
                    <a:pt x="3109" y="659"/>
                  </a:cubicBezTo>
                  <a:cubicBezTo>
                    <a:pt x="1" y="5438"/>
                    <a:pt x="701" y="8826"/>
                    <a:pt x="701" y="8826"/>
                  </a:cubicBezTo>
                  <a:cubicBezTo>
                    <a:pt x="860" y="10376"/>
                    <a:pt x="1709" y="10422"/>
                    <a:pt x="1709" y="10422"/>
                  </a:cubicBezTo>
                  <a:cubicBezTo>
                    <a:pt x="1952" y="10478"/>
                    <a:pt x="2196" y="10504"/>
                    <a:pt x="2438" y="10504"/>
                  </a:cubicBezTo>
                  <a:cubicBezTo>
                    <a:pt x="3857" y="10504"/>
                    <a:pt x="5218" y="9629"/>
                    <a:pt x="6143" y="8864"/>
                  </a:cubicBezTo>
                  <a:cubicBezTo>
                    <a:pt x="6105" y="8705"/>
                    <a:pt x="6068" y="8556"/>
                    <a:pt x="6031" y="8360"/>
                  </a:cubicBezTo>
                  <a:cubicBezTo>
                    <a:pt x="5872" y="7809"/>
                    <a:pt x="5760" y="7267"/>
                    <a:pt x="5676" y="6689"/>
                  </a:cubicBezTo>
                  <a:lnTo>
                    <a:pt x="3893" y="7193"/>
                  </a:lnTo>
                  <a:cubicBezTo>
                    <a:pt x="5331" y="4701"/>
                    <a:pt x="5676" y="3422"/>
                    <a:pt x="5797" y="2367"/>
                  </a:cubicBezTo>
                  <a:cubicBezTo>
                    <a:pt x="5835" y="2255"/>
                    <a:pt x="5835" y="2096"/>
                    <a:pt x="5872" y="1975"/>
                  </a:cubicBezTo>
                  <a:cubicBezTo>
                    <a:pt x="5909" y="1004"/>
                    <a:pt x="5443" y="463"/>
                    <a:pt x="4939" y="192"/>
                  </a:cubicBezTo>
                  <a:cubicBezTo>
                    <a:pt x="4729" y="61"/>
                    <a:pt x="4500" y="0"/>
                    <a:pt x="4271" y="0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4" name="Google Shape;4624;p62">
              <a:extLst>
                <a:ext uri="{FF2B5EF4-FFF2-40B4-BE49-F238E27FC236}">
                  <a16:creationId xmlns:a16="http://schemas.microsoft.com/office/drawing/2014/main" id="{FEC01A0A-638F-D7EC-DF75-CC7FAB901111}"/>
                </a:ext>
              </a:extLst>
            </p:cNvPr>
            <p:cNvSpPr/>
            <p:nvPr/>
          </p:nvSpPr>
          <p:spPr>
            <a:xfrm>
              <a:off x="-1028508" y="3149983"/>
              <a:ext cx="81123" cy="163958"/>
            </a:xfrm>
            <a:custGeom>
              <a:avLst/>
              <a:gdLst/>
              <a:ahLst/>
              <a:cxnLst/>
              <a:rect l="l" t="t" r="r" b="b"/>
              <a:pathLst>
                <a:path w="1326" h="2680" extrusionOk="0">
                  <a:moveTo>
                    <a:pt x="822" y="1"/>
                  </a:moveTo>
                  <a:cubicBezTo>
                    <a:pt x="784" y="76"/>
                    <a:pt x="0" y="1672"/>
                    <a:pt x="47" y="2446"/>
                  </a:cubicBezTo>
                  <a:cubicBezTo>
                    <a:pt x="47" y="2493"/>
                    <a:pt x="84" y="2568"/>
                    <a:pt x="121" y="2605"/>
                  </a:cubicBezTo>
                  <a:cubicBezTo>
                    <a:pt x="196" y="2642"/>
                    <a:pt x="317" y="2680"/>
                    <a:pt x="429" y="2680"/>
                  </a:cubicBezTo>
                  <a:cubicBezTo>
                    <a:pt x="784" y="2680"/>
                    <a:pt x="1251" y="2530"/>
                    <a:pt x="1326" y="2530"/>
                  </a:cubicBezTo>
                  <a:lnTo>
                    <a:pt x="1288" y="2409"/>
                  </a:lnTo>
                  <a:cubicBezTo>
                    <a:pt x="1127" y="2467"/>
                    <a:pt x="741" y="2557"/>
                    <a:pt x="467" y="2557"/>
                  </a:cubicBezTo>
                  <a:cubicBezTo>
                    <a:pt x="345" y="2557"/>
                    <a:pt x="245" y="2539"/>
                    <a:pt x="196" y="2493"/>
                  </a:cubicBezTo>
                  <a:cubicBezTo>
                    <a:pt x="159" y="2493"/>
                    <a:pt x="159" y="2446"/>
                    <a:pt x="159" y="2446"/>
                  </a:cubicBezTo>
                  <a:cubicBezTo>
                    <a:pt x="121" y="1672"/>
                    <a:pt x="896" y="76"/>
                    <a:pt x="896" y="38"/>
                  </a:cubicBezTo>
                  <a:lnTo>
                    <a:pt x="822" y="1"/>
                  </a:ln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5" name="Google Shape;4625;p62">
              <a:extLst>
                <a:ext uri="{FF2B5EF4-FFF2-40B4-BE49-F238E27FC236}">
                  <a16:creationId xmlns:a16="http://schemas.microsoft.com/office/drawing/2014/main" id="{DBE3B399-E02A-80F3-93ED-8D04346539E1}"/>
                </a:ext>
              </a:extLst>
            </p:cNvPr>
            <p:cNvSpPr/>
            <p:nvPr/>
          </p:nvSpPr>
          <p:spPr>
            <a:xfrm rot="5750891">
              <a:off x="-1183540" y="2326738"/>
              <a:ext cx="111882" cy="28657"/>
            </a:xfrm>
            <a:prstGeom prst="roundRect">
              <a:avLst>
                <a:gd name="adj" fmla="val 16667"/>
              </a:avLst>
            </a:prstGeom>
            <a:solidFill>
              <a:srgbClr val="EF419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66" name="Google Shape;4626;p62">
            <a:extLst>
              <a:ext uri="{FF2B5EF4-FFF2-40B4-BE49-F238E27FC236}">
                <a16:creationId xmlns:a16="http://schemas.microsoft.com/office/drawing/2014/main" id="{A4E62124-C662-417A-5824-669F0666352E}"/>
              </a:ext>
            </a:extLst>
          </p:cNvPr>
          <p:cNvGrpSpPr/>
          <p:nvPr/>
        </p:nvGrpSpPr>
        <p:grpSpPr>
          <a:xfrm>
            <a:off x="10248549" y="1387942"/>
            <a:ext cx="540044" cy="511479"/>
            <a:chOff x="7532299" y="1040956"/>
            <a:chExt cx="405033" cy="383609"/>
          </a:xfrm>
        </p:grpSpPr>
        <p:grpSp>
          <p:nvGrpSpPr>
            <p:cNvPr id="67" name="Google Shape;4627;p62">
              <a:extLst>
                <a:ext uri="{FF2B5EF4-FFF2-40B4-BE49-F238E27FC236}">
                  <a16:creationId xmlns:a16="http://schemas.microsoft.com/office/drawing/2014/main" id="{F63B380C-FEE0-82C7-C5B7-7876C10755BE}"/>
                </a:ext>
              </a:extLst>
            </p:cNvPr>
            <p:cNvGrpSpPr/>
            <p:nvPr/>
          </p:nvGrpSpPr>
          <p:grpSpPr>
            <a:xfrm>
              <a:off x="7745874" y="1242276"/>
              <a:ext cx="191446" cy="161350"/>
              <a:chOff x="2222003" y="304963"/>
              <a:chExt cx="208093" cy="175380"/>
            </a:xfrm>
          </p:grpSpPr>
          <p:sp>
            <p:nvSpPr>
              <p:cNvPr id="95" name="Google Shape;4628;p62">
                <a:extLst>
                  <a:ext uri="{FF2B5EF4-FFF2-40B4-BE49-F238E27FC236}">
                    <a16:creationId xmlns:a16="http://schemas.microsoft.com/office/drawing/2014/main" id="{6EEF55A4-3806-2E78-FCBB-83AA13E48339}"/>
                  </a:ext>
                </a:extLst>
              </p:cNvPr>
              <p:cNvSpPr/>
              <p:nvPr/>
            </p:nvSpPr>
            <p:spPr>
              <a:xfrm>
                <a:off x="2223202" y="304963"/>
                <a:ext cx="124875" cy="152925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8036" extrusionOk="0">
                    <a:moveTo>
                      <a:pt x="5057" y="1"/>
                    </a:moveTo>
                    <a:cubicBezTo>
                      <a:pt x="4719" y="1"/>
                      <a:pt x="4375" y="113"/>
                      <a:pt x="4099" y="359"/>
                    </a:cubicBezTo>
                    <a:cubicBezTo>
                      <a:pt x="2251" y="2237"/>
                      <a:pt x="1416" y="4706"/>
                      <a:pt x="152" y="6924"/>
                    </a:cubicBezTo>
                    <a:cubicBezTo>
                      <a:pt x="1" y="7448"/>
                      <a:pt x="361" y="8036"/>
                      <a:pt x="851" y="8036"/>
                    </a:cubicBezTo>
                    <a:cubicBezTo>
                      <a:pt x="962" y="8036"/>
                      <a:pt x="1081" y="8005"/>
                      <a:pt x="1201" y="7937"/>
                    </a:cubicBezTo>
                    <a:cubicBezTo>
                      <a:pt x="3634" y="6429"/>
                      <a:pt x="6561" y="4240"/>
                      <a:pt x="6435" y="1195"/>
                    </a:cubicBezTo>
                    <a:cubicBezTo>
                      <a:pt x="6396" y="454"/>
                      <a:pt x="5737" y="1"/>
                      <a:pt x="5057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96" name="Google Shape;4629;p62">
                <a:extLst>
                  <a:ext uri="{FF2B5EF4-FFF2-40B4-BE49-F238E27FC236}">
                    <a16:creationId xmlns:a16="http://schemas.microsoft.com/office/drawing/2014/main" id="{2CCAE08C-7AD6-F272-AF8E-626EF30A0CC6}"/>
                  </a:ext>
                </a:extLst>
              </p:cNvPr>
              <p:cNvSpPr/>
              <p:nvPr/>
            </p:nvSpPr>
            <p:spPr>
              <a:xfrm>
                <a:off x="2222003" y="402492"/>
                <a:ext cx="208093" cy="77852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4091" extrusionOk="0">
                    <a:moveTo>
                      <a:pt x="8593" y="1"/>
                    </a:moveTo>
                    <a:cubicBezTo>
                      <a:pt x="5866" y="1"/>
                      <a:pt x="3378" y="1091"/>
                      <a:pt x="836" y="1673"/>
                    </a:cubicBezTo>
                    <a:lnTo>
                      <a:pt x="799" y="1673"/>
                    </a:lnTo>
                    <a:cubicBezTo>
                      <a:pt x="126" y="1984"/>
                      <a:pt x="0" y="2997"/>
                      <a:pt x="769" y="3248"/>
                    </a:cubicBezTo>
                    <a:cubicBezTo>
                      <a:pt x="2276" y="3681"/>
                      <a:pt x="4028" y="4091"/>
                      <a:pt x="5702" y="4091"/>
                    </a:cubicBezTo>
                    <a:cubicBezTo>
                      <a:pt x="7346" y="4091"/>
                      <a:pt x="8916" y="3696"/>
                      <a:pt x="10106" y="2538"/>
                    </a:cubicBezTo>
                    <a:cubicBezTo>
                      <a:pt x="10934" y="1673"/>
                      <a:pt x="10224" y="136"/>
                      <a:pt x="9027" y="10"/>
                    </a:cubicBezTo>
                    <a:cubicBezTo>
                      <a:pt x="8882" y="4"/>
                      <a:pt x="8737" y="1"/>
                      <a:pt x="8593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8" name="Google Shape;4630;p62">
              <a:extLst>
                <a:ext uri="{FF2B5EF4-FFF2-40B4-BE49-F238E27FC236}">
                  <a16:creationId xmlns:a16="http://schemas.microsoft.com/office/drawing/2014/main" id="{1C91FE7B-0814-F588-7604-7B73940105A0}"/>
                </a:ext>
              </a:extLst>
            </p:cNvPr>
            <p:cNvGrpSpPr/>
            <p:nvPr/>
          </p:nvGrpSpPr>
          <p:grpSpPr>
            <a:xfrm>
              <a:off x="7745887" y="1242782"/>
              <a:ext cx="191446" cy="161350"/>
              <a:chOff x="2222003" y="304963"/>
              <a:chExt cx="208093" cy="175380"/>
            </a:xfrm>
          </p:grpSpPr>
          <p:sp>
            <p:nvSpPr>
              <p:cNvPr id="93" name="Google Shape;4631;p62">
                <a:extLst>
                  <a:ext uri="{FF2B5EF4-FFF2-40B4-BE49-F238E27FC236}">
                    <a16:creationId xmlns:a16="http://schemas.microsoft.com/office/drawing/2014/main" id="{28904A88-46B5-5178-B97F-1D24B5917E40}"/>
                  </a:ext>
                </a:extLst>
              </p:cNvPr>
              <p:cNvSpPr/>
              <p:nvPr/>
            </p:nvSpPr>
            <p:spPr>
              <a:xfrm>
                <a:off x="2223202" y="304963"/>
                <a:ext cx="124875" cy="152925"/>
              </a:xfrm>
              <a:custGeom>
                <a:avLst/>
                <a:gdLst/>
                <a:ahLst/>
                <a:cxnLst/>
                <a:rect l="l" t="t" r="r" b="b"/>
                <a:pathLst>
                  <a:path w="6562" h="8036" extrusionOk="0">
                    <a:moveTo>
                      <a:pt x="5057" y="1"/>
                    </a:moveTo>
                    <a:cubicBezTo>
                      <a:pt x="4719" y="1"/>
                      <a:pt x="4375" y="113"/>
                      <a:pt x="4099" y="359"/>
                    </a:cubicBezTo>
                    <a:cubicBezTo>
                      <a:pt x="2251" y="2237"/>
                      <a:pt x="1416" y="4706"/>
                      <a:pt x="152" y="6924"/>
                    </a:cubicBezTo>
                    <a:cubicBezTo>
                      <a:pt x="1" y="7448"/>
                      <a:pt x="361" y="8036"/>
                      <a:pt x="851" y="8036"/>
                    </a:cubicBezTo>
                    <a:cubicBezTo>
                      <a:pt x="962" y="8036"/>
                      <a:pt x="1081" y="8005"/>
                      <a:pt x="1201" y="7937"/>
                    </a:cubicBezTo>
                    <a:cubicBezTo>
                      <a:pt x="3634" y="6429"/>
                      <a:pt x="6561" y="4240"/>
                      <a:pt x="6435" y="1195"/>
                    </a:cubicBezTo>
                    <a:cubicBezTo>
                      <a:pt x="6396" y="454"/>
                      <a:pt x="5737" y="1"/>
                      <a:pt x="5057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94" name="Google Shape;4632;p62">
                <a:extLst>
                  <a:ext uri="{FF2B5EF4-FFF2-40B4-BE49-F238E27FC236}">
                    <a16:creationId xmlns:a16="http://schemas.microsoft.com/office/drawing/2014/main" id="{CFCC2A5E-5ED6-3CD5-AC5D-546265546DAF}"/>
                  </a:ext>
                </a:extLst>
              </p:cNvPr>
              <p:cNvSpPr/>
              <p:nvPr/>
            </p:nvSpPr>
            <p:spPr>
              <a:xfrm>
                <a:off x="2222003" y="402492"/>
                <a:ext cx="208093" cy="77852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4091" extrusionOk="0">
                    <a:moveTo>
                      <a:pt x="8593" y="1"/>
                    </a:moveTo>
                    <a:cubicBezTo>
                      <a:pt x="5866" y="1"/>
                      <a:pt x="3378" y="1091"/>
                      <a:pt x="836" y="1673"/>
                    </a:cubicBezTo>
                    <a:lnTo>
                      <a:pt x="799" y="1673"/>
                    </a:lnTo>
                    <a:cubicBezTo>
                      <a:pt x="126" y="1984"/>
                      <a:pt x="0" y="2997"/>
                      <a:pt x="769" y="3248"/>
                    </a:cubicBezTo>
                    <a:cubicBezTo>
                      <a:pt x="2276" y="3681"/>
                      <a:pt x="4028" y="4091"/>
                      <a:pt x="5702" y="4091"/>
                    </a:cubicBezTo>
                    <a:cubicBezTo>
                      <a:pt x="7346" y="4091"/>
                      <a:pt x="8916" y="3696"/>
                      <a:pt x="10106" y="2538"/>
                    </a:cubicBezTo>
                    <a:cubicBezTo>
                      <a:pt x="10934" y="1673"/>
                      <a:pt x="10224" y="136"/>
                      <a:pt x="9027" y="10"/>
                    </a:cubicBezTo>
                    <a:cubicBezTo>
                      <a:pt x="8882" y="4"/>
                      <a:pt x="8737" y="1"/>
                      <a:pt x="8593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9" name="Google Shape;4633;p62">
              <a:extLst>
                <a:ext uri="{FF2B5EF4-FFF2-40B4-BE49-F238E27FC236}">
                  <a16:creationId xmlns:a16="http://schemas.microsoft.com/office/drawing/2014/main" id="{F6E3387C-193D-AA39-360F-F5C7723DC644}"/>
                </a:ext>
              </a:extLst>
            </p:cNvPr>
            <p:cNvSpPr/>
            <p:nvPr/>
          </p:nvSpPr>
          <p:spPr>
            <a:xfrm>
              <a:off x="7743809" y="1252273"/>
              <a:ext cx="184914" cy="136961"/>
            </a:xfrm>
            <a:custGeom>
              <a:avLst/>
              <a:gdLst/>
              <a:ahLst/>
              <a:cxnLst/>
              <a:rect l="l" t="t" r="r" b="b"/>
              <a:pathLst>
                <a:path w="10562" h="7823" extrusionOk="0">
                  <a:moveTo>
                    <a:pt x="8479" y="0"/>
                  </a:moveTo>
                  <a:cubicBezTo>
                    <a:pt x="8261" y="0"/>
                    <a:pt x="8038" y="40"/>
                    <a:pt x="7821" y="128"/>
                  </a:cubicBezTo>
                  <a:cubicBezTo>
                    <a:pt x="4864" y="1548"/>
                    <a:pt x="2861" y="4135"/>
                    <a:pt x="488" y="6198"/>
                  </a:cubicBezTo>
                  <a:lnTo>
                    <a:pt x="458" y="6198"/>
                  </a:lnTo>
                  <a:cubicBezTo>
                    <a:pt x="0" y="6827"/>
                    <a:pt x="307" y="7823"/>
                    <a:pt x="1063" y="7823"/>
                  </a:cubicBezTo>
                  <a:cubicBezTo>
                    <a:pt x="1125" y="7823"/>
                    <a:pt x="1189" y="7816"/>
                    <a:pt x="1257" y="7802"/>
                  </a:cubicBezTo>
                  <a:cubicBezTo>
                    <a:pt x="4739" y="7063"/>
                    <a:pt x="9086" y="5732"/>
                    <a:pt x="10254" y="2073"/>
                  </a:cubicBezTo>
                  <a:cubicBezTo>
                    <a:pt x="10561" y="995"/>
                    <a:pt x="9567" y="0"/>
                    <a:pt x="8479" y="0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0" name="Google Shape;4634;p62">
              <a:extLst>
                <a:ext uri="{FF2B5EF4-FFF2-40B4-BE49-F238E27FC236}">
                  <a16:creationId xmlns:a16="http://schemas.microsoft.com/office/drawing/2014/main" id="{10744813-F62E-BC57-144E-F6FB7AFDCF87}"/>
                </a:ext>
              </a:extLst>
            </p:cNvPr>
            <p:cNvSpPr/>
            <p:nvPr/>
          </p:nvSpPr>
          <p:spPr>
            <a:xfrm>
              <a:off x="7532299" y="1040956"/>
              <a:ext cx="295511" cy="376203"/>
            </a:xfrm>
            <a:custGeom>
              <a:avLst/>
              <a:gdLst/>
              <a:ahLst/>
              <a:cxnLst/>
              <a:rect l="l" t="t" r="r" b="b"/>
              <a:pathLst>
                <a:path w="16879" h="21488" extrusionOk="0">
                  <a:moveTo>
                    <a:pt x="7889" y="0"/>
                  </a:moveTo>
                  <a:cubicBezTo>
                    <a:pt x="4533" y="185"/>
                    <a:pt x="2248" y="3386"/>
                    <a:pt x="1509" y="6528"/>
                  </a:cubicBezTo>
                  <a:cubicBezTo>
                    <a:pt x="1169" y="7519"/>
                    <a:pt x="866" y="8472"/>
                    <a:pt x="681" y="9485"/>
                  </a:cubicBezTo>
                  <a:cubicBezTo>
                    <a:pt x="1" y="12198"/>
                    <a:pt x="186" y="15185"/>
                    <a:pt x="1450" y="17588"/>
                  </a:cubicBezTo>
                  <a:cubicBezTo>
                    <a:pt x="1760" y="18172"/>
                    <a:pt x="2160" y="18697"/>
                    <a:pt x="2618" y="19192"/>
                  </a:cubicBezTo>
                  <a:cubicBezTo>
                    <a:pt x="3113" y="19687"/>
                    <a:pt x="3668" y="20086"/>
                    <a:pt x="4311" y="20456"/>
                  </a:cubicBezTo>
                  <a:cubicBezTo>
                    <a:pt x="4962" y="20730"/>
                    <a:pt x="5605" y="20944"/>
                    <a:pt x="6285" y="21099"/>
                  </a:cubicBezTo>
                  <a:cubicBezTo>
                    <a:pt x="7041" y="21363"/>
                    <a:pt x="7815" y="21487"/>
                    <a:pt x="8583" y="21487"/>
                  </a:cubicBezTo>
                  <a:cubicBezTo>
                    <a:pt x="12477" y="21487"/>
                    <a:pt x="16200" y="18300"/>
                    <a:pt x="16509" y="14076"/>
                  </a:cubicBezTo>
                  <a:cubicBezTo>
                    <a:pt x="16879" y="9766"/>
                    <a:pt x="15955" y="5049"/>
                    <a:pt x="12754" y="1878"/>
                  </a:cubicBezTo>
                  <a:cubicBezTo>
                    <a:pt x="11460" y="739"/>
                    <a:pt x="9767" y="0"/>
                    <a:pt x="7889" y="0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1" name="Google Shape;4635;p62">
              <a:extLst>
                <a:ext uri="{FF2B5EF4-FFF2-40B4-BE49-F238E27FC236}">
                  <a16:creationId xmlns:a16="http://schemas.microsoft.com/office/drawing/2014/main" id="{7A24BC79-1439-CF24-3A79-85BCCD81F0D7}"/>
                </a:ext>
              </a:extLst>
            </p:cNvPr>
            <p:cNvSpPr/>
            <p:nvPr/>
          </p:nvSpPr>
          <p:spPr>
            <a:xfrm>
              <a:off x="7559226" y="1207489"/>
              <a:ext cx="241150" cy="209671"/>
            </a:xfrm>
            <a:custGeom>
              <a:avLst/>
              <a:gdLst/>
              <a:ahLst/>
              <a:cxnLst/>
              <a:rect l="l" t="t" r="r" b="b"/>
              <a:pathLst>
                <a:path w="13774" h="11976" extrusionOk="0">
                  <a:moveTo>
                    <a:pt x="7204" y="1"/>
                  </a:moveTo>
                  <a:cubicBezTo>
                    <a:pt x="5440" y="1"/>
                    <a:pt x="3850" y="674"/>
                    <a:pt x="2499" y="1947"/>
                  </a:cubicBezTo>
                  <a:cubicBezTo>
                    <a:pt x="836" y="3522"/>
                    <a:pt x="222" y="5643"/>
                    <a:pt x="38" y="7891"/>
                  </a:cubicBezTo>
                  <a:cubicBezTo>
                    <a:pt x="38" y="8017"/>
                    <a:pt x="38" y="8142"/>
                    <a:pt x="1" y="8261"/>
                  </a:cubicBezTo>
                  <a:cubicBezTo>
                    <a:pt x="311" y="8756"/>
                    <a:pt x="681" y="9251"/>
                    <a:pt x="1080" y="9680"/>
                  </a:cubicBezTo>
                  <a:cubicBezTo>
                    <a:pt x="1575" y="10175"/>
                    <a:pt x="2130" y="10574"/>
                    <a:pt x="2773" y="10944"/>
                  </a:cubicBezTo>
                  <a:cubicBezTo>
                    <a:pt x="3424" y="11218"/>
                    <a:pt x="4067" y="11432"/>
                    <a:pt x="4747" y="11587"/>
                  </a:cubicBezTo>
                  <a:cubicBezTo>
                    <a:pt x="5501" y="11851"/>
                    <a:pt x="6274" y="11975"/>
                    <a:pt x="7040" y="11975"/>
                  </a:cubicBezTo>
                  <a:cubicBezTo>
                    <a:pt x="9684" y="11975"/>
                    <a:pt x="12253" y="10501"/>
                    <a:pt x="13714" y="8231"/>
                  </a:cubicBezTo>
                  <a:cubicBezTo>
                    <a:pt x="13774" y="7736"/>
                    <a:pt x="13744" y="7248"/>
                    <a:pt x="13677" y="6723"/>
                  </a:cubicBezTo>
                  <a:cubicBezTo>
                    <a:pt x="13530" y="5614"/>
                    <a:pt x="13249" y="4564"/>
                    <a:pt x="12694" y="3581"/>
                  </a:cubicBezTo>
                  <a:cubicBezTo>
                    <a:pt x="12169" y="2627"/>
                    <a:pt x="11497" y="1733"/>
                    <a:pt x="10632" y="1052"/>
                  </a:cubicBezTo>
                  <a:cubicBezTo>
                    <a:pt x="9833" y="439"/>
                    <a:pt x="8939" y="158"/>
                    <a:pt x="7948" y="40"/>
                  </a:cubicBezTo>
                  <a:cubicBezTo>
                    <a:pt x="7697" y="14"/>
                    <a:pt x="7449" y="1"/>
                    <a:pt x="7204" y="1"/>
                  </a:cubicBezTo>
                  <a:close/>
                </a:path>
              </a:pathLst>
            </a:custGeom>
            <a:solidFill>
              <a:srgbClr val="BC7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72" name="Google Shape;4636;p62">
              <a:extLst>
                <a:ext uri="{FF2B5EF4-FFF2-40B4-BE49-F238E27FC236}">
                  <a16:creationId xmlns:a16="http://schemas.microsoft.com/office/drawing/2014/main" id="{7BA45DD3-2221-E87D-7C0E-EBE0891A1985}"/>
                </a:ext>
              </a:extLst>
            </p:cNvPr>
            <p:cNvGrpSpPr/>
            <p:nvPr/>
          </p:nvGrpSpPr>
          <p:grpSpPr>
            <a:xfrm>
              <a:off x="7793200" y="1081101"/>
              <a:ext cx="117529" cy="151993"/>
              <a:chOff x="2273444" y="129773"/>
              <a:chExt cx="127748" cy="165210"/>
            </a:xfrm>
          </p:grpSpPr>
          <p:sp>
            <p:nvSpPr>
              <p:cNvPr id="91" name="Google Shape;4637;p62">
                <a:extLst>
                  <a:ext uri="{FF2B5EF4-FFF2-40B4-BE49-F238E27FC236}">
                    <a16:creationId xmlns:a16="http://schemas.microsoft.com/office/drawing/2014/main" id="{CE7BA19E-73B4-884C-3936-0D44A5AC98B7}"/>
                  </a:ext>
                </a:extLst>
              </p:cNvPr>
              <p:cNvSpPr/>
              <p:nvPr/>
            </p:nvSpPr>
            <p:spPr>
              <a:xfrm>
                <a:off x="2273631" y="129773"/>
                <a:ext cx="85654" cy="160937"/>
              </a:xfrm>
              <a:custGeom>
                <a:avLst/>
                <a:gdLst/>
                <a:ahLst/>
                <a:cxnLst/>
                <a:rect l="l" t="t" r="r" b="b"/>
                <a:pathLst>
                  <a:path w="4501" h="8457" extrusionOk="0">
                    <a:moveTo>
                      <a:pt x="3372" y="1"/>
                    </a:moveTo>
                    <a:cubicBezTo>
                      <a:pt x="3155" y="1"/>
                      <a:pt x="2935" y="93"/>
                      <a:pt x="2743" y="295"/>
                    </a:cubicBezTo>
                    <a:cubicBezTo>
                      <a:pt x="1597" y="1588"/>
                      <a:pt x="828" y="3281"/>
                      <a:pt x="30" y="4945"/>
                    </a:cubicBezTo>
                    <a:cubicBezTo>
                      <a:pt x="156" y="5654"/>
                      <a:pt x="215" y="6335"/>
                      <a:pt x="156" y="7007"/>
                    </a:cubicBezTo>
                    <a:cubicBezTo>
                      <a:pt x="119" y="7503"/>
                      <a:pt x="89" y="7998"/>
                      <a:pt x="0" y="8456"/>
                    </a:cubicBezTo>
                    <a:cubicBezTo>
                      <a:pt x="1967" y="7044"/>
                      <a:pt x="4125" y="4945"/>
                      <a:pt x="4436" y="1588"/>
                    </a:cubicBezTo>
                    <a:cubicBezTo>
                      <a:pt x="4500" y="648"/>
                      <a:pt x="3948" y="1"/>
                      <a:pt x="3372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92" name="Google Shape;4638;p62">
                <a:extLst>
                  <a:ext uri="{FF2B5EF4-FFF2-40B4-BE49-F238E27FC236}">
                    <a16:creationId xmlns:a16="http://schemas.microsoft.com/office/drawing/2014/main" id="{DC7ABDEA-EB67-BBE6-2EA4-1568C59F3229}"/>
                  </a:ext>
                </a:extLst>
              </p:cNvPr>
              <p:cNvSpPr/>
              <p:nvPr/>
            </p:nvSpPr>
            <p:spPr>
              <a:xfrm>
                <a:off x="2273444" y="195037"/>
                <a:ext cx="127748" cy="99946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5252" extrusionOk="0">
                    <a:moveTo>
                      <a:pt x="5175" y="0"/>
                    </a:moveTo>
                    <a:cubicBezTo>
                      <a:pt x="3386" y="156"/>
                      <a:pt x="1752" y="1198"/>
                      <a:pt x="119" y="2122"/>
                    </a:cubicBezTo>
                    <a:cubicBezTo>
                      <a:pt x="185" y="2647"/>
                      <a:pt x="185" y="3142"/>
                      <a:pt x="156" y="3630"/>
                    </a:cubicBezTo>
                    <a:cubicBezTo>
                      <a:pt x="119" y="4126"/>
                      <a:pt x="89" y="4591"/>
                      <a:pt x="0" y="5050"/>
                    </a:cubicBezTo>
                    <a:cubicBezTo>
                      <a:pt x="601" y="5169"/>
                      <a:pt x="1220" y="5251"/>
                      <a:pt x="1836" y="5251"/>
                    </a:cubicBezTo>
                    <a:cubicBezTo>
                      <a:pt x="3426" y="5251"/>
                      <a:pt x="4985" y="4706"/>
                      <a:pt x="6099" y="2861"/>
                    </a:cubicBezTo>
                    <a:cubicBezTo>
                      <a:pt x="6713" y="1753"/>
                      <a:pt x="6099" y="30"/>
                      <a:pt x="5175" y="0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73" name="Google Shape;4639;p62">
              <a:extLst>
                <a:ext uri="{FF2B5EF4-FFF2-40B4-BE49-F238E27FC236}">
                  <a16:creationId xmlns:a16="http://schemas.microsoft.com/office/drawing/2014/main" id="{1BE6E026-9520-FABF-E07A-D7F0B992F25E}"/>
                </a:ext>
              </a:extLst>
            </p:cNvPr>
            <p:cNvGrpSpPr/>
            <p:nvPr/>
          </p:nvGrpSpPr>
          <p:grpSpPr>
            <a:xfrm>
              <a:off x="7555551" y="1225852"/>
              <a:ext cx="120272" cy="136972"/>
              <a:chOff x="2015051" y="273164"/>
              <a:chExt cx="130717" cy="162802"/>
            </a:xfrm>
          </p:grpSpPr>
          <p:sp>
            <p:nvSpPr>
              <p:cNvPr id="89" name="Google Shape;4640;p62">
                <a:extLst>
                  <a:ext uri="{FF2B5EF4-FFF2-40B4-BE49-F238E27FC236}">
                    <a16:creationId xmlns:a16="http://schemas.microsoft.com/office/drawing/2014/main" id="{6709A054-B030-A259-D0A3-ECD0BED42869}"/>
                  </a:ext>
                </a:extLst>
              </p:cNvPr>
              <p:cNvSpPr/>
              <p:nvPr/>
            </p:nvSpPr>
            <p:spPr>
              <a:xfrm>
                <a:off x="2015051" y="277884"/>
                <a:ext cx="92524" cy="158082"/>
              </a:xfrm>
              <a:custGeom>
                <a:avLst/>
                <a:gdLst/>
                <a:ahLst/>
                <a:cxnLst/>
                <a:rect l="l" t="t" r="r" b="b"/>
                <a:pathLst>
                  <a:path w="4862" h="83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459"/>
                      <a:pt x="185" y="954"/>
                      <a:pt x="215" y="1479"/>
                    </a:cubicBezTo>
                    <a:cubicBezTo>
                      <a:pt x="311" y="2122"/>
                      <a:pt x="281" y="2832"/>
                      <a:pt x="185" y="3512"/>
                    </a:cubicBezTo>
                    <a:cubicBezTo>
                      <a:pt x="1050" y="5176"/>
                      <a:pt x="1945" y="6802"/>
                      <a:pt x="3113" y="8037"/>
                    </a:cubicBezTo>
                    <a:cubicBezTo>
                      <a:pt x="3314" y="8222"/>
                      <a:pt x="3532" y="8307"/>
                      <a:pt x="3742" y="8307"/>
                    </a:cubicBezTo>
                    <a:cubicBezTo>
                      <a:pt x="4334" y="8307"/>
                      <a:pt x="4861" y="7632"/>
                      <a:pt x="4746" y="6654"/>
                    </a:cubicBezTo>
                    <a:cubicBezTo>
                      <a:pt x="4281" y="3327"/>
                      <a:pt x="2033" y="1324"/>
                      <a:pt x="0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90" name="Google Shape;4641;p62">
                <a:extLst>
                  <a:ext uri="{FF2B5EF4-FFF2-40B4-BE49-F238E27FC236}">
                    <a16:creationId xmlns:a16="http://schemas.microsoft.com/office/drawing/2014/main" id="{A2F350E5-2DD4-2BFD-1E33-8B027D1965B7}"/>
                  </a:ext>
                </a:extLst>
              </p:cNvPr>
              <p:cNvSpPr/>
              <p:nvPr/>
            </p:nvSpPr>
            <p:spPr>
              <a:xfrm>
                <a:off x="2015051" y="273164"/>
                <a:ext cx="130717" cy="97319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114" extrusionOk="0">
                    <a:moveTo>
                      <a:pt x="2144" y="1"/>
                    </a:moveTo>
                    <a:cubicBezTo>
                      <a:pt x="1424" y="1"/>
                      <a:pt x="697" y="126"/>
                      <a:pt x="0" y="308"/>
                    </a:cubicBezTo>
                    <a:cubicBezTo>
                      <a:pt x="96" y="766"/>
                      <a:pt x="185" y="1232"/>
                      <a:pt x="215" y="1727"/>
                    </a:cubicBezTo>
                    <a:cubicBezTo>
                      <a:pt x="281" y="2185"/>
                      <a:pt x="281" y="2710"/>
                      <a:pt x="252" y="3206"/>
                    </a:cubicBezTo>
                    <a:cubicBezTo>
                      <a:pt x="1945" y="4063"/>
                      <a:pt x="3608" y="5054"/>
                      <a:pt x="5390" y="5113"/>
                    </a:cubicBezTo>
                    <a:cubicBezTo>
                      <a:pt x="6351" y="5017"/>
                      <a:pt x="6868" y="3265"/>
                      <a:pt x="6195" y="2185"/>
                    </a:cubicBezTo>
                    <a:cubicBezTo>
                      <a:pt x="5077" y="530"/>
                      <a:pt x="3623" y="1"/>
                      <a:pt x="2144" y="1"/>
                    </a:cubicBezTo>
                    <a:close/>
                  </a:path>
                </a:pathLst>
              </a:custGeom>
              <a:solidFill>
                <a:srgbClr val="01A09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74" name="Google Shape;4642;p62">
              <a:extLst>
                <a:ext uri="{FF2B5EF4-FFF2-40B4-BE49-F238E27FC236}">
                  <a16:creationId xmlns:a16="http://schemas.microsoft.com/office/drawing/2014/main" id="{167CF5F2-144C-3374-5BDF-805A92EB8FCC}"/>
                </a:ext>
              </a:extLst>
            </p:cNvPr>
            <p:cNvSpPr/>
            <p:nvPr/>
          </p:nvSpPr>
          <p:spPr>
            <a:xfrm>
              <a:off x="7729172" y="1396343"/>
              <a:ext cx="31286" cy="26542"/>
            </a:xfrm>
            <a:custGeom>
              <a:avLst/>
              <a:gdLst/>
              <a:ahLst/>
              <a:cxnLst/>
              <a:rect l="l" t="t" r="r" b="b"/>
              <a:pathLst>
                <a:path w="1787" h="1516" extrusionOk="0">
                  <a:moveTo>
                    <a:pt x="864" y="1"/>
                  </a:moveTo>
                  <a:cubicBezTo>
                    <a:pt x="852" y="1"/>
                    <a:pt x="840" y="1"/>
                    <a:pt x="828" y="2"/>
                  </a:cubicBezTo>
                  <a:cubicBezTo>
                    <a:pt x="769" y="2"/>
                    <a:pt x="740" y="31"/>
                    <a:pt x="710" y="61"/>
                  </a:cubicBezTo>
                  <a:lnTo>
                    <a:pt x="681" y="61"/>
                  </a:lnTo>
                  <a:cubicBezTo>
                    <a:pt x="644" y="61"/>
                    <a:pt x="614" y="61"/>
                    <a:pt x="555" y="91"/>
                  </a:cubicBezTo>
                  <a:cubicBezTo>
                    <a:pt x="370" y="187"/>
                    <a:pt x="274" y="401"/>
                    <a:pt x="215" y="586"/>
                  </a:cubicBezTo>
                  <a:cubicBezTo>
                    <a:pt x="126" y="830"/>
                    <a:pt x="30" y="1081"/>
                    <a:pt x="0" y="1355"/>
                  </a:cubicBezTo>
                  <a:cubicBezTo>
                    <a:pt x="0" y="1462"/>
                    <a:pt x="85" y="1516"/>
                    <a:pt x="174" y="1516"/>
                  </a:cubicBezTo>
                  <a:cubicBezTo>
                    <a:pt x="263" y="1516"/>
                    <a:pt x="355" y="1462"/>
                    <a:pt x="370" y="1355"/>
                  </a:cubicBezTo>
                  <a:cubicBezTo>
                    <a:pt x="370" y="1140"/>
                    <a:pt x="429" y="956"/>
                    <a:pt x="496" y="771"/>
                  </a:cubicBezTo>
                  <a:cubicBezTo>
                    <a:pt x="525" y="682"/>
                    <a:pt x="555" y="586"/>
                    <a:pt x="614" y="497"/>
                  </a:cubicBezTo>
                  <a:cubicBezTo>
                    <a:pt x="644" y="556"/>
                    <a:pt x="681" y="615"/>
                    <a:pt x="710" y="682"/>
                  </a:cubicBezTo>
                  <a:cubicBezTo>
                    <a:pt x="769" y="867"/>
                    <a:pt x="710" y="1052"/>
                    <a:pt x="710" y="1236"/>
                  </a:cubicBezTo>
                  <a:cubicBezTo>
                    <a:pt x="695" y="1344"/>
                    <a:pt x="771" y="1397"/>
                    <a:pt x="855" y="1397"/>
                  </a:cubicBezTo>
                  <a:cubicBezTo>
                    <a:pt x="939" y="1397"/>
                    <a:pt x="1032" y="1344"/>
                    <a:pt x="1050" y="1236"/>
                  </a:cubicBezTo>
                  <a:cubicBezTo>
                    <a:pt x="1050" y="1052"/>
                    <a:pt x="1109" y="896"/>
                    <a:pt x="1080" y="712"/>
                  </a:cubicBezTo>
                  <a:cubicBezTo>
                    <a:pt x="1050" y="586"/>
                    <a:pt x="954" y="460"/>
                    <a:pt x="925" y="342"/>
                  </a:cubicBezTo>
                  <a:lnTo>
                    <a:pt x="925" y="342"/>
                  </a:lnTo>
                  <a:cubicBezTo>
                    <a:pt x="1198" y="401"/>
                    <a:pt x="1420" y="800"/>
                    <a:pt x="1353" y="1052"/>
                  </a:cubicBezTo>
                  <a:cubicBezTo>
                    <a:pt x="1318" y="1180"/>
                    <a:pt x="1426" y="1263"/>
                    <a:pt x="1524" y="1263"/>
                  </a:cubicBezTo>
                  <a:cubicBezTo>
                    <a:pt x="1590" y="1263"/>
                    <a:pt x="1652" y="1226"/>
                    <a:pt x="1664" y="1140"/>
                  </a:cubicBezTo>
                  <a:cubicBezTo>
                    <a:pt x="1787" y="656"/>
                    <a:pt x="1400" y="1"/>
                    <a:pt x="864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5" name="Google Shape;4643;p62">
              <a:extLst>
                <a:ext uri="{FF2B5EF4-FFF2-40B4-BE49-F238E27FC236}">
                  <a16:creationId xmlns:a16="http://schemas.microsoft.com/office/drawing/2014/main" id="{DFC2004A-1BC7-D8B5-CC91-88F3BC195A7E}"/>
                </a:ext>
              </a:extLst>
            </p:cNvPr>
            <p:cNvSpPr/>
            <p:nvPr/>
          </p:nvSpPr>
          <p:spPr>
            <a:xfrm>
              <a:off x="7602505" y="1397901"/>
              <a:ext cx="31164" cy="26664"/>
            </a:xfrm>
            <a:custGeom>
              <a:avLst/>
              <a:gdLst/>
              <a:ahLst/>
              <a:cxnLst/>
              <a:rect l="l" t="t" r="r" b="b"/>
              <a:pathLst>
                <a:path w="1780" h="1523" extrusionOk="0">
                  <a:moveTo>
                    <a:pt x="917" y="1"/>
                  </a:moveTo>
                  <a:cubicBezTo>
                    <a:pt x="380" y="1"/>
                    <a:pt x="0" y="663"/>
                    <a:pt x="116" y="1147"/>
                  </a:cubicBezTo>
                  <a:cubicBezTo>
                    <a:pt x="131" y="1232"/>
                    <a:pt x="191" y="1268"/>
                    <a:pt x="255" y="1268"/>
                  </a:cubicBezTo>
                  <a:cubicBezTo>
                    <a:pt x="354" y="1268"/>
                    <a:pt x="463" y="1181"/>
                    <a:pt x="427" y="1051"/>
                  </a:cubicBezTo>
                  <a:cubicBezTo>
                    <a:pt x="368" y="807"/>
                    <a:pt x="582" y="408"/>
                    <a:pt x="855" y="342"/>
                  </a:cubicBezTo>
                  <a:lnTo>
                    <a:pt x="855" y="342"/>
                  </a:lnTo>
                  <a:cubicBezTo>
                    <a:pt x="826" y="467"/>
                    <a:pt x="737" y="593"/>
                    <a:pt x="708" y="711"/>
                  </a:cubicBezTo>
                  <a:cubicBezTo>
                    <a:pt x="671" y="896"/>
                    <a:pt x="737" y="1051"/>
                    <a:pt x="737" y="1236"/>
                  </a:cubicBezTo>
                  <a:cubicBezTo>
                    <a:pt x="752" y="1343"/>
                    <a:pt x="844" y="1397"/>
                    <a:pt x="929" y="1397"/>
                  </a:cubicBezTo>
                  <a:cubicBezTo>
                    <a:pt x="1014" y="1397"/>
                    <a:pt x="1092" y="1343"/>
                    <a:pt x="1077" y="1236"/>
                  </a:cubicBezTo>
                  <a:cubicBezTo>
                    <a:pt x="1077" y="1051"/>
                    <a:pt x="1011" y="867"/>
                    <a:pt x="1077" y="682"/>
                  </a:cubicBezTo>
                  <a:cubicBezTo>
                    <a:pt x="1107" y="623"/>
                    <a:pt x="1136" y="556"/>
                    <a:pt x="1166" y="497"/>
                  </a:cubicBezTo>
                  <a:cubicBezTo>
                    <a:pt x="1225" y="593"/>
                    <a:pt x="1262" y="682"/>
                    <a:pt x="1292" y="778"/>
                  </a:cubicBezTo>
                  <a:cubicBezTo>
                    <a:pt x="1351" y="963"/>
                    <a:pt x="1410" y="1147"/>
                    <a:pt x="1410" y="1362"/>
                  </a:cubicBezTo>
                  <a:cubicBezTo>
                    <a:pt x="1428" y="1469"/>
                    <a:pt x="1521" y="1523"/>
                    <a:pt x="1609" y="1523"/>
                  </a:cubicBezTo>
                  <a:cubicBezTo>
                    <a:pt x="1696" y="1523"/>
                    <a:pt x="1780" y="1469"/>
                    <a:pt x="1780" y="1362"/>
                  </a:cubicBezTo>
                  <a:cubicBezTo>
                    <a:pt x="1750" y="1081"/>
                    <a:pt x="1661" y="837"/>
                    <a:pt x="1565" y="593"/>
                  </a:cubicBezTo>
                  <a:cubicBezTo>
                    <a:pt x="1506" y="408"/>
                    <a:pt x="1410" y="186"/>
                    <a:pt x="1225" y="98"/>
                  </a:cubicBezTo>
                  <a:cubicBezTo>
                    <a:pt x="1166" y="68"/>
                    <a:pt x="1136" y="68"/>
                    <a:pt x="1107" y="68"/>
                  </a:cubicBezTo>
                  <a:lnTo>
                    <a:pt x="1077" y="68"/>
                  </a:lnTo>
                  <a:cubicBezTo>
                    <a:pt x="1040" y="39"/>
                    <a:pt x="1011" y="2"/>
                    <a:pt x="952" y="2"/>
                  </a:cubicBezTo>
                  <a:cubicBezTo>
                    <a:pt x="940" y="1"/>
                    <a:pt x="928" y="1"/>
                    <a:pt x="91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6" name="Google Shape;4644;p62">
              <a:extLst>
                <a:ext uri="{FF2B5EF4-FFF2-40B4-BE49-F238E27FC236}">
                  <a16:creationId xmlns:a16="http://schemas.microsoft.com/office/drawing/2014/main" id="{4A068027-5C59-6D4D-6A46-FCB53733C046}"/>
                </a:ext>
              </a:extLst>
            </p:cNvPr>
            <p:cNvSpPr/>
            <p:nvPr/>
          </p:nvSpPr>
          <p:spPr>
            <a:xfrm>
              <a:off x="7621238" y="1081609"/>
              <a:ext cx="33492" cy="23513"/>
            </a:xfrm>
            <a:custGeom>
              <a:avLst/>
              <a:gdLst/>
              <a:ahLst/>
              <a:cxnLst/>
              <a:rect l="l" t="t" r="r" b="b"/>
              <a:pathLst>
                <a:path w="1913" h="1343" extrusionOk="0">
                  <a:moveTo>
                    <a:pt x="977" y="1"/>
                  </a:moveTo>
                  <a:cubicBezTo>
                    <a:pt x="335" y="1"/>
                    <a:pt x="1" y="984"/>
                    <a:pt x="710" y="1286"/>
                  </a:cubicBezTo>
                  <a:cubicBezTo>
                    <a:pt x="801" y="1325"/>
                    <a:pt x="888" y="1342"/>
                    <a:pt x="971" y="1342"/>
                  </a:cubicBezTo>
                  <a:cubicBezTo>
                    <a:pt x="1590" y="1342"/>
                    <a:pt x="1913" y="351"/>
                    <a:pt x="1234" y="51"/>
                  </a:cubicBezTo>
                  <a:cubicBezTo>
                    <a:pt x="1145" y="16"/>
                    <a:pt x="1058" y="1"/>
                    <a:pt x="977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7" name="Google Shape;4645;p62">
              <a:extLst>
                <a:ext uri="{FF2B5EF4-FFF2-40B4-BE49-F238E27FC236}">
                  <a16:creationId xmlns:a16="http://schemas.microsoft.com/office/drawing/2014/main" id="{FF668499-94EE-3882-0389-6B7DB3F6C785}"/>
                </a:ext>
              </a:extLst>
            </p:cNvPr>
            <p:cNvSpPr/>
            <p:nvPr/>
          </p:nvSpPr>
          <p:spPr>
            <a:xfrm>
              <a:off x="7543049" y="1077932"/>
              <a:ext cx="57740" cy="37974"/>
            </a:xfrm>
            <a:custGeom>
              <a:avLst/>
              <a:gdLst/>
              <a:ahLst/>
              <a:cxnLst/>
              <a:rect l="l" t="t" r="r" b="b"/>
              <a:pathLst>
                <a:path w="3298" h="2169" extrusionOk="0">
                  <a:moveTo>
                    <a:pt x="1656" y="1"/>
                  </a:moveTo>
                  <a:cubicBezTo>
                    <a:pt x="1524" y="1"/>
                    <a:pt x="1388" y="17"/>
                    <a:pt x="1265" y="17"/>
                  </a:cubicBezTo>
                  <a:cubicBezTo>
                    <a:pt x="1021" y="47"/>
                    <a:pt x="777" y="17"/>
                    <a:pt x="555" y="76"/>
                  </a:cubicBezTo>
                  <a:cubicBezTo>
                    <a:pt x="370" y="136"/>
                    <a:pt x="1" y="261"/>
                    <a:pt x="67" y="601"/>
                  </a:cubicBezTo>
                  <a:cubicBezTo>
                    <a:pt x="97" y="786"/>
                    <a:pt x="252" y="845"/>
                    <a:pt x="341" y="904"/>
                  </a:cubicBezTo>
                  <a:cubicBezTo>
                    <a:pt x="592" y="1089"/>
                    <a:pt x="1080" y="1429"/>
                    <a:pt x="1080" y="1429"/>
                  </a:cubicBezTo>
                  <a:cubicBezTo>
                    <a:pt x="1176" y="1525"/>
                    <a:pt x="1265" y="1585"/>
                    <a:pt x="1390" y="1644"/>
                  </a:cubicBezTo>
                  <a:cubicBezTo>
                    <a:pt x="1664" y="1865"/>
                    <a:pt x="2034" y="2169"/>
                    <a:pt x="2374" y="2169"/>
                  </a:cubicBezTo>
                  <a:cubicBezTo>
                    <a:pt x="2958" y="2139"/>
                    <a:pt x="3298" y="941"/>
                    <a:pt x="2839" y="476"/>
                  </a:cubicBezTo>
                  <a:cubicBezTo>
                    <a:pt x="2588" y="232"/>
                    <a:pt x="2189" y="76"/>
                    <a:pt x="1849" y="17"/>
                  </a:cubicBezTo>
                  <a:cubicBezTo>
                    <a:pt x="1787" y="5"/>
                    <a:pt x="1722" y="1"/>
                    <a:pt x="1656" y="1"/>
                  </a:cubicBez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8" name="Google Shape;4646;p62">
              <a:extLst>
                <a:ext uri="{FF2B5EF4-FFF2-40B4-BE49-F238E27FC236}">
                  <a16:creationId xmlns:a16="http://schemas.microsoft.com/office/drawing/2014/main" id="{C7EB22EC-DAD6-B6B4-3DF8-D364F6501EB6}"/>
                </a:ext>
              </a:extLst>
            </p:cNvPr>
            <p:cNvSpPr/>
            <p:nvPr/>
          </p:nvSpPr>
          <p:spPr>
            <a:xfrm>
              <a:off x="7645048" y="1121334"/>
              <a:ext cx="13463" cy="35523"/>
            </a:xfrm>
            <a:custGeom>
              <a:avLst/>
              <a:gdLst/>
              <a:ahLst/>
              <a:cxnLst/>
              <a:rect l="l" t="t" r="r" b="b"/>
              <a:pathLst>
                <a:path w="769" h="2029" extrusionOk="0">
                  <a:moveTo>
                    <a:pt x="370" y="0"/>
                  </a:moveTo>
                  <a:cubicBezTo>
                    <a:pt x="0" y="30"/>
                    <a:pt x="30" y="680"/>
                    <a:pt x="30" y="1013"/>
                  </a:cubicBezTo>
                  <a:cubicBezTo>
                    <a:pt x="59" y="1294"/>
                    <a:pt x="126" y="1819"/>
                    <a:pt x="399" y="2004"/>
                  </a:cubicBezTo>
                  <a:cubicBezTo>
                    <a:pt x="430" y="2020"/>
                    <a:pt x="458" y="2028"/>
                    <a:pt x="485" y="2028"/>
                  </a:cubicBezTo>
                  <a:cubicBezTo>
                    <a:pt x="699" y="2028"/>
                    <a:pt x="769" y="1514"/>
                    <a:pt x="769" y="1323"/>
                  </a:cubicBezTo>
                  <a:cubicBezTo>
                    <a:pt x="769" y="954"/>
                    <a:pt x="710" y="399"/>
                    <a:pt x="429" y="59"/>
                  </a:cubicBezTo>
                  <a:cubicBezTo>
                    <a:pt x="429" y="30"/>
                    <a:pt x="399" y="30"/>
                    <a:pt x="399" y="30"/>
                  </a:cubicBezTo>
                  <a:cubicBezTo>
                    <a:pt x="399" y="0"/>
                    <a:pt x="370" y="0"/>
                    <a:pt x="370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9" name="Google Shape;4647;p62">
              <a:extLst>
                <a:ext uri="{FF2B5EF4-FFF2-40B4-BE49-F238E27FC236}">
                  <a16:creationId xmlns:a16="http://schemas.microsoft.com/office/drawing/2014/main" id="{C2244AB7-6165-4955-65D3-21FE2845A569}"/>
                </a:ext>
              </a:extLst>
            </p:cNvPr>
            <p:cNvSpPr/>
            <p:nvPr/>
          </p:nvSpPr>
          <p:spPr>
            <a:xfrm>
              <a:off x="7662258" y="1131033"/>
              <a:ext cx="8684" cy="28362"/>
            </a:xfrm>
            <a:custGeom>
              <a:avLst/>
              <a:gdLst/>
              <a:ahLst/>
              <a:cxnLst/>
              <a:rect l="l" t="t" r="r" b="b"/>
              <a:pathLst>
                <a:path w="496" h="1620" extrusionOk="0">
                  <a:moveTo>
                    <a:pt x="185" y="1"/>
                  </a:moveTo>
                  <a:cubicBezTo>
                    <a:pt x="0" y="126"/>
                    <a:pt x="0" y="644"/>
                    <a:pt x="30" y="925"/>
                  </a:cubicBezTo>
                  <a:cubicBezTo>
                    <a:pt x="30" y="1080"/>
                    <a:pt x="96" y="1538"/>
                    <a:pt x="252" y="1605"/>
                  </a:cubicBezTo>
                  <a:cubicBezTo>
                    <a:pt x="268" y="1615"/>
                    <a:pt x="284" y="1619"/>
                    <a:pt x="298" y="1619"/>
                  </a:cubicBezTo>
                  <a:cubicBezTo>
                    <a:pt x="408" y="1619"/>
                    <a:pt x="440" y="1340"/>
                    <a:pt x="466" y="1235"/>
                  </a:cubicBezTo>
                  <a:cubicBezTo>
                    <a:pt x="496" y="865"/>
                    <a:pt x="466" y="459"/>
                    <a:pt x="281" y="60"/>
                  </a:cubicBezTo>
                  <a:cubicBezTo>
                    <a:pt x="281" y="60"/>
                    <a:pt x="281" y="30"/>
                    <a:pt x="252" y="30"/>
                  </a:cubicBezTo>
                  <a:cubicBezTo>
                    <a:pt x="252" y="1"/>
                    <a:pt x="215" y="1"/>
                    <a:pt x="185" y="1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0" name="Google Shape;4648;p62">
              <a:extLst>
                <a:ext uri="{FF2B5EF4-FFF2-40B4-BE49-F238E27FC236}">
                  <a16:creationId xmlns:a16="http://schemas.microsoft.com/office/drawing/2014/main" id="{1326CB25-239A-F0EF-F633-477D4ED36022}"/>
                </a:ext>
              </a:extLst>
            </p:cNvPr>
            <p:cNvSpPr/>
            <p:nvPr/>
          </p:nvSpPr>
          <p:spPr>
            <a:xfrm>
              <a:off x="7634334" y="1120738"/>
              <a:ext cx="9682" cy="26822"/>
            </a:xfrm>
            <a:custGeom>
              <a:avLst/>
              <a:gdLst/>
              <a:ahLst/>
              <a:cxnLst/>
              <a:rect l="l" t="t" r="r" b="b"/>
              <a:pathLst>
                <a:path w="553" h="1532" extrusionOk="0">
                  <a:moveTo>
                    <a:pt x="213" y="0"/>
                  </a:moveTo>
                  <a:cubicBezTo>
                    <a:pt x="1" y="0"/>
                    <a:pt x="28" y="687"/>
                    <a:pt x="28" y="899"/>
                  </a:cubicBezTo>
                  <a:cubicBezTo>
                    <a:pt x="53" y="1105"/>
                    <a:pt x="146" y="1531"/>
                    <a:pt x="286" y="1531"/>
                  </a:cubicBezTo>
                  <a:cubicBezTo>
                    <a:pt x="312" y="1531"/>
                    <a:pt x="339" y="1517"/>
                    <a:pt x="368" y="1483"/>
                  </a:cubicBezTo>
                  <a:cubicBezTo>
                    <a:pt x="553" y="1298"/>
                    <a:pt x="516" y="862"/>
                    <a:pt x="427" y="463"/>
                  </a:cubicBezTo>
                  <a:cubicBezTo>
                    <a:pt x="427" y="278"/>
                    <a:pt x="398" y="5"/>
                    <a:pt x="242" y="5"/>
                  </a:cubicBezTo>
                  <a:cubicBezTo>
                    <a:pt x="232" y="2"/>
                    <a:pt x="222" y="0"/>
                    <a:pt x="213" y="0"/>
                  </a:cubicBezTo>
                  <a:close/>
                </a:path>
              </a:pathLst>
            </a:custGeom>
            <a:solidFill>
              <a:srgbClr val="FE5F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81" name="Google Shape;4649;p62">
              <a:extLst>
                <a:ext uri="{FF2B5EF4-FFF2-40B4-BE49-F238E27FC236}">
                  <a16:creationId xmlns:a16="http://schemas.microsoft.com/office/drawing/2014/main" id="{41243E0E-29B1-0EDB-274E-DF3BA6038E85}"/>
                </a:ext>
              </a:extLst>
            </p:cNvPr>
            <p:cNvGrpSpPr/>
            <p:nvPr/>
          </p:nvGrpSpPr>
          <p:grpSpPr>
            <a:xfrm>
              <a:off x="7793213" y="1081607"/>
              <a:ext cx="117529" cy="151993"/>
              <a:chOff x="2273444" y="129773"/>
              <a:chExt cx="127748" cy="165210"/>
            </a:xfrm>
          </p:grpSpPr>
          <p:sp>
            <p:nvSpPr>
              <p:cNvPr id="87" name="Google Shape;4650;p62">
                <a:extLst>
                  <a:ext uri="{FF2B5EF4-FFF2-40B4-BE49-F238E27FC236}">
                    <a16:creationId xmlns:a16="http://schemas.microsoft.com/office/drawing/2014/main" id="{AE4F86A3-48B6-6BC4-65DD-6C0EF3CBE6BE}"/>
                  </a:ext>
                </a:extLst>
              </p:cNvPr>
              <p:cNvSpPr/>
              <p:nvPr/>
            </p:nvSpPr>
            <p:spPr>
              <a:xfrm>
                <a:off x="2273631" y="129773"/>
                <a:ext cx="85654" cy="160937"/>
              </a:xfrm>
              <a:custGeom>
                <a:avLst/>
                <a:gdLst/>
                <a:ahLst/>
                <a:cxnLst/>
                <a:rect l="l" t="t" r="r" b="b"/>
                <a:pathLst>
                  <a:path w="4501" h="8457" extrusionOk="0">
                    <a:moveTo>
                      <a:pt x="3372" y="1"/>
                    </a:moveTo>
                    <a:cubicBezTo>
                      <a:pt x="3155" y="1"/>
                      <a:pt x="2935" y="93"/>
                      <a:pt x="2743" y="295"/>
                    </a:cubicBezTo>
                    <a:cubicBezTo>
                      <a:pt x="1597" y="1588"/>
                      <a:pt x="828" y="3281"/>
                      <a:pt x="30" y="4945"/>
                    </a:cubicBezTo>
                    <a:cubicBezTo>
                      <a:pt x="156" y="5654"/>
                      <a:pt x="215" y="6335"/>
                      <a:pt x="156" y="7007"/>
                    </a:cubicBezTo>
                    <a:cubicBezTo>
                      <a:pt x="119" y="7503"/>
                      <a:pt x="89" y="7998"/>
                      <a:pt x="0" y="8456"/>
                    </a:cubicBezTo>
                    <a:cubicBezTo>
                      <a:pt x="1967" y="7044"/>
                      <a:pt x="4125" y="4945"/>
                      <a:pt x="4436" y="1588"/>
                    </a:cubicBezTo>
                    <a:cubicBezTo>
                      <a:pt x="4500" y="648"/>
                      <a:pt x="3948" y="1"/>
                      <a:pt x="3372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88" name="Google Shape;4651;p62">
                <a:extLst>
                  <a:ext uri="{FF2B5EF4-FFF2-40B4-BE49-F238E27FC236}">
                    <a16:creationId xmlns:a16="http://schemas.microsoft.com/office/drawing/2014/main" id="{CEA82D3C-AA1C-A1BD-FEE0-FCD91ADF1A12}"/>
                  </a:ext>
                </a:extLst>
              </p:cNvPr>
              <p:cNvSpPr/>
              <p:nvPr/>
            </p:nvSpPr>
            <p:spPr>
              <a:xfrm>
                <a:off x="2273444" y="195037"/>
                <a:ext cx="127748" cy="99946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5252" extrusionOk="0">
                    <a:moveTo>
                      <a:pt x="5175" y="0"/>
                    </a:moveTo>
                    <a:cubicBezTo>
                      <a:pt x="3386" y="156"/>
                      <a:pt x="1752" y="1198"/>
                      <a:pt x="119" y="2122"/>
                    </a:cubicBezTo>
                    <a:cubicBezTo>
                      <a:pt x="185" y="2647"/>
                      <a:pt x="185" y="3142"/>
                      <a:pt x="156" y="3630"/>
                    </a:cubicBezTo>
                    <a:cubicBezTo>
                      <a:pt x="119" y="4126"/>
                      <a:pt x="89" y="4591"/>
                      <a:pt x="0" y="5050"/>
                    </a:cubicBezTo>
                    <a:cubicBezTo>
                      <a:pt x="601" y="5169"/>
                      <a:pt x="1220" y="5251"/>
                      <a:pt x="1836" y="5251"/>
                    </a:cubicBezTo>
                    <a:cubicBezTo>
                      <a:pt x="3426" y="5251"/>
                      <a:pt x="4985" y="4706"/>
                      <a:pt x="6099" y="2861"/>
                    </a:cubicBezTo>
                    <a:cubicBezTo>
                      <a:pt x="6713" y="1753"/>
                      <a:pt x="6099" y="30"/>
                      <a:pt x="5175" y="0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82" name="Google Shape;4652;p62">
              <a:extLst>
                <a:ext uri="{FF2B5EF4-FFF2-40B4-BE49-F238E27FC236}">
                  <a16:creationId xmlns:a16="http://schemas.microsoft.com/office/drawing/2014/main" id="{D64D06BB-1009-7EDF-D77B-665AEE1C6A07}"/>
                </a:ext>
              </a:extLst>
            </p:cNvPr>
            <p:cNvSpPr/>
            <p:nvPr/>
          </p:nvSpPr>
          <p:spPr>
            <a:xfrm>
              <a:off x="7788303" y="1093166"/>
              <a:ext cx="116163" cy="135982"/>
            </a:xfrm>
            <a:custGeom>
              <a:avLst/>
              <a:gdLst/>
              <a:ahLst/>
              <a:cxnLst/>
              <a:rect l="l" t="t" r="r" b="b"/>
              <a:pathLst>
                <a:path w="6635" h="7767" extrusionOk="0">
                  <a:moveTo>
                    <a:pt x="4925" y="1"/>
                  </a:moveTo>
                  <a:cubicBezTo>
                    <a:pt x="4815" y="1"/>
                    <a:pt x="4703" y="21"/>
                    <a:pt x="4592" y="64"/>
                  </a:cubicBezTo>
                  <a:cubicBezTo>
                    <a:pt x="2588" y="1113"/>
                    <a:pt x="1664" y="2806"/>
                    <a:pt x="30" y="4625"/>
                  </a:cubicBezTo>
                  <a:cubicBezTo>
                    <a:pt x="127" y="5276"/>
                    <a:pt x="186" y="5919"/>
                    <a:pt x="127" y="6532"/>
                  </a:cubicBezTo>
                  <a:cubicBezTo>
                    <a:pt x="90" y="6968"/>
                    <a:pt x="60" y="7368"/>
                    <a:pt x="1" y="7767"/>
                  </a:cubicBezTo>
                  <a:cubicBezTo>
                    <a:pt x="2559" y="7338"/>
                    <a:pt x="4961" y="6503"/>
                    <a:pt x="6226" y="2747"/>
                  </a:cubicBezTo>
                  <a:cubicBezTo>
                    <a:pt x="6635" y="1400"/>
                    <a:pt x="5842" y="1"/>
                    <a:pt x="4925" y="1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83" name="Google Shape;4653;p62">
              <a:extLst>
                <a:ext uri="{FF2B5EF4-FFF2-40B4-BE49-F238E27FC236}">
                  <a16:creationId xmlns:a16="http://schemas.microsoft.com/office/drawing/2014/main" id="{3755608F-C296-B762-8BBD-0A8D20A884DE}"/>
                </a:ext>
              </a:extLst>
            </p:cNvPr>
            <p:cNvGrpSpPr/>
            <p:nvPr/>
          </p:nvGrpSpPr>
          <p:grpSpPr>
            <a:xfrm>
              <a:off x="7555567" y="1225841"/>
              <a:ext cx="120273" cy="136965"/>
              <a:chOff x="2015051" y="273164"/>
              <a:chExt cx="130717" cy="162802"/>
            </a:xfrm>
          </p:grpSpPr>
          <p:sp>
            <p:nvSpPr>
              <p:cNvPr id="85" name="Google Shape;4654;p62">
                <a:extLst>
                  <a:ext uri="{FF2B5EF4-FFF2-40B4-BE49-F238E27FC236}">
                    <a16:creationId xmlns:a16="http://schemas.microsoft.com/office/drawing/2014/main" id="{D0CE4212-1C21-38FE-13C2-78079DE94490}"/>
                  </a:ext>
                </a:extLst>
              </p:cNvPr>
              <p:cNvSpPr/>
              <p:nvPr/>
            </p:nvSpPr>
            <p:spPr>
              <a:xfrm>
                <a:off x="2015051" y="277884"/>
                <a:ext cx="92524" cy="158082"/>
              </a:xfrm>
              <a:custGeom>
                <a:avLst/>
                <a:gdLst/>
                <a:ahLst/>
                <a:cxnLst/>
                <a:rect l="l" t="t" r="r" b="b"/>
                <a:pathLst>
                  <a:path w="4862" h="830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96" y="459"/>
                      <a:pt x="185" y="954"/>
                      <a:pt x="215" y="1479"/>
                    </a:cubicBezTo>
                    <a:cubicBezTo>
                      <a:pt x="311" y="2122"/>
                      <a:pt x="281" y="2832"/>
                      <a:pt x="185" y="3512"/>
                    </a:cubicBezTo>
                    <a:cubicBezTo>
                      <a:pt x="1050" y="5176"/>
                      <a:pt x="1945" y="6802"/>
                      <a:pt x="3113" y="8037"/>
                    </a:cubicBezTo>
                    <a:cubicBezTo>
                      <a:pt x="3314" y="8222"/>
                      <a:pt x="3532" y="8307"/>
                      <a:pt x="3742" y="8307"/>
                    </a:cubicBezTo>
                    <a:cubicBezTo>
                      <a:pt x="4334" y="8307"/>
                      <a:pt x="4861" y="7632"/>
                      <a:pt x="4746" y="6654"/>
                    </a:cubicBezTo>
                    <a:cubicBezTo>
                      <a:pt x="4281" y="3327"/>
                      <a:pt x="2033" y="1324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Google Shape;4655;p62">
                <a:extLst>
                  <a:ext uri="{FF2B5EF4-FFF2-40B4-BE49-F238E27FC236}">
                    <a16:creationId xmlns:a16="http://schemas.microsoft.com/office/drawing/2014/main" id="{EC9E543B-003E-8685-D71E-A5990B2CC948}"/>
                  </a:ext>
                </a:extLst>
              </p:cNvPr>
              <p:cNvSpPr/>
              <p:nvPr/>
            </p:nvSpPr>
            <p:spPr>
              <a:xfrm>
                <a:off x="2015051" y="273164"/>
                <a:ext cx="130717" cy="97319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114" extrusionOk="0">
                    <a:moveTo>
                      <a:pt x="2144" y="1"/>
                    </a:moveTo>
                    <a:cubicBezTo>
                      <a:pt x="1424" y="1"/>
                      <a:pt x="697" y="126"/>
                      <a:pt x="0" y="308"/>
                    </a:cubicBezTo>
                    <a:cubicBezTo>
                      <a:pt x="96" y="766"/>
                      <a:pt x="185" y="1232"/>
                      <a:pt x="215" y="1727"/>
                    </a:cubicBezTo>
                    <a:cubicBezTo>
                      <a:pt x="281" y="2185"/>
                      <a:pt x="281" y="2710"/>
                      <a:pt x="252" y="3206"/>
                    </a:cubicBezTo>
                    <a:cubicBezTo>
                      <a:pt x="1945" y="4063"/>
                      <a:pt x="3608" y="5054"/>
                      <a:pt x="5390" y="5113"/>
                    </a:cubicBezTo>
                    <a:cubicBezTo>
                      <a:pt x="6351" y="5017"/>
                      <a:pt x="6868" y="3265"/>
                      <a:pt x="6195" y="2185"/>
                    </a:cubicBezTo>
                    <a:cubicBezTo>
                      <a:pt x="5077" y="530"/>
                      <a:pt x="3623" y="1"/>
                      <a:pt x="2144" y="1"/>
                    </a:cubicBezTo>
                    <a:close/>
                  </a:path>
                </a:pathLst>
              </a:custGeom>
              <a:solidFill>
                <a:srgbClr val="000000">
                  <a:alpha val="2235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84" name="Google Shape;4656;p62">
              <a:extLst>
                <a:ext uri="{FF2B5EF4-FFF2-40B4-BE49-F238E27FC236}">
                  <a16:creationId xmlns:a16="http://schemas.microsoft.com/office/drawing/2014/main" id="{4AAC2120-05EA-5146-8F86-C0279A8C8DFF}"/>
                </a:ext>
              </a:extLst>
            </p:cNvPr>
            <p:cNvSpPr/>
            <p:nvPr/>
          </p:nvSpPr>
          <p:spPr>
            <a:xfrm>
              <a:off x="7547799" y="1222490"/>
              <a:ext cx="121030" cy="131955"/>
            </a:xfrm>
            <a:custGeom>
              <a:avLst/>
              <a:gdLst/>
              <a:ahLst/>
              <a:cxnLst/>
              <a:rect l="l" t="t" r="r" b="b"/>
              <a:pathLst>
                <a:path w="6913" h="7537" extrusionOk="0">
                  <a:moveTo>
                    <a:pt x="1" y="1"/>
                  </a:moveTo>
                  <a:lnTo>
                    <a:pt x="1" y="1"/>
                  </a:lnTo>
                  <a:cubicBezTo>
                    <a:pt x="97" y="400"/>
                    <a:pt x="156" y="829"/>
                    <a:pt x="186" y="1265"/>
                  </a:cubicBezTo>
                  <a:cubicBezTo>
                    <a:pt x="282" y="1879"/>
                    <a:pt x="252" y="2522"/>
                    <a:pt x="186" y="3143"/>
                  </a:cubicBezTo>
                  <a:cubicBezTo>
                    <a:pt x="1916" y="4895"/>
                    <a:pt x="2899" y="6529"/>
                    <a:pt x="4961" y="7483"/>
                  </a:cubicBezTo>
                  <a:cubicBezTo>
                    <a:pt x="5066" y="7519"/>
                    <a:pt x="5169" y="7536"/>
                    <a:pt x="5270" y="7536"/>
                  </a:cubicBezTo>
                  <a:cubicBezTo>
                    <a:pt x="6186" y="7536"/>
                    <a:pt x="6913" y="6109"/>
                    <a:pt x="6440" y="4777"/>
                  </a:cubicBezTo>
                  <a:cubicBezTo>
                    <a:pt x="5028" y="1043"/>
                    <a:pt x="2588" y="304"/>
                    <a:pt x="1" y="1"/>
                  </a:cubicBezTo>
                  <a:close/>
                </a:path>
              </a:pathLst>
            </a:custGeom>
            <a:solidFill>
              <a:srgbClr val="01A0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950CA08D-603D-775D-B583-D43B66EF672F}"/>
              </a:ext>
            </a:extLst>
          </p:cNvPr>
          <p:cNvSpPr/>
          <p:nvPr/>
        </p:nvSpPr>
        <p:spPr>
          <a:xfrm>
            <a:off x="2788369" y="2734741"/>
            <a:ext cx="7405409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</a:rPr>
              <a:t>Làm việc nhóm 4 người, thảo luận và nói cho nhau nghe về: </a:t>
            </a:r>
            <a:endParaRPr lang="vi-VN" sz="2400" b="1" dirty="0"/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</a:rPr>
              <a:t>Cách đi xe buýt để đảm bảo an toàn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</a:rPr>
              <a:t>Cách đi thuyền để đảm bảo an toàn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>
                <a:latin typeface="UTM Avo" panose="02040603050506020204" pitchFamily="18" charset="0"/>
              </a:rPr>
              <a:t>Em đã thực hiện đúng và chưa đúng quy định nào khi đi xe buýt hoặc khi đi du thuyền.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92;p47">
            <a:extLst>
              <a:ext uri="{FF2B5EF4-FFF2-40B4-BE49-F238E27FC236}">
                <a16:creationId xmlns:a16="http://schemas.microsoft.com/office/drawing/2014/main" id="{2B61B64F-D805-3790-29F2-B2E0B3EFE089}"/>
              </a:ext>
            </a:extLst>
          </p:cNvPr>
          <p:cNvSpPr txBox="1">
            <a:spLocks/>
          </p:cNvSpPr>
          <p:nvPr/>
        </p:nvSpPr>
        <p:spPr>
          <a:xfrm>
            <a:off x="3487550" y="1083580"/>
            <a:ext cx="5905500" cy="134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" tIns="19200" rIns="19200" bIns="192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4267">
                <a:solidFill>
                  <a:schemeClr val="accent4"/>
                </a:solidFill>
                <a:latin typeface="UTM Avo" panose="02040603050506020204" pitchFamily="18" charset="0"/>
              </a:rPr>
              <a:t>HƯỚNG DẪN VỀ NHÀ</a:t>
            </a:r>
            <a:endParaRPr lang="vi-VN" sz="4267" dirty="0">
              <a:solidFill>
                <a:schemeClr val="accent4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oogle Shape;1897;p47">
            <a:extLst>
              <a:ext uri="{FF2B5EF4-FFF2-40B4-BE49-F238E27FC236}">
                <a16:creationId xmlns:a16="http://schemas.microsoft.com/office/drawing/2014/main" id="{F7586F7F-BE0D-EA40-490B-0C3B4864DD2D}"/>
              </a:ext>
            </a:extLst>
          </p:cNvPr>
          <p:cNvGrpSpPr/>
          <p:nvPr/>
        </p:nvGrpSpPr>
        <p:grpSpPr>
          <a:xfrm>
            <a:off x="5126569" y="2560355"/>
            <a:ext cx="1903512" cy="3804629"/>
            <a:chOff x="3844927" y="1920266"/>
            <a:chExt cx="1427634" cy="2853472"/>
          </a:xfrm>
        </p:grpSpPr>
        <p:sp>
          <p:nvSpPr>
            <p:cNvPr id="4" name="Google Shape;1898;p47">
              <a:extLst>
                <a:ext uri="{FF2B5EF4-FFF2-40B4-BE49-F238E27FC236}">
                  <a16:creationId xmlns:a16="http://schemas.microsoft.com/office/drawing/2014/main" id="{281FA87F-4588-2380-7993-C2E771190BF8}"/>
                </a:ext>
              </a:extLst>
            </p:cNvPr>
            <p:cNvSpPr/>
            <p:nvPr/>
          </p:nvSpPr>
          <p:spPr>
            <a:xfrm>
              <a:off x="4503382" y="2814248"/>
              <a:ext cx="110755" cy="1959489"/>
            </a:xfrm>
            <a:custGeom>
              <a:avLst/>
              <a:gdLst/>
              <a:ahLst/>
              <a:cxnLst/>
              <a:rect l="l" t="t" r="r" b="b"/>
              <a:pathLst>
                <a:path w="1289" h="30495" extrusionOk="0">
                  <a:moveTo>
                    <a:pt x="1" y="1"/>
                  </a:moveTo>
                  <a:lnTo>
                    <a:pt x="1" y="29869"/>
                  </a:lnTo>
                  <a:cubicBezTo>
                    <a:pt x="1" y="30224"/>
                    <a:pt x="309" y="30494"/>
                    <a:pt x="664" y="30494"/>
                  </a:cubicBezTo>
                  <a:cubicBezTo>
                    <a:pt x="1009" y="30494"/>
                    <a:pt x="1289" y="30224"/>
                    <a:pt x="1289" y="29869"/>
                  </a:cubicBezTo>
                  <a:lnTo>
                    <a:pt x="1289" y="1"/>
                  </a:lnTo>
                  <a:close/>
                </a:path>
              </a:pathLst>
            </a:custGeom>
            <a:solidFill>
              <a:srgbClr val="5A254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grpSp>
          <p:nvGrpSpPr>
            <p:cNvPr id="5" name="Google Shape;1899;p47">
              <a:extLst>
                <a:ext uri="{FF2B5EF4-FFF2-40B4-BE49-F238E27FC236}">
                  <a16:creationId xmlns:a16="http://schemas.microsoft.com/office/drawing/2014/main" id="{9317E3DE-391B-E279-E31B-DF7DA67F0FE6}"/>
                </a:ext>
              </a:extLst>
            </p:cNvPr>
            <p:cNvGrpSpPr/>
            <p:nvPr/>
          </p:nvGrpSpPr>
          <p:grpSpPr>
            <a:xfrm>
              <a:off x="3844927" y="1920266"/>
              <a:ext cx="1427634" cy="1247401"/>
              <a:chOff x="3892552" y="2309449"/>
              <a:chExt cx="1481256" cy="1294253"/>
            </a:xfrm>
          </p:grpSpPr>
          <p:sp>
            <p:nvSpPr>
              <p:cNvPr id="6" name="Google Shape;1900;p47">
                <a:extLst>
                  <a:ext uri="{FF2B5EF4-FFF2-40B4-BE49-F238E27FC236}">
                    <a16:creationId xmlns:a16="http://schemas.microsoft.com/office/drawing/2014/main" id="{C455A2FC-612C-C490-2DD3-8C4400B2D29C}"/>
                  </a:ext>
                </a:extLst>
              </p:cNvPr>
              <p:cNvSpPr/>
              <p:nvPr/>
            </p:nvSpPr>
            <p:spPr>
              <a:xfrm>
                <a:off x="3892552" y="2309449"/>
                <a:ext cx="1481256" cy="1294253"/>
              </a:xfrm>
              <a:custGeom>
                <a:avLst/>
                <a:gdLst/>
                <a:ahLst/>
                <a:cxnLst/>
                <a:rect l="l" t="t" r="r" b="b"/>
                <a:pathLst>
                  <a:path w="19961" h="17441" extrusionOk="0">
                    <a:moveTo>
                      <a:pt x="5826" y="0"/>
                    </a:moveTo>
                    <a:cubicBezTo>
                      <a:pt x="5390" y="0"/>
                      <a:pt x="4961" y="222"/>
                      <a:pt x="4746" y="592"/>
                    </a:cubicBezTo>
                    <a:lnTo>
                      <a:pt x="244" y="8073"/>
                    </a:lnTo>
                    <a:cubicBezTo>
                      <a:pt x="0" y="8473"/>
                      <a:pt x="0" y="8968"/>
                      <a:pt x="244" y="9367"/>
                    </a:cubicBezTo>
                    <a:lnTo>
                      <a:pt x="4746" y="16819"/>
                    </a:lnTo>
                    <a:cubicBezTo>
                      <a:pt x="4961" y="17189"/>
                      <a:pt x="5390" y="17440"/>
                      <a:pt x="5826" y="17440"/>
                    </a:cubicBezTo>
                    <a:lnTo>
                      <a:pt x="14143" y="17440"/>
                    </a:lnTo>
                    <a:cubicBezTo>
                      <a:pt x="14572" y="17440"/>
                      <a:pt x="14971" y="17189"/>
                      <a:pt x="15185" y="16819"/>
                    </a:cubicBezTo>
                    <a:lnTo>
                      <a:pt x="19717" y="9338"/>
                    </a:lnTo>
                    <a:cubicBezTo>
                      <a:pt x="19961" y="8968"/>
                      <a:pt x="19961" y="8473"/>
                      <a:pt x="19747" y="8073"/>
                    </a:cubicBezTo>
                    <a:lnTo>
                      <a:pt x="15525" y="651"/>
                    </a:lnTo>
                    <a:cubicBezTo>
                      <a:pt x="15311" y="252"/>
                      <a:pt x="14912" y="0"/>
                      <a:pt x="14446" y="0"/>
                    </a:cubicBezTo>
                    <a:close/>
                  </a:path>
                </a:pathLst>
              </a:custGeom>
              <a:solidFill>
                <a:srgbClr val="EF41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7" name="Google Shape;1901;p47">
                <a:extLst>
                  <a:ext uri="{FF2B5EF4-FFF2-40B4-BE49-F238E27FC236}">
                    <a16:creationId xmlns:a16="http://schemas.microsoft.com/office/drawing/2014/main" id="{E2D00CC0-D154-0493-DFB0-3DB946B3A2A5}"/>
                  </a:ext>
                </a:extLst>
              </p:cNvPr>
              <p:cNvSpPr/>
              <p:nvPr/>
            </p:nvSpPr>
            <p:spPr>
              <a:xfrm>
                <a:off x="3977137" y="2392905"/>
                <a:ext cx="1291729" cy="1127315"/>
              </a:xfrm>
              <a:custGeom>
                <a:avLst/>
                <a:gdLst/>
                <a:ahLst/>
                <a:cxnLst/>
                <a:rect l="l" t="t" r="r" b="b"/>
                <a:pathLst>
                  <a:path w="18639" h="16266" extrusionOk="0">
                    <a:moveTo>
                      <a:pt x="13463" y="119"/>
                    </a:moveTo>
                    <a:cubicBezTo>
                      <a:pt x="13833" y="119"/>
                      <a:pt x="14202" y="334"/>
                      <a:pt x="14417" y="674"/>
                    </a:cubicBezTo>
                    <a:lnTo>
                      <a:pt x="18298" y="7579"/>
                    </a:lnTo>
                    <a:cubicBezTo>
                      <a:pt x="18483" y="7911"/>
                      <a:pt x="18483" y="8347"/>
                      <a:pt x="18268" y="8687"/>
                    </a:cubicBezTo>
                    <a:lnTo>
                      <a:pt x="14077" y="15615"/>
                    </a:lnTo>
                    <a:cubicBezTo>
                      <a:pt x="13892" y="15925"/>
                      <a:pt x="13522" y="16139"/>
                      <a:pt x="13153" y="16139"/>
                    </a:cubicBezTo>
                    <a:lnTo>
                      <a:pt x="5457" y="16139"/>
                    </a:lnTo>
                    <a:cubicBezTo>
                      <a:pt x="5087" y="16139"/>
                      <a:pt x="4717" y="15925"/>
                      <a:pt x="4533" y="15615"/>
                    </a:cubicBezTo>
                    <a:lnTo>
                      <a:pt x="341" y="8687"/>
                    </a:lnTo>
                    <a:cubicBezTo>
                      <a:pt x="126" y="8347"/>
                      <a:pt x="126" y="7911"/>
                      <a:pt x="341" y="7542"/>
                    </a:cubicBezTo>
                    <a:lnTo>
                      <a:pt x="4533" y="644"/>
                    </a:lnTo>
                    <a:cubicBezTo>
                      <a:pt x="4717" y="304"/>
                      <a:pt x="5087" y="119"/>
                      <a:pt x="5457" y="119"/>
                    </a:cubicBezTo>
                    <a:close/>
                    <a:moveTo>
                      <a:pt x="5457" y="1"/>
                    </a:moveTo>
                    <a:cubicBezTo>
                      <a:pt x="5020" y="1"/>
                      <a:pt x="4621" y="215"/>
                      <a:pt x="4407" y="585"/>
                    </a:cubicBezTo>
                    <a:lnTo>
                      <a:pt x="215" y="7482"/>
                    </a:lnTo>
                    <a:cubicBezTo>
                      <a:pt x="1" y="7882"/>
                      <a:pt x="1" y="8377"/>
                      <a:pt x="215" y="8747"/>
                    </a:cubicBezTo>
                    <a:lnTo>
                      <a:pt x="4407" y="15674"/>
                    </a:lnTo>
                    <a:cubicBezTo>
                      <a:pt x="4621" y="16043"/>
                      <a:pt x="5020" y="16265"/>
                      <a:pt x="5457" y="16265"/>
                    </a:cubicBezTo>
                    <a:lnTo>
                      <a:pt x="13153" y="16265"/>
                    </a:lnTo>
                    <a:cubicBezTo>
                      <a:pt x="13589" y="16265"/>
                      <a:pt x="13988" y="16043"/>
                      <a:pt x="14202" y="15674"/>
                    </a:cubicBezTo>
                    <a:lnTo>
                      <a:pt x="18394" y="8747"/>
                    </a:lnTo>
                    <a:cubicBezTo>
                      <a:pt x="18608" y="8377"/>
                      <a:pt x="18638" y="7882"/>
                      <a:pt x="18424" y="7512"/>
                    </a:cubicBezTo>
                    <a:lnTo>
                      <a:pt x="14513" y="614"/>
                    </a:lnTo>
                    <a:cubicBezTo>
                      <a:pt x="14291" y="215"/>
                      <a:pt x="13892" y="1"/>
                      <a:pt x="13463" y="1"/>
                    </a:cubicBezTo>
                    <a:close/>
                  </a:path>
                </a:pathLst>
              </a:custGeom>
              <a:solidFill>
                <a:srgbClr val="5A2543"/>
              </a:solidFill>
              <a:ln w="19050" cap="flat" cmpd="sng">
                <a:solidFill>
                  <a:srgbClr val="5A254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grpSp>
            <p:nvGrpSpPr>
              <p:cNvPr id="8" name="Google Shape;1902;p47">
                <a:extLst>
                  <a:ext uri="{FF2B5EF4-FFF2-40B4-BE49-F238E27FC236}">
                    <a16:creationId xmlns:a16="http://schemas.microsoft.com/office/drawing/2014/main" id="{84A1E26B-E1B3-CE2E-9046-E436063CADDB}"/>
                  </a:ext>
                </a:extLst>
              </p:cNvPr>
              <p:cNvGrpSpPr/>
              <p:nvPr/>
            </p:nvGrpSpPr>
            <p:grpSpPr>
              <a:xfrm>
                <a:off x="4256815" y="2590668"/>
                <a:ext cx="732379" cy="686878"/>
                <a:chOff x="2185650" y="4351850"/>
                <a:chExt cx="207950" cy="195025"/>
              </a:xfrm>
            </p:grpSpPr>
            <p:sp>
              <p:nvSpPr>
                <p:cNvPr id="9" name="Google Shape;1903;p47">
                  <a:extLst>
                    <a:ext uri="{FF2B5EF4-FFF2-40B4-BE49-F238E27FC236}">
                      <a16:creationId xmlns:a16="http://schemas.microsoft.com/office/drawing/2014/main" id="{6691A0D5-7A48-138A-125B-603DE850F096}"/>
                    </a:ext>
                  </a:extLst>
                </p:cNvPr>
                <p:cNvSpPr/>
                <p:nvPr/>
              </p:nvSpPr>
              <p:spPr>
                <a:xfrm>
                  <a:off x="2185650" y="4400475"/>
                  <a:ext cx="207950" cy="1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8" h="5856" extrusionOk="0">
                      <a:moveTo>
                        <a:pt x="5390" y="0"/>
                      </a:moveTo>
                      <a:cubicBezTo>
                        <a:pt x="5176" y="0"/>
                        <a:pt x="4961" y="126"/>
                        <a:pt x="4835" y="311"/>
                      </a:cubicBezTo>
                      <a:lnTo>
                        <a:pt x="4436" y="983"/>
                      </a:lnTo>
                      <a:cubicBezTo>
                        <a:pt x="4436" y="1013"/>
                        <a:pt x="4407" y="1013"/>
                        <a:pt x="4370" y="1050"/>
                      </a:cubicBezTo>
                      <a:lnTo>
                        <a:pt x="3786" y="1264"/>
                      </a:lnTo>
                      <a:cubicBezTo>
                        <a:pt x="3768" y="1273"/>
                        <a:pt x="3751" y="1277"/>
                        <a:pt x="3734" y="1277"/>
                      </a:cubicBezTo>
                      <a:cubicBezTo>
                        <a:pt x="3694" y="1277"/>
                        <a:pt x="3657" y="1256"/>
                        <a:pt x="3630" y="1235"/>
                      </a:cubicBezTo>
                      <a:lnTo>
                        <a:pt x="3172" y="555"/>
                      </a:lnTo>
                      <a:cubicBezTo>
                        <a:pt x="3076" y="458"/>
                        <a:pt x="2928" y="370"/>
                        <a:pt x="2802" y="370"/>
                      </a:cubicBezTo>
                      <a:lnTo>
                        <a:pt x="1908" y="370"/>
                      </a:lnTo>
                      <a:cubicBezTo>
                        <a:pt x="1753" y="370"/>
                        <a:pt x="1597" y="458"/>
                        <a:pt x="1509" y="614"/>
                      </a:cubicBezTo>
                      <a:lnTo>
                        <a:pt x="1169" y="1264"/>
                      </a:lnTo>
                      <a:cubicBezTo>
                        <a:pt x="1139" y="1294"/>
                        <a:pt x="1139" y="1294"/>
                        <a:pt x="1109" y="1323"/>
                      </a:cubicBezTo>
                      <a:lnTo>
                        <a:pt x="156" y="1723"/>
                      </a:lnTo>
                      <a:cubicBezTo>
                        <a:pt x="60" y="1752"/>
                        <a:pt x="1" y="1907"/>
                        <a:pt x="30" y="2033"/>
                      </a:cubicBezTo>
                      <a:cubicBezTo>
                        <a:pt x="74" y="2125"/>
                        <a:pt x="153" y="2182"/>
                        <a:pt x="242" y="2182"/>
                      </a:cubicBezTo>
                      <a:cubicBezTo>
                        <a:pt x="274" y="2182"/>
                        <a:pt x="307" y="2175"/>
                        <a:pt x="341" y="2159"/>
                      </a:cubicBezTo>
                      <a:lnTo>
                        <a:pt x="1324" y="1752"/>
                      </a:lnTo>
                      <a:cubicBezTo>
                        <a:pt x="1353" y="1752"/>
                        <a:pt x="1353" y="1752"/>
                        <a:pt x="1383" y="1723"/>
                      </a:cubicBezTo>
                      <a:lnTo>
                        <a:pt x="1723" y="1323"/>
                      </a:lnTo>
                      <a:lnTo>
                        <a:pt x="1723" y="2432"/>
                      </a:lnTo>
                      <a:lnTo>
                        <a:pt x="1723" y="2492"/>
                      </a:lnTo>
                      <a:lnTo>
                        <a:pt x="1169" y="3852"/>
                      </a:lnTo>
                      <a:cubicBezTo>
                        <a:pt x="1109" y="3941"/>
                        <a:pt x="1198" y="4066"/>
                        <a:pt x="1294" y="4066"/>
                      </a:cubicBezTo>
                      <a:lnTo>
                        <a:pt x="1479" y="4066"/>
                      </a:lnTo>
                      <a:lnTo>
                        <a:pt x="1198" y="5545"/>
                      </a:lnTo>
                      <a:cubicBezTo>
                        <a:pt x="1169" y="5700"/>
                        <a:pt x="1294" y="5855"/>
                        <a:pt x="1450" y="5855"/>
                      </a:cubicBezTo>
                      <a:cubicBezTo>
                        <a:pt x="1538" y="5855"/>
                        <a:pt x="1664" y="5789"/>
                        <a:pt x="1694" y="5670"/>
                      </a:cubicBezTo>
                      <a:lnTo>
                        <a:pt x="2122" y="4221"/>
                      </a:lnTo>
                      <a:cubicBezTo>
                        <a:pt x="2152" y="4155"/>
                        <a:pt x="2218" y="4125"/>
                        <a:pt x="2248" y="4125"/>
                      </a:cubicBezTo>
                      <a:lnTo>
                        <a:pt x="2492" y="4096"/>
                      </a:lnTo>
                      <a:lnTo>
                        <a:pt x="2958" y="5604"/>
                      </a:lnTo>
                      <a:cubicBezTo>
                        <a:pt x="2983" y="5737"/>
                        <a:pt x="3100" y="5826"/>
                        <a:pt x="3208" y="5826"/>
                      </a:cubicBezTo>
                      <a:cubicBezTo>
                        <a:pt x="3226" y="5826"/>
                        <a:pt x="3244" y="5824"/>
                        <a:pt x="3261" y="5818"/>
                      </a:cubicBezTo>
                      <a:cubicBezTo>
                        <a:pt x="3446" y="5789"/>
                        <a:pt x="3571" y="5633"/>
                        <a:pt x="3512" y="5449"/>
                      </a:cubicBezTo>
                      <a:lnTo>
                        <a:pt x="3172" y="4125"/>
                      </a:lnTo>
                      <a:lnTo>
                        <a:pt x="3512" y="4125"/>
                      </a:lnTo>
                      <a:cubicBezTo>
                        <a:pt x="3601" y="4096"/>
                        <a:pt x="3667" y="4007"/>
                        <a:pt x="3630" y="3911"/>
                      </a:cubicBezTo>
                      <a:lnTo>
                        <a:pt x="3483" y="3541"/>
                      </a:lnTo>
                      <a:lnTo>
                        <a:pt x="4340" y="3356"/>
                      </a:lnTo>
                      <a:cubicBezTo>
                        <a:pt x="4407" y="3327"/>
                        <a:pt x="4466" y="3231"/>
                        <a:pt x="4436" y="3172"/>
                      </a:cubicBezTo>
                      <a:lnTo>
                        <a:pt x="4251" y="2403"/>
                      </a:lnTo>
                      <a:cubicBezTo>
                        <a:pt x="4251" y="2354"/>
                        <a:pt x="4185" y="2299"/>
                        <a:pt x="4129" y="2299"/>
                      </a:cubicBezTo>
                      <a:cubicBezTo>
                        <a:pt x="4117" y="2299"/>
                        <a:pt x="4106" y="2302"/>
                        <a:pt x="4096" y="2307"/>
                      </a:cubicBezTo>
                      <a:lnTo>
                        <a:pt x="3727" y="2344"/>
                      </a:lnTo>
                      <a:lnTo>
                        <a:pt x="3727" y="1907"/>
                      </a:lnTo>
                      <a:cubicBezTo>
                        <a:pt x="3727" y="1848"/>
                        <a:pt x="3786" y="1789"/>
                        <a:pt x="3852" y="1752"/>
                      </a:cubicBezTo>
                      <a:cubicBezTo>
                        <a:pt x="4067" y="1723"/>
                        <a:pt x="4621" y="1567"/>
                        <a:pt x="4739" y="1420"/>
                      </a:cubicBezTo>
                      <a:cubicBezTo>
                        <a:pt x="4924" y="1235"/>
                        <a:pt x="5146" y="865"/>
                        <a:pt x="5146" y="865"/>
                      </a:cubicBezTo>
                      <a:lnTo>
                        <a:pt x="5146" y="2647"/>
                      </a:lnTo>
                      <a:cubicBezTo>
                        <a:pt x="5146" y="2647"/>
                        <a:pt x="5146" y="2676"/>
                        <a:pt x="5109" y="2713"/>
                      </a:cubicBezTo>
                      <a:cubicBezTo>
                        <a:pt x="5050" y="2861"/>
                        <a:pt x="4621" y="3822"/>
                        <a:pt x="4592" y="3970"/>
                      </a:cubicBezTo>
                      <a:cubicBezTo>
                        <a:pt x="4592" y="4096"/>
                        <a:pt x="4621" y="4894"/>
                        <a:pt x="4621" y="5389"/>
                      </a:cubicBezTo>
                      <a:cubicBezTo>
                        <a:pt x="4621" y="5574"/>
                        <a:pt x="4776" y="5700"/>
                        <a:pt x="4961" y="5700"/>
                      </a:cubicBezTo>
                      <a:cubicBezTo>
                        <a:pt x="5146" y="5700"/>
                        <a:pt x="5294" y="5545"/>
                        <a:pt x="5294" y="5360"/>
                      </a:cubicBezTo>
                      <a:lnTo>
                        <a:pt x="5294" y="4007"/>
                      </a:lnTo>
                      <a:cubicBezTo>
                        <a:pt x="5294" y="3970"/>
                        <a:pt x="5294" y="3941"/>
                        <a:pt x="5331" y="3911"/>
                      </a:cubicBezTo>
                      <a:lnTo>
                        <a:pt x="5663" y="3297"/>
                      </a:lnTo>
                      <a:cubicBezTo>
                        <a:pt x="5704" y="3244"/>
                        <a:pt x="5760" y="3219"/>
                        <a:pt x="5812" y="3219"/>
                      </a:cubicBezTo>
                      <a:cubicBezTo>
                        <a:pt x="5883" y="3219"/>
                        <a:pt x="5944" y="3267"/>
                        <a:pt x="5944" y="3356"/>
                      </a:cubicBezTo>
                      <a:lnTo>
                        <a:pt x="5944" y="4192"/>
                      </a:lnTo>
                      <a:lnTo>
                        <a:pt x="5944" y="4251"/>
                      </a:lnTo>
                      <a:lnTo>
                        <a:pt x="6440" y="5449"/>
                      </a:lnTo>
                      <a:cubicBezTo>
                        <a:pt x="6498" y="5593"/>
                        <a:pt x="6622" y="5669"/>
                        <a:pt x="6744" y="5669"/>
                      </a:cubicBezTo>
                      <a:cubicBezTo>
                        <a:pt x="6809" y="5669"/>
                        <a:pt x="6874" y="5648"/>
                        <a:pt x="6928" y="5604"/>
                      </a:cubicBezTo>
                      <a:cubicBezTo>
                        <a:pt x="7053" y="5515"/>
                        <a:pt x="7112" y="5360"/>
                        <a:pt x="7053" y="5205"/>
                      </a:cubicBezTo>
                      <a:lnTo>
                        <a:pt x="6625" y="4125"/>
                      </a:lnTo>
                      <a:lnTo>
                        <a:pt x="6625" y="4007"/>
                      </a:lnTo>
                      <a:lnTo>
                        <a:pt x="6684" y="3852"/>
                      </a:lnTo>
                      <a:lnTo>
                        <a:pt x="8192" y="3482"/>
                      </a:lnTo>
                      <a:cubicBezTo>
                        <a:pt x="8251" y="3482"/>
                        <a:pt x="8317" y="3386"/>
                        <a:pt x="8288" y="3327"/>
                      </a:cubicBezTo>
                      <a:lnTo>
                        <a:pt x="8103" y="2277"/>
                      </a:lnTo>
                      <a:cubicBezTo>
                        <a:pt x="8103" y="2218"/>
                        <a:pt x="8037" y="2159"/>
                        <a:pt x="7948" y="2159"/>
                      </a:cubicBezTo>
                      <a:lnTo>
                        <a:pt x="7297" y="2159"/>
                      </a:lnTo>
                      <a:lnTo>
                        <a:pt x="7327" y="1383"/>
                      </a:lnTo>
                      <a:cubicBezTo>
                        <a:pt x="7364" y="1198"/>
                        <a:pt x="7297" y="983"/>
                        <a:pt x="7179" y="828"/>
                      </a:cubicBezTo>
                      <a:lnTo>
                        <a:pt x="6772" y="311"/>
                      </a:lnTo>
                      <a:cubicBezTo>
                        <a:pt x="6654" y="126"/>
                        <a:pt x="6440" y="0"/>
                        <a:pt x="6218" y="0"/>
                      </a:cubicBezTo>
                      <a:close/>
                    </a:path>
                  </a:pathLst>
                </a:custGeom>
                <a:solidFill>
                  <a:srgbClr val="FDF0D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1867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" name="Google Shape;1904;p47">
                  <a:extLst>
                    <a:ext uri="{FF2B5EF4-FFF2-40B4-BE49-F238E27FC236}">
                      <a16:creationId xmlns:a16="http://schemas.microsoft.com/office/drawing/2014/main" id="{8F04B616-BD81-690A-75EA-221AE0831D1F}"/>
                    </a:ext>
                  </a:extLst>
                </p:cNvPr>
                <p:cNvSpPr/>
                <p:nvPr/>
              </p:nvSpPr>
              <p:spPr>
                <a:xfrm>
                  <a:off x="2226500" y="4366650"/>
                  <a:ext cx="36050" cy="3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2" h="1479" extrusionOk="0">
                      <a:moveTo>
                        <a:pt x="703" y="0"/>
                      </a:moveTo>
                      <a:cubicBezTo>
                        <a:pt x="303" y="0"/>
                        <a:pt x="0" y="333"/>
                        <a:pt x="0" y="740"/>
                      </a:cubicBezTo>
                      <a:cubicBezTo>
                        <a:pt x="0" y="1139"/>
                        <a:pt x="303" y="1479"/>
                        <a:pt x="703" y="1479"/>
                      </a:cubicBezTo>
                      <a:cubicBezTo>
                        <a:pt x="1109" y="1479"/>
                        <a:pt x="1442" y="1139"/>
                        <a:pt x="1442" y="740"/>
                      </a:cubicBezTo>
                      <a:cubicBezTo>
                        <a:pt x="1442" y="333"/>
                        <a:pt x="1109" y="0"/>
                        <a:pt x="703" y="0"/>
                      </a:cubicBezTo>
                      <a:close/>
                    </a:path>
                  </a:pathLst>
                </a:custGeom>
                <a:solidFill>
                  <a:srgbClr val="FDF0D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1867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" name="Google Shape;1905;p47">
                  <a:extLst>
                    <a:ext uri="{FF2B5EF4-FFF2-40B4-BE49-F238E27FC236}">
                      <a16:creationId xmlns:a16="http://schemas.microsoft.com/office/drawing/2014/main" id="{24E7430A-3C7B-5CA0-87A1-DA797A19B76F}"/>
                    </a:ext>
                  </a:extLst>
                </p:cNvPr>
                <p:cNvSpPr/>
                <p:nvPr/>
              </p:nvSpPr>
              <p:spPr>
                <a:xfrm>
                  <a:off x="2314275" y="4351850"/>
                  <a:ext cx="38475" cy="3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9" h="1576" extrusionOk="0">
                      <a:moveTo>
                        <a:pt x="770" y="1"/>
                      </a:moveTo>
                      <a:cubicBezTo>
                        <a:pt x="334" y="1"/>
                        <a:pt x="1" y="370"/>
                        <a:pt x="1" y="807"/>
                      </a:cubicBezTo>
                      <a:cubicBezTo>
                        <a:pt x="1" y="1235"/>
                        <a:pt x="334" y="1575"/>
                        <a:pt x="770" y="1575"/>
                      </a:cubicBezTo>
                      <a:cubicBezTo>
                        <a:pt x="1199" y="1575"/>
                        <a:pt x="1539" y="1235"/>
                        <a:pt x="1539" y="807"/>
                      </a:cubicBezTo>
                      <a:cubicBezTo>
                        <a:pt x="1539" y="370"/>
                        <a:pt x="1199" y="1"/>
                        <a:pt x="770" y="1"/>
                      </a:cubicBezTo>
                      <a:close/>
                    </a:path>
                  </a:pathLst>
                </a:custGeom>
                <a:solidFill>
                  <a:srgbClr val="FDF0D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1867">
                    <a:latin typeface="UTM Avo" panose="02040603050506020204" pitchFamily="18" charset="0"/>
                  </a:endParaRPr>
                </a:p>
              </p:txBody>
            </p:sp>
          </p:grpSp>
        </p:grpSp>
      </p:grpSp>
      <p:grpSp>
        <p:nvGrpSpPr>
          <p:cNvPr id="12" name="Google Shape;1906;p47">
            <a:extLst>
              <a:ext uri="{FF2B5EF4-FFF2-40B4-BE49-F238E27FC236}">
                <a16:creationId xmlns:a16="http://schemas.microsoft.com/office/drawing/2014/main" id="{D039D159-4D0B-6FD2-3B0F-B759FA578F1A}"/>
              </a:ext>
            </a:extLst>
          </p:cNvPr>
          <p:cNvGrpSpPr/>
          <p:nvPr/>
        </p:nvGrpSpPr>
        <p:grpSpPr>
          <a:xfrm>
            <a:off x="201" y="5403047"/>
            <a:ext cx="12192148" cy="1459563"/>
            <a:chOff x="150" y="3935350"/>
            <a:chExt cx="9144111" cy="1211725"/>
          </a:xfrm>
        </p:grpSpPr>
        <p:sp>
          <p:nvSpPr>
            <p:cNvPr id="13" name="Google Shape;1907;p47">
              <a:extLst>
                <a:ext uri="{FF2B5EF4-FFF2-40B4-BE49-F238E27FC236}">
                  <a16:creationId xmlns:a16="http://schemas.microsoft.com/office/drawing/2014/main" id="{420D229B-EBAC-504C-3249-F04746180A74}"/>
                </a:ext>
              </a:extLst>
            </p:cNvPr>
            <p:cNvSpPr/>
            <p:nvPr/>
          </p:nvSpPr>
          <p:spPr>
            <a:xfrm rot="5400000">
              <a:off x="4187250" y="190175"/>
              <a:ext cx="769800" cy="9144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908;p47">
              <a:extLst>
                <a:ext uri="{FF2B5EF4-FFF2-40B4-BE49-F238E27FC236}">
                  <a16:creationId xmlns:a16="http://schemas.microsoft.com/office/drawing/2014/main" id="{4E9699D5-ED70-FCE1-97A4-DB42362228FA}"/>
                </a:ext>
              </a:extLst>
            </p:cNvPr>
            <p:cNvSpPr/>
            <p:nvPr/>
          </p:nvSpPr>
          <p:spPr>
            <a:xfrm>
              <a:off x="150" y="3935350"/>
              <a:ext cx="9144111" cy="560209"/>
            </a:xfrm>
            <a:custGeom>
              <a:avLst/>
              <a:gdLst/>
              <a:ahLst/>
              <a:cxnLst/>
              <a:rect l="l" t="t" r="r" b="b"/>
              <a:pathLst>
                <a:path w="116675" h="6515" extrusionOk="0">
                  <a:moveTo>
                    <a:pt x="8866" y="1"/>
                  </a:moveTo>
                  <a:cubicBezTo>
                    <a:pt x="8776" y="1"/>
                    <a:pt x="8687" y="6"/>
                    <a:pt x="8597" y="18"/>
                  </a:cubicBezTo>
                  <a:cubicBezTo>
                    <a:pt x="7467" y="176"/>
                    <a:pt x="6534" y="1306"/>
                    <a:pt x="6609" y="2435"/>
                  </a:cubicBezTo>
                  <a:cubicBezTo>
                    <a:pt x="6256" y="1907"/>
                    <a:pt x="5617" y="1596"/>
                    <a:pt x="4971" y="1596"/>
                  </a:cubicBezTo>
                  <a:cubicBezTo>
                    <a:pt x="4762" y="1596"/>
                    <a:pt x="4551" y="1629"/>
                    <a:pt x="4350" y="1698"/>
                  </a:cubicBezTo>
                  <a:cubicBezTo>
                    <a:pt x="3575" y="1969"/>
                    <a:pt x="2996" y="2818"/>
                    <a:pt x="3034" y="3639"/>
                  </a:cubicBezTo>
                  <a:cubicBezTo>
                    <a:pt x="2708" y="3202"/>
                    <a:pt x="2172" y="2957"/>
                    <a:pt x="1640" y="2957"/>
                  </a:cubicBezTo>
                  <a:cubicBezTo>
                    <a:pt x="1410" y="2957"/>
                    <a:pt x="1182" y="3002"/>
                    <a:pt x="971" y="3098"/>
                  </a:cubicBezTo>
                  <a:cubicBezTo>
                    <a:pt x="271" y="3443"/>
                    <a:pt x="0" y="4143"/>
                    <a:pt x="0" y="5039"/>
                  </a:cubicBezTo>
                  <a:lnTo>
                    <a:pt x="0" y="6514"/>
                  </a:lnTo>
                  <a:lnTo>
                    <a:pt x="116675" y="6514"/>
                  </a:lnTo>
                  <a:lnTo>
                    <a:pt x="116675" y="5702"/>
                  </a:lnTo>
                  <a:cubicBezTo>
                    <a:pt x="116675" y="5002"/>
                    <a:pt x="116441" y="4339"/>
                    <a:pt x="115853" y="4069"/>
                  </a:cubicBezTo>
                  <a:cubicBezTo>
                    <a:pt x="115673" y="3970"/>
                    <a:pt x="115472" y="3924"/>
                    <a:pt x="115270" y="3924"/>
                  </a:cubicBezTo>
                  <a:cubicBezTo>
                    <a:pt x="114824" y="3924"/>
                    <a:pt x="114371" y="4145"/>
                    <a:pt x="114108" y="4498"/>
                  </a:cubicBezTo>
                  <a:cubicBezTo>
                    <a:pt x="114145" y="3798"/>
                    <a:pt x="113641" y="3051"/>
                    <a:pt x="112941" y="2818"/>
                  </a:cubicBezTo>
                  <a:cubicBezTo>
                    <a:pt x="112784" y="2763"/>
                    <a:pt x="112618" y="2736"/>
                    <a:pt x="112451" y="2736"/>
                  </a:cubicBezTo>
                  <a:cubicBezTo>
                    <a:pt x="111912" y="2736"/>
                    <a:pt x="111358" y="3011"/>
                    <a:pt x="111037" y="3481"/>
                  </a:cubicBezTo>
                  <a:cubicBezTo>
                    <a:pt x="111074" y="2473"/>
                    <a:pt x="110290" y="1539"/>
                    <a:pt x="109320" y="1418"/>
                  </a:cubicBezTo>
                  <a:cubicBezTo>
                    <a:pt x="109235" y="1405"/>
                    <a:pt x="109150" y="1399"/>
                    <a:pt x="109065" y="1399"/>
                  </a:cubicBezTo>
                  <a:cubicBezTo>
                    <a:pt x="108179" y="1399"/>
                    <a:pt x="107324" y="2087"/>
                    <a:pt x="107145" y="2939"/>
                  </a:cubicBezTo>
                  <a:cubicBezTo>
                    <a:pt x="106945" y="2830"/>
                    <a:pt x="106723" y="2781"/>
                    <a:pt x="106501" y="2781"/>
                  </a:cubicBezTo>
                  <a:cubicBezTo>
                    <a:pt x="105768" y="2781"/>
                    <a:pt x="105016" y="3316"/>
                    <a:pt x="104923" y="4031"/>
                  </a:cubicBezTo>
                  <a:cubicBezTo>
                    <a:pt x="104699" y="3941"/>
                    <a:pt x="104462" y="3897"/>
                    <a:pt x="104226" y="3897"/>
                  </a:cubicBezTo>
                  <a:cubicBezTo>
                    <a:pt x="103854" y="3897"/>
                    <a:pt x="103486" y="4007"/>
                    <a:pt x="103178" y="4218"/>
                  </a:cubicBezTo>
                  <a:cubicBezTo>
                    <a:pt x="103019" y="3873"/>
                    <a:pt x="102786" y="3565"/>
                    <a:pt x="102478" y="3331"/>
                  </a:cubicBezTo>
                  <a:cubicBezTo>
                    <a:pt x="102118" y="3069"/>
                    <a:pt x="101675" y="2935"/>
                    <a:pt x="101233" y="2935"/>
                  </a:cubicBezTo>
                  <a:cubicBezTo>
                    <a:pt x="100952" y="2935"/>
                    <a:pt x="100672" y="2989"/>
                    <a:pt x="100415" y="3098"/>
                  </a:cubicBezTo>
                  <a:cubicBezTo>
                    <a:pt x="100294" y="2235"/>
                    <a:pt x="99405" y="1623"/>
                    <a:pt x="98559" y="1623"/>
                  </a:cubicBezTo>
                  <a:cubicBezTo>
                    <a:pt x="98298" y="1623"/>
                    <a:pt x="98040" y="1682"/>
                    <a:pt x="97811" y="1810"/>
                  </a:cubicBezTo>
                  <a:cubicBezTo>
                    <a:pt x="97595" y="802"/>
                    <a:pt x="96553" y="1"/>
                    <a:pt x="95506" y="1"/>
                  </a:cubicBezTo>
                  <a:cubicBezTo>
                    <a:pt x="95418" y="1"/>
                    <a:pt x="95331" y="6"/>
                    <a:pt x="95244" y="18"/>
                  </a:cubicBezTo>
                  <a:cubicBezTo>
                    <a:pt x="94115" y="176"/>
                    <a:pt x="93181" y="1306"/>
                    <a:pt x="93256" y="2435"/>
                  </a:cubicBezTo>
                  <a:cubicBezTo>
                    <a:pt x="92875" y="1907"/>
                    <a:pt x="92250" y="1596"/>
                    <a:pt x="91617" y="1596"/>
                  </a:cubicBezTo>
                  <a:cubicBezTo>
                    <a:pt x="91412" y="1596"/>
                    <a:pt x="91205" y="1629"/>
                    <a:pt x="91006" y="1698"/>
                  </a:cubicBezTo>
                  <a:cubicBezTo>
                    <a:pt x="90222" y="1969"/>
                    <a:pt x="89644" y="2818"/>
                    <a:pt x="89681" y="3639"/>
                  </a:cubicBezTo>
                  <a:cubicBezTo>
                    <a:pt x="89355" y="3202"/>
                    <a:pt x="88819" y="2957"/>
                    <a:pt x="88287" y="2957"/>
                  </a:cubicBezTo>
                  <a:cubicBezTo>
                    <a:pt x="88058" y="2957"/>
                    <a:pt x="87829" y="3002"/>
                    <a:pt x="87618" y="3098"/>
                  </a:cubicBezTo>
                  <a:cubicBezTo>
                    <a:pt x="87114" y="3331"/>
                    <a:pt x="86769" y="3873"/>
                    <a:pt x="86685" y="4414"/>
                  </a:cubicBezTo>
                  <a:cubicBezTo>
                    <a:pt x="86535" y="4265"/>
                    <a:pt x="86377" y="4143"/>
                    <a:pt x="86218" y="4069"/>
                  </a:cubicBezTo>
                  <a:cubicBezTo>
                    <a:pt x="86026" y="3970"/>
                    <a:pt x="85817" y="3924"/>
                    <a:pt x="85610" y="3924"/>
                  </a:cubicBezTo>
                  <a:cubicBezTo>
                    <a:pt x="85152" y="3924"/>
                    <a:pt x="84699" y="4145"/>
                    <a:pt x="84435" y="4498"/>
                  </a:cubicBezTo>
                  <a:cubicBezTo>
                    <a:pt x="84473" y="3798"/>
                    <a:pt x="84006" y="3051"/>
                    <a:pt x="83306" y="2818"/>
                  </a:cubicBezTo>
                  <a:cubicBezTo>
                    <a:pt x="83140" y="2763"/>
                    <a:pt x="82967" y="2736"/>
                    <a:pt x="82795" y="2736"/>
                  </a:cubicBezTo>
                  <a:cubicBezTo>
                    <a:pt x="82239" y="2736"/>
                    <a:pt x="81683" y="3011"/>
                    <a:pt x="81355" y="3481"/>
                  </a:cubicBezTo>
                  <a:cubicBezTo>
                    <a:pt x="81439" y="2473"/>
                    <a:pt x="80655" y="1539"/>
                    <a:pt x="79684" y="1418"/>
                  </a:cubicBezTo>
                  <a:cubicBezTo>
                    <a:pt x="79600" y="1405"/>
                    <a:pt x="79515" y="1399"/>
                    <a:pt x="79430" y="1399"/>
                  </a:cubicBezTo>
                  <a:cubicBezTo>
                    <a:pt x="78544" y="1399"/>
                    <a:pt x="77685" y="2087"/>
                    <a:pt x="77472" y="2939"/>
                  </a:cubicBezTo>
                  <a:cubicBezTo>
                    <a:pt x="77281" y="2830"/>
                    <a:pt x="77066" y="2781"/>
                    <a:pt x="76848" y="2781"/>
                  </a:cubicBezTo>
                  <a:cubicBezTo>
                    <a:pt x="76131" y="2781"/>
                    <a:pt x="75372" y="3316"/>
                    <a:pt x="75251" y="4031"/>
                  </a:cubicBezTo>
                  <a:cubicBezTo>
                    <a:pt x="75041" y="3941"/>
                    <a:pt x="74807" y="3897"/>
                    <a:pt x="74570" y="3897"/>
                  </a:cubicBezTo>
                  <a:cubicBezTo>
                    <a:pt x="74196" y="3897"/>
                    <a:pt x="73814" y="4007"/>
                    <a:pt x="73505" y="4218"/>
                  </a:cubicBezTo>
                  <a:cubicBezTo>
                    <a:pt x="73384" y="3873"/>
                    <a:pt x="73150" y="3565"/>
                    <a:pt x="72842" y="3331"/>
                  </a:cubicBezTo>
                  <a:cubicBezTo>
                    <a:pt x="72483" y="3069"/>
                    <a:pt x="72040" y="2935"/>
                    <a:pt x="71589" y="2935"/>
                  </a:cubicBezTo>
                  <a:cubicBezTo>
                    <a:pt x="71303" y="2935"/>
                    <a:pt x="71014" y="2989"/>
                    <a:pt x="70742" y="3098"/>
                  </a:cubicBezTo>
                  <a:cubicBezTo>
                    <a:pt x="70621" y="2235"/>
                    <a:pt x="69754" y="1623"/>
                    <a:pt x="68902" y="1623"/>
                  </a:cubicBezTo>
                  <a:cubicBezTo>
                    <a:pt x="68639" y="1623"/>
                    <a:pt x="68376" y="1682"/>
                    <a:pt x="68138" y="1810"/>
                  </a:cubicBezTo>
                  <a:cubicBezTo>
                    <a:pt x="67923" y="802"/>
                    <a:pt x="66912" y="1"/>
                    <a:pt x="65870" y="1"/>
                  </a:cubicBezTo>
                  <a:cubicBezTo>
                    <a:pt x="65783" y="1"/>
                    <a:pt x="65696" y="6"/>
                    <a:pt x="65609" y="18"/>
                  </a:cubicBezTo>
                  <a:cubicBezTo>
                    <a:pt x="64479" y="176"/>
                    <a:pt x="63546" y="1306"/>
                    <a:pt x="63621" y="2435"/>
                  </a:cubicBezTo>
                  <a:cubicBezTo>
                    <a:pt x="63240" y="1907"/>
                    <a:pt x="62594" y="1596"/>
                    <a:pt x="61966" y="1596"/>
                  </a:cubicBezTo>
                  <a:cubicBezTo>
                    <a:pt x="61763" y="1596"/>
                    <a:pt x="61561" y="1629"/>
                    <a:pt x="61371" y="1698"/>
                  </a:cubicBezTo>
                  <a:cubicBezTo>
                    <a:pt x="60550" y="1969"/>
                    <a:pt x="59971" y="2818"/>
                    <a:pt x="60008" y="3639"/>
                  </a:cubicBezTo>
                  <a:cubicBezTo>
                    <a:pt x="59708" y="3202"/>
                    <a:pt x="59162" y="2957"/>
                    <a:pt x="58621" y="2957"/>
                  </a:cubicBezTo>
                  <a:cubicBezTo>
                    <a:pt x="58388" y="2957"/>
                    <a:pt x="58156" y="3002"/>
                    <a:pt x="57945" y="3098"/>
                  </a:cubicBezTo>
                  <a:cubicBezTo>
                    <a:pt x="57441" y="3369"/>
                    <a:pt x="57049" y="3910"/>
                    <a:pt x="57012" y="4498"/>
                  </a:cubicBezTo>
                  <a:cubicBezTo>
                    <a:pt x="56853" y="4302"/>
                    <a:pt x="56704" y="4143"/>
                    <a:pt x="56471" y="4069"/>
                  </a:cubicBezTo>
                  <a:cubicBezTo>
                    <a:pt x="56287" y="3970"/>
                    <a:pt x="56086" y="3924"/>
                    <a:pt x="55883" y="3924"/>
                  </a:cubicBezTo>
                  <a:cubicBezTo>
                    <a:pt x="55436" y="3924"/>
                    <a:pt x="54986" y="4145"/>
                    <a:pt x="54716" y="4498"/>
                  </a:cubicBezTo>
                  <a:cubicBezTo>
                    <a:pt x="54753" y="3798"/>
                    <a:pt x="54249" y="3051"/>
                    <a:pt x="53587" y="2818"/>
                  </a:cubicBezTo>
                  <a:cubicBezTo>
                    <a:pt x="53421" y="2763"/>
                    <a:pt x="53248" y="2736"/>
                    <a:pt x="53077" y="2736"/>
                  </a:cubicBezTo>
                  <a:cubicBezTo>
                    <a:pt x="52523" y="2736"/>
                    <a:pt x="51973" y="3011"/>
                    <a:pt x="51645" y="3481"/>
                  </a:cubicBezTo>
                  <a:cubicBezTo>
                    <a:pt x="51720" y="2473"/>
                    <a:pt x="50908" y="1539"/>
                    <a:pt x="49937" y="1418"/>
                  </a:cubicBezTo>
                  <a:cubicBezTo>
                    <a:pt x="49852" y="1405"/>
                    <a:pt x="49767" y="1399"/>
                    <a:pt x="49683" y="1399"/>
                  </a:cubicBezTo>
                  <a:cubicBezTo>
                    <a:pt x="48795" y="1399"/>
                    <a:pt x="47932" y="2087"/>
                    <a:pt x="47753" y="2939"/>
                  </a:cubicBezTo>
                  <a:cubicBezTo>
                    <a:pt x="47555" y="2830"/>
                    <a:pt x="47335" y="2781"/>
                    <a:pt x="47113" y="2781"/>
                  </a:cubicBezTo>
                  <a:cubicBezTo>
                    <a:pt x="46382" y="2781"/>
                    <a:pt x="45627" y="3316"/>
                    <a:pt x="45541" y="4031"/>
                  </a:cubicBezTo>
                  <a:cubicBezTo>
                    <a:pt x="45331" y="3941"/>
                    <a:pt x="45097" y="3897"/>
                    <a:pt x="44859" y="3897"/>
                  </a:cubicBezTo>
                  <a:cubicBezTo>
                    <a:pt x="44484" y="3897"/>
                    <a:pt x="44100" y="4007"/>
                    <a:pt x="43786" y="4218"/>
                  </a:cubicBezTo>
                  <a:cubicBezTo>
                    <a:pt x="43636" y="3873"/>
                    <a:pt x="43403" y="3565"/>
                    <a:pt x="43132" y="3331"/>
                  </a:cubicBezTo>
                  <a:cubicBezTo>
                    <a:pt x="42750" y="3069"/>
                    <a:pt x="42294" y="2935"/>
                    <a:pt x="41849" y="2935"/>
                  </a:cubicBezTo>
                  <a:cubicBezTo>
                    <a:pt x="41565" y="2935"/>
                    <a:pt x="41286" y="2989"/>
                    <a:pt x="41032" y="3098"/>
                  </a:cubicBezTo>
                  <a:cubicBezTo>
                    <a:pt x="40911" y="2235"/>
                    <a:pt x="40044" y="1623"/>
                    <a:pt x="39188" y="1623"/>
                  </a:cubicBezTo>
                  <a:cubicBezTo>
                    <a:pt x="38923" y="1623"/>
                    <a:pt x="38659" y="1682"/>
                    <a:pt x="38419" y="1810"/>
                  </a:cubicBezTo>
                  <a:cubicBezTo>
                    <a:pt x="38203" y="802"/>
                    <a:pt x="37193" y="1"/>
                    <a:pt x="36121" y="1"/>
                  </a:cubicBezTo>
                  <a:cubicBezTo>
                    <a:pt x="36032" y="1"/>
                    <a:pt x="35942" y="6"/>
                    <a:pt x="35852" y="18"/>
                  </a:cubicBezTo>
                  <a:cubicBezTo>
                    <a:pt x="34732" y="176"/>
                    <a:pt x="33836" y="1306"/>
                    <a:pt x="33873" y="2435"/>
                  </a:cubicBezTo>
                  <a:cubicBezTo>
                    <a:pt x="33521" y="1907"/>
                    <a:pt x="32881" y="1596"/>
                    <a:pt x="32236" y="1596"/>
                  </a:cubicBezTo>
                  <a:cubicBezTo>
                    <a:pt x="32026" y="1596"/>
                    <a:pt x="31816" y="1629"/>
                    <a:pt x="31614" y="1698"/>
                  </a:cubicBezTo>
                  <a:cubicBezTo>
                    <a:pt x="30840" y="1969"/>
                    <a:pt x="30252" y="2818"/>
                    <a:pt x="30298" y="3639"/>
                  </a:cubicBezTo>
                  <a:cubicBezTo>
                    <a:pt x="29998" y="3202"/>
                    <a:pt x="29452" y="2957"/>
                    <a:pt x="28911" y="2957"/>
                  </a:cubicBezTo>
                  <a:cubicBezTo>
                    <a:pt x="28678" y="2957"/>
                    <a:pt x="28446" y="3002"/>
                    <a:pt x="28235" y="3098"/>
                  </a:cubicBezTo>
                  <a:cubicBezTo>
                    <a:pt x="27843" y="3285"/>
                    <a:pt x="27535" y="3639"/>
                    <a:pt x="27377" y="4031"/>
                  </a:cubicBezTo>
                  <a:cubicBezTo>
                    <a:pt x="27265" y="3481"/>
                    <a:pt x="26835" y="3014"/>
                    <a:pt x="26285" y="2818"/>
                  </a:cubicBezTo>
                  <a:cubicBezTo>
                    <a:pt x="26130" y="2763"/>
                    <a:pt x="25966" y="2736"/>
                    <a:pt x="25799" y="2736"/>
                  </a:cubicBezTo>
                  <a:cubicBezTo>
                    <a:pt x="25264" y="2736"/>
                    <a:pt x="24708" y="3011"/>
                    <a:pt x="24381" y="3481"/>
                  </a:cubicBezTo>
                  <a:cubicBezTo>
                    <a:pt x="24418" y="2473"/>
                    <a:pt x="23643" y="1539"/>
                    <a:pt x="22672" y="1418"/>
                  </a:cubicBezTo>
                  <a:cubicBezTo>
                    <a:pt x="22588" y="1405"/>
                    <a:pt x="22503" y="1399"/>
                    <a:pt x="22418" y="1399"/>
                  </a:cubicBezTo>
                  <a:cubicBezTo>
                    <a:pt x="21531" y="1399"/>
                    <a:pt x="20668" y="2087"/>
                    <a:pt x="20498" y="2939"/>
                  </a:cubicBezTo>
                  <a:cubicBezTo>
                    <a:pt x="20297" y="2830"/>
                    <a:pt x="20076" y="2781"/>
                    <a:pt x="19853" y="2781"/>
                  </a:cubicBezTo>
                  <a:cubicBezTo>
                    <a:pt x="19121" y="2781"/>
                    <a:pt x="18369" y="3316"/>
                    <a:pt x="18276" y="4031"/>
                  </a:cubicBezTo>
                  <a:cubicBezTo>
                    <a:pt x="18052" y="3941"/>
                    <a:pt x="17815" y="3897"/>
                    <a:pt x="17579" y="3897"/>
                  </a:cubicBezTo>
                  <a:cubicBezTo>
                    <a:pt x="17207" y="3897"/>
                    <a:pt x="16839" y="4007"/>
                    <a:pt x="16531" y="4218"/>
                  </a:cubicBezTo>
                  <a:cubicBezTo>
                    <a:pt x="16372" y="3873"/>
                    <a:pt x="16139" y="3565"/>
                    <a:pt x="15831" y="3331"/>
                  </a:cubicBezTo>
                  <a:cubicBezTo>
                    <a:pt x="15471" y="3069"/>
                    <a:pt x="15028" y="2935"/>
                    <a:pt x="14586" y="2935"/>
                  </a:cubicBezTo>
                  <a:cubicBezTo>
                    <a:pt x="14305" y="2935"/>
                    <a:pt x="14025" y="2989"/>
                    <a:pt x="13768" y="3098"/>
                  </a:cubicBezTo>
                  <a:cubicBezTo>
                    <a:pt x="13647" y="2235"/>
                    <a:pt x="12758" y="1623"/>
                    <a:pt x="11912" y="1623"/>
                  </a:cubicBezTo>
                  <a:cubicBezTo>
                    <a:pt x="11651" y="1623"/>
                    <a:pt x="11393" y="1682"/>
                    <a:pt x="11164" y="1810"/>
                  </a:cubicBezTo>
                  <a:cubicBezTo>
                    <a:pt x="10948" y="802"/>
                    <a:pt x="9938" y="1"/>
                    <a:pt x="88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oogle Shape;1909;p47">
            <a:extLst>
              <a:ext uri="{FF2B5EF4-FFF2-40B4-BE49-F238E27FC236}">
                <a16:creationId xmlns:a16="http://schemas.microsoft.com/office/drawing/2014/main" id="{C0793A0F-E116-AF52-5171-F788EF0358D2}"/>
              </a:ext>
            </a:extLst>
          </p:cNvPr>
          <p:cNvGrpSpPr/>
          <p:nvPr/>
        </p:nvGrpSpPr>
        <p:grpSpPr>
          <a:xfrm>
            <a:off x="677684" y="5709119"/>
            <a:ext cx="10784440" cy="1018671"/>
            <a:chOff x="508263" y="4281839"/>
            <a:chExt cx="8088330" cy="764003"/>
          </a:xfrm>
        </p:grpSpPr>
        <p:grpSp>
          <p:nvGrpSpPr>
            <p:cNvPr id="16" name="Google Shape;1910;p47">
              <a:extLst>
                <a:ext uri="{FF2B5EF4-FFF2-40B4-BE49-F238E27FC236}">
                  <a16:creationId xmlns:a16="http://schemas.microsoft.com/office/drawing/2014/main" id="{F24126C0-A5AF-F40A-83C6-F69EDDBCD427}"/>
                </a:ext>
              </a:extLst>
            </p:cNvPr>
            <p:cNvGrpSpPr/>
            <p:nvPr/>
          </p:nvGrpSpPr>
          <p:grpSpPr>
            <a:xfrm rot="-779937" flipH="1">
              <a:off x="545980" y="4528983"/>
              <a:ext cx="334251" cy="373476"/>
              <a:chOff x="7333746" y="5532758"/>
              <a:chExt cx="259883" cy="290359"/>
            </a:xfrm>
          </p:grpSpPr>
          <p:sp>
            <p:nvSpPr>
              <p:cNvPr id="45" name="Google Shape;1911;p47">
                <a:extLst>
                  <a:ext uri="{FF2B5EF4-FFF2-40B4-BE49-F238E27FC236}">
                    <a16:creationId xmlns:a16="http://schemas.microsoft.com/office/drawing/2014/main" id="{9E10D08B-428B-FF6B-2734-1F9D8F4273C1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912;p47">
                <a:extLst>
                  <a:ext uri="{FF2B5EF4-FFF2-40B4-BE49-F238E27FC236}">
                    <a16:creationId xmlns:a16="http://schemas.microsoft.com/office/drawing/2014/main" id="{6B1B7A0F-CEFD-024F-3332-C8C0C7E6A67D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913;p47">
                <a:extLst>
                  <a:ext uri="{FF2B5EF4-FFF2-40B4-BE49-F238E27FC236}">
                    <a16:creationId xmlns:a16="http://schemas.microsoft.com/office/drawing/2014/main" id="{986018E3-0F09-2F50-9853-6D05265BC244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7" name="Google Shape;1914;p47">
              <a:extLst>
                <a:ext uri="{FF2B5EF4-FFF2-40B4-BE49-F238E27FC236}">
                  <a16:creationId xmlns:a16="http://schemas.microsoft.com/office/drawing/2014/main" id="{B674049A-1815-1F2B-F30D-FFEBD6EAD8D3}"/>
                </a:ext>
              </a:extLst>
            </p:cNvPr>
            <p:cNvGrpSpPr/>
            <p:nvPr/>
          </p:nvGrpSpPr>
          <p:grpSpPr>
            <a:xfrm rot="779937">
              <a:off x="1579805" y="4417658"/>
              <a:ext cx="334251" cy="373476"/>
              <a:chOff x="7333746" y="5532758"/>
              <a:chExt cx="259883" cy="290359"/>
            </a:xfrm>
          </p:grpSpPr>
          <p:sp>
            <p:nvSpPr>
              <p:cNvPr id="42" name="Google Shape;1915;p47">
                <a:extLst>
                  <a:ext uri="{FF2B5EF4-FFF2-40B4-BE49-F238E27FC236}">
                    <a16:creationId xmlns:a16="http://schemas.microsoft.com/office/drawing/2014/main" id="{52F31C07-BC3D-56B8-447C-6C4CBA78C48F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1916;p47">
                <a:extLst>
                  <a:ext uri="{FF2B5EF4-FFF2-40B4-BE49-F238E27FC236}">
                    <a16:creationId xmlns:a16="http://schemas.microsoft.com/office/drawing/2014/main" id="{3CB027C8-ADE9-4D2F-4153-39B9452B329C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1917;p47">
                <a:extLst>
                  <a:ext uri="{FF2B5EF4-FFF2-40B4-BE49-F238E27FC236}">
                    <a16:creationId xmlns:a16="http://schemas.microsoft.com/office/drawing/2014/main" id="{57ED05F2-D499-B768-D0B8-CE5426ACC66E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8" name="Google Shape;1918;p47">
              <a:extLst>
                <a:ext uri="{FF2B5EF4-FFF2-40B4-BE49-F238E27FC236}">
                  <a16:creationId xmlns:a16="http://schemas.microsoft.com/office/drawing/2014/main" id="{7C554627-6470-9189-F0DA-B963294D7EBC}"/>
                </a:ext>
              </a:extLst>
            </p:cNvPr>
            <p:cNvGrpSpPr/>
            <p:nvPr/>
          </p:nvGrpSpPr>
          <p:grpSpPr>
            <a:xfrm rot="-779913" flipH="1">
              <a:off x="2572009" y="4611371"/>
              <a:ext cx="284347" cy="317692"/>
              <a:chOff x="7333746" y="5532758"/>
              <a:chExt cx="259883" cy="290359"/>
            </a:xfrm>
          </p:grpSpPr>
          <p:sp>
            <p:nvSpPr>
              <p:cNvPr id="39" name="Google Shape;1919;p47">
                <a:extLst>
                  <a:ext uri="{FF2B5EF4-FFF2-40B4-BE49-F238E27FC236}">
                    <a16:creationId xmlns:a16="http://schemas.microsoft.com/office/drawing/2014/main" id="{D893E46A-FBF1-08CF-9958-02B2531E09FF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1920;p47">
                <a:extLst>
                  <a:ext uri="{FF2B5EF4-FFF2-40B4-BE49-F238E27FC236}">
                    <a16:creationId xmlns:a16="http://schemas.microsoft.com/office/drawing/2014/main" id="{E0B08B3B-C4D1-9C91-4748-AE5360A685D5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1921;p47">
                <a:extLst>
                  <a:ext uri="{FF2B5EF4-FFF2-40B4-BE49-F238E27FC236}">
                    <a16:creationId xmlns:a16="http://schemas.microsoft.com/office/drawing/2014/main" id="{895D3859-624D-B5A2-8E3C-B6A8A69449CC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9" name="Google Shape;1922;p47">
              <a:extLst>
                <a:ext uri="{FF2B5EF4-FFF2-40B4-BE49-F238E27FC236}">
                  <a16:creationId xmlns:a16="http://schemas.microsoft.com/office/drawing/2014/main" id="{602C1B74-B210-3E3A-9B11-C60AA97A2211}"/>
                </a:ext>
              </a:extLst>
            </p:cNvPr>
            <p:cNvGrpSpPr/>
            <p:nvPr/>
          </p:nvGrpSpPr>
          <p:grpSpPr>
            <a:xfrm rot="3172303">
              <a:off x="3784966" y="4341061"/>
              <a:ext cx="334239" cy="373475"/>
              <a:chOff x="7333746" y="5532758"/>
              <a:chExt cx="259883" cy="290359"/>
            </a:xfrm>
          </p:grpSpPr>
          <p:sp>
            <p:nvSpPr>
              <p:cNvPr id="36" name="Google Shape;1923;p47">
                <a:extLst>
                  <a:ext uri="{FF2B5EF4-FFF2-40B4-BE49-F238E27FC236}">
                    <a16:creationId xmlns:a16="http://schemas.microsoft.com/office/drawing/2014/main" id="{63FF179E-E5E1-F451-F7B1-5692D4816D4C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1924;p47">
                <a:extLst>
                  <a:ext uri="{FF2B5EF4-FFF2-40B4-BE49-F238E27FC236}">
                    <a16:creationId xmlns:a16="http://schemas.microsoft.com/office/drawing/2014/main" id="{15E45F72-695B-5837-92C6-463405E62213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1925;p47">
                <a:extLst>
                  <a:ext uri="{FF2B5EF4-FFF2-40B4-BE49-F238E27FC236}">
                    <a16:creationId xmlns:a16="http://schemas.microsoft.com/office/drawing/2014/main" id="{87B09261-9496-BFA1-99E7-6446AB7ABCCC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0" name="Google Shape;1926;p47">
              <a:extLst>
                <a:ext uri="{FF2B5EF4-FFF2-40B4-BE49-F238E27FC236}">
                  <a16:creationId xmlns:a16="http://schemas.microsoft.com/office/drawing/2014/main" id="{ACA773D0-6F6E-E2BE-6F72-28C20C244250}"/>
                </a:ext>
              </a:extLst>
            </p:cNvPr>
            <p:cNvGrpSpPr/>
            <p:nvPr/>
          </p:nvGrpSpPr>
          <p:grpSpPr>
            <a:xfrm rot="-2175534" flipH="1">
              <a:off x="4923895" y="4593800"/>
              <a:ext cx="315848" cy="352841"/>
              <a:chOff x="7333746" y="5532758"/>
              <a:chExt cx="259883" cy="290359"/>
            </a:xfrm>
          </p:grpSpPr>
          <p:sp>
            <p:nvSpPr>
              <p:cNvPr id="33" name="Google Shape;1927;p47">
                <a:extLst>
                  <a:ext uri="{FF2B5EF4-FFF2-40B4-BE49-F238E27FC236}">
                    <a16:creationId xmlns:a16="http://schemas.microsoft.com/office/drawing/2014/main" id="{AC9A4DD2-F0D2-BC61-1496-F9345507029B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1928;p47">
                <a:extLst>
                  <a:ext uri="{FF2B5EF4-FFF2-40B4-BE49-F238E27FC236}">
                    <a16:creationId xmlns:a16="http://schemas.microsoft.com/office/drawing/2014/main" id="{3E1F8460-EFD3-B372-D622-2B86A4B5D16C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1929;p47">
                <a:extLst>
                  <a:ext uri="{FF2B5EF4-FFF2-40B4-BE49-F238E27FC236}">
                    <a16:creationId xmlns:a16="http://schemas.microsoft.com/office/drawing/2014/main" id="{51709D52-D12F-A72A-1D5E-B4E2F5D6BADB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1" name="Google Shape;1930;p47">
              <a:extLst>
                <a:ext uri="{FF2B5EF4-FFF2-40B4-BE49-F238E27FC236}">
                  <a16:creationId xmlns:a16="http://schemas.microsoft.com/office/drawing/2014/main" id="{6BE27C61-19E2-5F42-7881-771EEFE0E3F7}"/>
                </a:ext>
              </a:extLst>
            </p:cNvPr>
            <p:cNvGrpSpPr/>
            <p:nvPr/>
          </p:nvGrpSpPr>
          <p:grpSpPr>
            <a:xfrm rot="3172096">
              <a:off x="5994283" y="4451250"/>
              <a:ext cx="274112" cy="306303"/>
              <a:chOff x="7333746" y="5532758"/>
              <a:chExt cx="259883" cy="290359"/>
            </a:xfrm>
          </p:grpSpPr>
          <p:sp>
            <p:nvSpPr>
              <p:cNvPr id="30" name="Google Shape;1931;p47">
                <a:extLst>
                  <a:ext uri="{FF2B5EF4-FFF2-40B4-BE49-F238E27FC236}">
                    <a16:creationId xmlns:a16="http://schemas.microsoft.com/office/drawing/2014/main" id="{07E27522-4A4F-D86E-8485-B5E03B60D4D7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1932;p47">
                <a:extLst>
                  <a:ext uri="{FF2B5EF4-FFF2-40B4-BE49-F238E27FC236}">
                    <a16:creationId xmlns:a16="http://schemas.microsoft.com/office/drawing/2014/main" id="{50F043C7-E80E-050F-6DF8-A15696F46C67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933;p47">
                <a:extLst>
                  <a:ext uri="{FF2B5EF4-FFF2-40B4-BE49-F238E27FC236}">
                    <a16:creationId xmlns:a16="http://schemas.microsoft.com/office/drawing/2014/main" id="{8469CDC2-E92D-2373-A0BF-C7FD05011D07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2" name="Google Shape;1934;p47">
              <a:extLst>
                <a:ext uri="{FF2B5EF4-FFF2-40B4-BE49-F238E27FC236}">
                  <a16:creationId xmlns:a16="http://schemas.microsoft.com/office/drawing/2014/main" id="{1F6698A2-CA51-3CBB-E740-13E51254AAD6}"/>
                </a:ext>
              </a:extLst>
            </p:cNvPr>
            <p:cNvGrpSpPr/>
            <p:nvPr/>
          </p:nvGrpSpPr>
          <p:grpSpPr>
            <a:xfrm rot="-6063729" flipH="1">
              <a:off x="7116095" y="4680555"/>
              <a:ext cx="315857" cy="352846"/>
              <a:chOff x="7333746" y="5532758"/>
              <a:chExt cx="259883" cy="290359"/>
            </a:xfrm>
          </p:grpSpPr>
          <p:sp>
            <p:nvSpPr>
              <p:cNvPr id="27" name="Google Shape;1935;p47">
                <a:extLst>
                  <a:ext uri="{FF2B5EF4-FFF2-40B4-BE49-F238E27FC236}">
                    <a16:creationId xmlns:a16="http://schemas.microsoft.com/office/drawing/2014/main" id="{94952DDF-D3D9-93BA-9C3C-056CEFFB3563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1936;p47">
                <a:extLst>
                  <a:ext uri="{FF2B5EF4-FFF2-40B4-BE49-F238E27FC236}">
                    <a16:creationId xmlns:a16="http://schemas.microsoft.com/office/drawing/2014/main" id="{5C103933-0D24-8119-4EB2-CC777B2E1495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1937;p47">
                <a:extLst>
                  <a:ext uri="{FF2B5EF4-FFF2-40B4-BE49-F238E27FC236}">
                    <a16:creationId xmlns:a16="http://schemas.microsoft.com/office/drawing/2014/main" id="{EDB565E1-5BE1-3FB9-17A5-269E4EC9C2BD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23" name="Google Shape;1938;p47">
              <a:extLst>
                <a:ext uri="{FF2B5EF4-FFF2-40B4-BE49-F238E27FC236}">
                  <a16:creationId xmlns:a16="http://schemas.microsoft.com/office/drawing/2014/main" id="{9738065E-0902-AE96-C842-3660BCBA2BC9}"/>
                </a:ext>
              </a:extLst>
            </p:cNvPr>
            <p:cNvGrpSpPr/>
            <p:nvPr/>
          </p:nvGrpSpPr>
          <p:grpSpPr>
            <a:xfrm rot="6672617">
              <a:off x="8267182" y="4583270"/>
              <a:ext cx="274111" cy="306294"/>
              <a:chOff x="7333746" y="5532758"/>
              <a:chExt cx="259883" cy="290359"/>
            </a:xfrm>
          </p:grpSpPr>
          <p:sp>
            <p:nvSpPr>
              <p:cNvPr id="24" name="Google Shape;1939;p47">
                <a:extLst>
                  <a:ext uri="{FF2B5EF4-FFF2-40B4-BE49-F238E27FC236}">
                    <a16:creationId xmlns:a16="http://schemas.microsoft.com/office/drawing/2014/main" id="{D78FB5DE-84DE-8777-3383-3CAEEB00ED09}"/>
                  </a:ext>
                </a:extLst>
              </p:cNvPr>
              <p:cNvSpPr/>
              <p:nvPr/>
            </p:nvSpPr>
            <p:spPr>
              <a:xfrm>
                <a:off x="7333746" y="5532758"/>
                <a:ext cx="256931" cy="290359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3735" extrusionOk="0">
                    <a:moveTo>
                      <a:pt x="1942" y="1"/>
                    </a:moveTo>
                    <a:cubicBezTo>
                      <a:pt x="1746" y="159"/>
                      <a:pt x="1438" y="589"/>
                      <a:pt x="1587" y="1289"/>
                    </a:cubicBezTo>
                    <a:cubicBezTo>
                      <a:pt x="1279" y="1130"/>
                      <a:pt x="1009" y="1055"/>
                      <a:pt x="775" y="1055"/>
                    </a:cubicBezTo>
                    <a:cubicBezTo>
                      <a:pt x="421" y="1055"/>
                      <a:pt x="113" y="1205"/>
                      <a:pt x="1" y="1289"/>
                    </a:cubicBezTo>
                    <a:cubicBezTo>
                      <a:pt x="271" y="1830"/>
                      <a:pt x="738" y="2175"/>
                      <a:pt x="1279" y="2222"/>
                    </a:cubicBezTo>
                    <a:cubicBezTo>
                      <a:pt x="775" y="2726"/>
                      <a:pt x="775" y="3230"/>
                      <a:pt x="850" y="3463"/>
                    </a:cubicBezTo>
                    <a:cubicBezTo>
                      <a:pt x="1279" y="3426"/>
                      <a:pt x="1587" y="3230"/>
                      <a:pt x="1821" y="2922"/>
                    </a:cubicBezTo>
                    <a:cubicBezTo>
                      <a:pt x="1867" y="3342"/>
                      <a:pt x="2054" y="3622"/>
                      <a:pt x="2213" y="3734"/>
                    </a:cubicBezTo>
                    <a:cubicBezTo>
                      <a:pt x="2642" y="3305"/>
                      <a:pt x="2754" y="2801"/>
                      <a:pt x="2642" y="2297"/>
                    </a:cubicBezTo>
                    <a:cubicBezTo>
                      <a:pt x="1401" y="1905"/>
                      <a:pt x="383" y="1438"/>
                      <a:pt x="383" y="1438"/>
                    </a:cubicBezTo>
                    <a:cubicBezTo>
                      <a:pt x="309" y="1401"/>
                      <a:pt x="309" y="1363"/>
                      <a:pt x="346" y="1326"/>
                    </a:cubicBezTo>
                    <a:cubicBezTo>
                      <a:pt x="346" y="1289"/>
                      <a:pt x="383" y="1242"/>
                      <a:pt x="421" y="1242"/>
                    </a:cubicBezTo>
                    <a:lnTo>
                      <a:pt x="467" y="1242"/>
                    </a:lnTo>
                    <a:cubicBezTo>
                      <a:pt x="467" y="1289"/>
                      <a:pt x="1438" y="1709"/>
                      <a:pt x="2605" y="2101"/>
                    </a:cubicBezTo>
                    <a:cubicBezTo>
                      <a:pt x="3071" y="1709"/>
                      <a:pt x="3305" y="1167"/>
                      <a:pt x="3221" y="542"/>
                    </a:cubicBezTo>
                    <a:lnTo>
                      <a:pt x="3221" y="542"/>
                    </a:lnTo>
                    <a:cubicBezTo>
                      <a:pt x="3034" y="589"/>
                      <a:pt x="2679" y="663"/>
                      <a:pt x="2409" y="1009"/>
                    </a:cubicBezTo>
                    <a:cubicBezTo>
                      <a:pt x="2409" y="626"/>
                      <a:pt x="2250" y="271"/>
                      <a:pt x="19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940;p47">
                <a:extLst>
                  <a:ext uri="{FF2B5EF4-FFF2-40B4-BE49-F238E27FC236}">
                    <a16:creationId xmlns:a16="http://schemas.microsoft.com/office/drawing/2014/main" id="{1BCE12D9-E3ED-D692-B2B8-FC093501087E}"/>
                  </a:ext>
                </a:extLst>
              </p:cNvPr>
              <p:cNvSpPr/>
              <p:nvPr/>
            </p:nvSpPr>
            <p:spPr>
              <a:xfrm>
                <a:off x="7533302" y="5696010"/>
                <a:ext cx="60326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56" extrusionOk="0">
                    <a:moveTo>
                      <a:pt x="0" y="1"/>
                    </a:moveTo>
                    <a:cubicBezTo>
                      <a:pt x="38" y="38"/>
                      <a:pt x="38" y="122"/>
                      <a:pt x="75" y="197"/>
                    </a:cubicBezTo>
                    <a:cubicBezTo>
                      <a:pt x="271" y="234"/>
                      <a:pt x="420" y="271"/>
                      <a:pt x="616" y="355"/>
                    </a:cubicBezTo>
                    <a:lnTo>
                      <a:pt x="654" y="355"/>
                    </a:lnTo>
                    <a:cubicBezTo>
                      <a:pt x="700" y="355"/>
                      <a:pt x="738" y="309"/>
                      <a:pt x="738" y="271"/>
                    </a:cubicBezTo>
                    <a:cubicBezTo>
                      <a:pt x="775" y="234"/>
                      <a:pt x="738" y="159"/>
                      <a:pt x="700" y="159"/>
                    </a:cubicBezTo>
                    <a:cubicBezTo>
                      <a:pt x="467" y="122"/>
                      <a:pt x="234" y="38"/>
                      <a:pt x="3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941;p47">
                <a:extLst>
                  <a:ext uri="{FF2B5EF4-FFF2-40B4-BE49-F238E27FC236}">
                    <a16:creationId xmlns:a16="http://schemas.microsoft.com/office/drawing/2014/main" id="{CD56899F-E23F-6053-0669-538AB042863F}"/>
                  </a:ext>
                </a:extLst>
              </p:cNvPr>
              <p:cNvSpPr/>
              <p:nvPr/>
            </p:nvSpPr>
            <p:spPr>
              <a:xfrm>
                <a:off x="7357689" y="5629232"/>
                <a:ext cx="181523" cy="82093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1056" extrusionOk="0">
                    <a:moveTo>
                      <a:pt x="113" y="1"/>
                    </a:moveTo>
                    <a:cubicBezTo>
                      <a:pt x="75" y="1"/>
                      <a:pt x="38" y="48"/>
                      <a:pt x="38" y="85"/>
                    </a:cubicBezTo>
                    <a:cubicBezTo>
                      <a:pt x="1" y="122"/>
                      <a:pt x="1" y="160"/>
                      <a:pt x="75" y="197"/>
                    </a:cubicBezTo>
                    <a:cubicBezTo>
                      <a:pt x="75" y="197"/>
                      <a:pt x="1093" y="664"/>
                      <a:pt x="2334" y="1056"/>
                    </a:cubicBezTo>
                    <a:cubicBezTo>
                      <a:pt x="2297" y="981"/>
                      <a:pt x="2297" y="897"/>
                      <a:pt x="2259" y="860"/>
                    </a:cubicBezTo>
                    <a:lnTo>
                      <a:pt x="2297" y="860"/>
                    </a:lnTo>
                    <a:cubicBezTo>
                      <a:pt x="1130" y="468"/>
                      <a:pt x="159" y="48"/>
                      <a:pt x="1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0B1A271E-7ABD-A29F-4342-DEB12A67582F}"/>
              </a:ext>
            </a:extLst>
          </p:cNvPr>
          <p:cNvSpPr txBox="1"/>
          <p:nvPr/>
        </p:nvSpPr>
        <p:spPr>
          <a:xfrm>
            <a:off x="1140805" y="2407632"/>
            <a:ext cx="3815056" cy="247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Trao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đổi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với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người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thân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về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một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số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quy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định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khi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</a:t>
            </a:r>
            <a:r>
              <a:rPr lang="en-US" sz="2667" dirty="0">
                <a:latin typeface="UTM Avo" panose="02040603050506020204" pitchFamily="18" charset="0"/>
              </a:rPr>
              <a:t> bus </a:t>
            </a:r>
            <a:r>
              <a:rPr lang="en-US" sz="2667" dirty="0" err="1">
                <a:latin typeface="UTM Avo" panose="020406030505060202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thuyền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CD7B7D1-3583-5F77-8AA3-8F80C2146AF3}"/>
              </a:ext>
            </a:extLst>
          </p:cNvPr>
          <p:cNvSpPr txBox="1"/>
          <p:nvPr/>
        </p:nvSpPr>
        <p:spPr>
          <a:xfrm>
            <a:off x="7479561" y="2426570"/>
            <a:ext cx="3471112" cy="247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 charset="0"/>
              </a:rPr>
              <a:t>Nhắc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nhở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bạn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bè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tuân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thủ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quy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định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khi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</a:t>
            </a:r>
            <a:r>
              <a:rPr lang="en-US" sz="2667" dirty="0">
                <a:latin typeface="UTM Avo" panose="02040603050506020204" pitchFamily="18" charset="0"/>
              </a:rPr>
              <a:t> bus </a:t>
            </a:r>
            <a:r>
              <a:rPr lang="en-US" sz="2667" dirty="0" err="1">
                <a:latin typeface="UTM Avo" panose="02040603050506020204" pitchFamily="18" charset="0"/>
              </a:rPr>
              <a:t>và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đi</a:t>
            </a:r>
            <a:r>
              <a:rPr lang="en-US" sz="2667" dirty="0">
                <a:latin typeface="UTM Avo" panose="02040603050506020204" pitchFamily="18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</a:rPr>
              <a:t>thuyền</a:t>
            </a:r>
            <a:r>
              <a:rPr lang="en-US" sz="2667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D471802F-58E3-EAB7-44D0-A9B80E22407B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B5AD4EAB-382D-1F47-80FB-20F892CD7D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ADDDD0A4-A5E3-ED78-3C66-19FB7BDA3BC2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71062F0B-8A58-7D21-10C3-1F2FE3F6CD03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FC5E7C95-B9FC-34A1-5297-A05784439590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F55E5BAE-9E99-B858-BD1F-08D4ED1CB992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442D9E2-FCC1-7F0D-FFDE-9C66989B40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349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206</TotalTime>
  <Words>860</Words>
  <Application>Microsoft Office PowerPoint</Application>
  <PresentationFormat>Widescreen</PresentationFormat>
  <Paragraphs>74</Paragraphs>
  <Slides>19</Slides>
  <Notes>16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Nanum Pen Script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17</cp:revision>
  <dcterms:created xsi:type="dcterms:W3CDTF">2023-04-10T09:01:57Z</dcterms:created>
  <dcterms:modified xsi:type="dcterms:W3CDTF">2023-08-15T07:07:11Z</dcterms:modified>
  <cp:category>9Slide.vn</cp:category>
</cp:coreProperties>
</file>