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3" r:id="rId3"/>
    <p:sldMasterId id="2147483685" r:id="rId4"/>
  </p:sldMasterIdLst>
  <p:notesMasterIdLst>
    <p:notesMasterId r:id="rId22"/>
  </p:notesMasterIdLst>
  <p:sldIdLst>
    <p:sldId id="256" r:id="rId5"/>
    <p:sldId id="257" r:id="rId6"/>
    <p:sldId id="284" r:id="rId7"/>
    <p:sldId id="289" r:id="rId8"/>
    <p:sldId id="259" r:id="rId9"/>
    <p:sldId id="260" r:id="rId10"/>
    <p:sldId id="273" r:id="rId11"/>
    <p:sldId id="274" r:id="rId12"/>
    <p:sldId id="290" r:id="rId13"/>
    <p:sldId id="291" r:id="rId14"/>
    <p:sldId id="292" r:id="rId15"/>
    <p:sldId id="261" r:id="rId16"/>
    <p:sldId id="262" r:id="rId17"/>
    <p:sldId id="293" r:id="rId18"/>
    <p:sldId id="265" r:id="rId19"/>
    <p:sldId id="266" r:id="rId20"/>
    <p:sldId id="294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8"/>
  </p:normalViewPr>
  <p:slideViewPr>
    <p:cSldViewPr snapToGrid="0">
      <p:cViewPr>
        <p:scale>
          <a:sx n="66" d="100"/>
          <a:sy n="66" d="100"/>
        </p:scale>
        <p:origin x="42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customschemas.google.com/relationships/presentationmetadata" Target="meta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Gv</a:t>
            </a:r>
            <a:r>
              <a:rPr lang="en-US" dirty="0"/>
              <a:t>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hộp</a:t>
            </a:r>
            <a:r>
              <a:rPr lang="en-US" dirty="0"/>
              <a:t> </a:t>
            </a:r>
            <a:r>
              <a:rPr lang="en-US" dirty="0" err="1"/>
              <a:t>quà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994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khoảng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Go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slide</a:t>
            </a:r>
          </a:p>
        </p:txBody>
      </p:sp>
    </p:spTree>
    <p:extLst>
      <p:ext uri="{BB962C8B-B14F-4D97-AF65-F5344CB8AC3E}">
        <p14:creationId xmlns:p14="http://schemas.microsoft.com/office/powerpoint/2010/main" val="2872446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ô </a:t>
            </a:r>
            <a:r>
              <a:rPr lang="en-US" baseline="0" dirty="0" err="1"/>
              <a:t>số</a:t>
            </a:r>
            <a:r>
              <a:rPr lang="en-US" baseline="0" dirty="0"/>
              <a:t> 1-9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</a:p>
          <a:p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lười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PLAY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xoay</a:t>
            </a:r>
            <a:r>
              <a:rPr lang="en-US" baseline="0" dirty="0"/>
              <a:t>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, click </a:t>
            </a:r>
            <a:r>
              <a:rPr lang="en-US" baseline="0" dirty="0" err="1"/>
              <a:t>vào</a:t>
            </a:r>
            <a:r>
              <a:rPr lang="en-US" baseline="0" dirty="0"/>
              <a:t> STOP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dừng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kết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7993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6556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9291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65658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11104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71135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47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368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037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8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846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620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9733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055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736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152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952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283585" y="252606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400" dirty="0">
              <a:latin typeface="Yeseva One" panose="00000500000000000000" charset="0"/>
              <a:ea typeface="Yeseva One" panose="000005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36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02637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30741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30666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65059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99649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4163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8513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50337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17840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7664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5119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67885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60890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91454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5843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97181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5695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2822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4558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05608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13160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2679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68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2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521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637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u-nhien-va-xa-hoi-2/1/16/3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8.svg"/><Relationship Id="rId12" Type="http://schemas.openxmlformats.org/officeDocument/2006/relationships/slide" Target="slide4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png"/><Relationship Id="rId15" Type="http://schemas.openxmlformats.org/officeDocument/2006/relationships/image" Target="../media/image15.jpe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0.sv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1.gif"/><Relationship Id="rId3" Type="http://schemas.openxmlformats.org/officeDocument/2006/relationships/audio" Target="../media/audio1.wav"/><Relationship Id="rId7" Type="http://schemas.openxmlformats.org/officeDocument/2006/relationships/image" Target="../media/image14.png"/><Relationship Id="rId12" Type="http://schemas.openxmlformats.org/officeDocument/2006/relationships/image" Target="../media/image20.gif"/><Relationship Id="rId17" Type="http://schemas.openxmlformats.org/officeDocument/2006/relationships/audio" Target="NUL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11" Type="http://schemas.openxmlformats.org/officeDocument/2006/relationships/image" Target="../media/image19.gif"/><Relationship Id="rId5" Type="http://schemas.openxmlformats.org/officeDocument/2006/relationships/image" Target="../media/image16.gif"/><Relationship Id="rId15" Type="http://schemas.openxmlformats.org/officeDocument/2006/relationships/image" Target="../media/image23.gif"/><Relationship Id="rId10" Type="http://schemas.openxmlformats.org/officeDocument/2006/relationships/image" Target="../media/image18.gif"/><Relationship Id="rId4" Type="http://schemas.openxmlformats.org/officeDocument/2006/relationships/audio" Target="../media/audio2.wav"/><Relationship Id="rId9" Type="http://schemas.openxmlformats.org/officeDocument/2006/relationships/slide" Target="slide5.xml"/><Relationship Id="rId14" Type="http://schemas.openxmlformats.org/officeDocument/2006/relationships/image" Target="../media/image2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sv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23.gif"/><Relationship Id="rId3" Type="http://schemas.openxmlformats.org/officeDocument/2006/relationships/slideLayout" Target="../slideLayouts/slideLayout25.xml"/><Relationship Id="rId7" Type="http://schemas.openxmlformats.org/officeDocument/2006/relationships/slide" Target="slide8.xml"/><Relationship Id="rId12" Type="http://schemas.openxmlformats.org/officeDocument/2006/relationships/image" Target="../media/image22.gif"/><Relationship Id="rId2" Type="http://schemas.openxmlformats.org/officeDocument/2006/relationships/audio" Target="../media/media2.wav"/><Relationship Id="rId16" Type="http://schemas.openxmlformats.org/officeDocument/2006/relationships/image" Target="../media/image37.jpeg"/><Relationship Id="rId1" Type="http://schemas.microsoft.com/office/2007/relationships/media" Target="../media/media2.wav"/><Relationship Id="rId6" Type="http://schemas.openxmlformats.org/officeDocument/2006/relationships/image" Target="../media/image35.png"/><Relationship Id="rId11" Type="http://schemas.openxmlformats.org/officeDocument/2006/relationships/slide" Target="slide12.xml"/><Relationship Id="rId5" Type="http://schemas.openxmlformats.org/officeDocument/2006/relationships/image" Target="../media/image34.png"/><Relationship Id="rId15" Type="http://schemas.openxmlformats.org/officeDocument/2006/relationships/image" Target="../media/image6.png"/><Relationship Id="rId10" Type="http://schemas.openxmlformats.org/officeDocument/2006/relationships/slide" Target="slide11.xml"/><Relationship Id="rId4" Type="http://schemas.openxmlformats.org/officeDocument/2006/relationships/notesSlide" Target="../notesSlides/notesSlide7.xml"/><Relationship Id="rId9" Type="http://schemas.openxmlformats.org/officeDocument/2006/relationships/slide" Target="slide10.xml"/><Relationship Id="rId14" Type="http://schemas.openxmlformats.org/officeDocument/2006/relationships/image" Target="../media/image36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2.png"/><Relationship Id="rId3" Type="http://schemas.openxmlformats.org/officeDocument/2006/relationships/audio" Target="../media/audio3.wav"/><Relationship Id="rId7" Type="http://schemas.microsoft.com/office/2007/relationships/hdphoto" Target="../media/hdphoto2.wdp"/><Relationship Id="rId12" Type="http://schemas.openxmlformats.org/officeDocument/2006/relationships/image" Target="../media/image41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8.png"/><Relationship Id="rId11" Type="http://schemas.microsoft.com/office/2007/relationships/hdphoto" Target="../media/hdphoto4.wdp"/><Relationship Id="rId5" Type="http://schemas.openxmlformats.org/officeDocument/2006/relationships/audio" Target="../media/audio5.wav"/><Relationship Id="rId15" Type="http://schemas.openxmlformats.org/officeDocument/2006/relationships/slide" Target="slide7.xml"/><Relationship Id="rId10" Type="http://schemas.openxmlformats.org/officeDocument/2006/relationships/image" Target="../media/image40.png"/><Relationship Id="rId4" Type="http://schemas.openxmlformats.org/officeDocument/2006/relationships/audio" Target="../media/audio4.wav"/><Relationship Id="rId9" Type="http://schemas.microsoft.com/office/2007/relationships/hdphoto" Target="../media/hdphoto3.wdp"/><Relationship Id="rId1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2.png"/><Relationship Id="rId3" Type="http://schemas.openxmlformats.org/officeDocument/2006/relationships/audio" Target="../media/audio3.wav"/><Relationship Id="rId7" Type="http://schemas.microsoft.com/office/2007/relationships/hdphoto" Target="../media/hdphoto2.wdp"/><Relationship Id="rId12" Type="http://schemas.openxmlformats.org/officeDocument/2006/relationships/image" Target="../media/image41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8.png"/><Relationship Id="rId11" Type="http://schemas.microsoft.com/office/2007/relationships/hdphoto" Target="../media/hdphoto4.wdp"/><Relationship Id="rId5" Type="http://schemas.openxmlformats.org/officeDocument/2006/relationships/audio" Target="../media/audio5.wav"/><Relationship Id="rId15" Type="http://schemas.openxmlformats.org/officeDocument/2006/relationships/slide" Target="slide7.xml"/><Relationship Id="rId10" Type="http://schemas.openxmlformats.org/officeDocument/2006/relationships/image" Target="../media/image40.png"/><Relationship Id="rId4" Type="http://schemas.openxmlformats.org/officeDocument/2006/relationships/audio" Target="../media/audio4.wav"/><Relationship Id="rId9" Type="http://schemas.microsoft.com/office/2007/relationships/hdphoto" Target="../media/hdphoto3.wdp"/><Relationship Id="rId1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2.png"/><Relationship Id="rId3" Type="http://schemas.openxmlformats.org/officeDocument/2006/relationships/audio" Target="../media/audio3.wav"/><Relationship Id="rId7" Type="http://schemas.microsoft.com/office/2007/relationships/hdphoto" Target="../media/hdphoto2.wdp"/><Relationship Id="rId12" Type="http://schemas.openxmlformats.org/officeDocument/2006/relationships/image" Target="../media/image41.pn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8.png"/><Relationship Id="rId11" Type="http://schemas.microsoft.com/office/2007/relationships/hdphoto" Target="../media/hdphoto4.wdp"/><Relationship Id="rId5" Type="http://schemas.openxmlformats.org/officeDocument/2006/relationships/audio" Target="../media/audio5.wav"/><Relationship Id="rId15" Type="http://schemas.openxmlformats.org/officeDocument/2006/relationships/slide" Target="slide7.xml"/><Relationship Id="rId10" Type="http://schemas.openxmlformats.org/officeDocument/2006/relationships/image" Target="../media/image40.png"/><Relationship Id="rId4" Type="http://schemas.openxmlformats.org/officeDocument/2006/relationships/audio" Target="../media/audio4.wav"/><Relationship Id="rId9" Type="http://schemas.microsoft.com/office/2007/relationships/hdphoto" Target="../media/hdphoto3.wdp"/><Relationship Id="rId1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2.png"/><Relationship Id="rId3" Type="http://schemas.openxmlformats.org/officeDocument/2006/relationships/audio" Target="../media/audio3.wav"/><Relationship Id="rId7" Type="http://schemas.microsoft.com/office/2007/relationships/hdphoto" Target="../media/hdphoto2.wdp"/><Relationship Id="rId12" Type="http://schemas.openxmlformats.org/officeDocument/2006/relationships/image" Target="../media/image41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8.png"/><Relationship Id="rId11" Type="http://schemas.microsoft.com/office/2007/relationships/hdphoto" Target="../media/hdphoto4.wdp"/><Relationship Id="rId5" Type="http://schemas.openxmlformats.org/officeDocument/2006/relationships/audio" Target="../media/audio5.wav"/><Relationship Id="rId15" Type="http://schemas.openxmlformats.org/officeDocument/2006/relationships/slide" Target="slide7.xml"/><Relationship Id="rId10" Type="http://schemas.openxmlformats.org/officeDocument/2006/relationships/image" Target="../media/image40.png"/><Relationship Id="rId4" Type="http://schemas.openxmlformats.org/officeDocument/2006/relationships/audio" Target="../media/audio4.wav"/><Relationship Id="rId9" Type="http://schemas.microsoft.com/office/2007/relationships/hdphoto" Target="../media/hdphoto3.wdp"/><Relationship Id="rId1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5.jpg"/><Relationship Id="rId7" Type="http://schemas.openxmlformats.org/officeDocument/2006/relationships/image" Target="../media/image49.sv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11" Type="http://schemas.openxmlformats.org/officeDocument/2006/relationships/image" Target="../media/image53.svg"/><Relationship Id="rId5" Type="http://schemas.openxmlformats.org/officeDocument/2006/relationships/image" Target="../media/image47.sv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svg"/><Relationship Id="rId1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5.jpg"/><Relationship Id="rId7" Type="http://schemas.openxmlformats.org/officeDocument/2006/relationships/image" Target="../media/image27.sv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11" Type="http://schemas.openxmlformats.org/officeDocument/2006/relationships/image" Target="../media/image56.png"/><Relationship Id="rId5" Type="http://schemas.openxmlformats.org/officeDocument/2006/relationships/image" Target="../media/image59.svg"/><Relationship Id="rId10" Type="http://schemas.openxmlformats.org/officeDocument/2006/relationships/image" Target="../media/image55.png"/><Relationship Id="rId4" Type="http://schemas.openxmlformats.org/officeDocument/2006/relationships/image" Target="../media/image58.png"/><Relationship Id="rId9" Type="http://schemas.openxmlformats.org/officeDocument/2006/relationships/image" Target="../media/image29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5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355833" y="903245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 2: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Trường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học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ea typeface="UD Digi Kyokasho N-B" panose="02020700000000000000" pitchFamily="17" charset="-128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860329" y="3081092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Bài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 5</a:t>
            </a:r>
            <a:endParaRPr lang="en-US" sz="4800" b="1" dirty="0">
              <a:solidFill>
                <a:srgbClr val="FF0000"/>
              </a:solidFill>
              <a:latin typeface="UTM Avo" panose="02040603050506020204" pitchFamily="18" charset="0"/>
              <a:ea typeface="UD Digi Kyokasho N-B" panose="02020700000000000000" pitchFamily="17" charset="-128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Một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số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sự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kiện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 ở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trường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học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 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(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Tiết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 3 )</a:t>
            </a:r>
            <a:endParaRPr sz="4800" dirty="0">
              <a:latin typeface="UTM Avo" panose="02040603050506020204" pitchFamily="18" charset="0"/>
              <a:ea typeface="UD Digi Kyokasho N-B" panose="02020700000000000000" pitchFamily="17" charset="-128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TNXH 2</a:t>
            </a:r>
            <a:endParaRPr sz="3600" b="0" i="0" u="none" strike="noStrike" cap="none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ea typeface="UD Digi Kyokasho N-B" panose="02020700000000000000" pitchFamily="17" charset="-128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4E3BCE4-A022-7411-3268-ECB70D612507}"/>
              </a:ext>
            </a:extLst>
          </p:cNvPr>
          <p:cNvGrpSpPr/>
          <p:nvPr/>
        </p:nvGrpSpPr>
        <p:grpSpPr>
          <a:xfrm>
            <a:off x="492057" y="1390088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F1B6E87F-3AFF-8756-9611-F73BCB98E0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9432F87-00ED-A156-6014-0370249E6B3A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FE0A47F-DE0D-4AFB-A019-3B65ECEF2308}"/>
              </a:ext>
            </a:extLst>
          </p:cNvPr>
          <p:cNvSpPr/>
          <p:nvPr/>
        </p:nvSpPr>
        <p:spPr>
          <a:xfrm>
            <a:off x="5389609" y="939800"/>
            <a:ext cx="667682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TRÒ CH</a:t>
            </a:r>
            <a:r>
              <a:rPr kumimoji="0" lang="vi-VN" sz="3600" b="1" i="0" u="none" strike="noStrike" kern="1200" cap="none" spc="0" normalizeH="0" baseline="0" noProof="0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Ơ</a:t>
            </a:r>
            <a:r>
              <a:rPr kumimoji="0" lang="en-US" sz="3600" b="1" i="0" u="none" strike="noStrike" kern="1200" cap="none" spc="0" normalizeH="0" baseline="0" noProof="0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I HỘP QUÀ BÍ MẬT</a:t>
            </a:r>
          </a:p>
        </p:txBody>
      </p:sp>
      <p:pic>
        <p:nvPicPr>
          <p:cNvPr id="18" name="chrysanthemum">
            <a:hlinkClick r:id="" action="ppaction://media"/>
            <a:extLst>
              <a:ext uri="{FF2B5EF4-FFF2-40B4-BE49-F238E27FC236}">
                <a16:creationId xmlns:a16="http://schemas.microsoft.com/office/drawing/2014/main" id="{8AE2F4B0-E4D2-402B-A75B-0B7FADBE23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61927" y="-800100"/>
            <a:ext cx="609600" cy="609600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547" y="1268046"/>
            <a:ext cx="6100597" cy="5873849"/>
          </a:xfrm>
          <a:prstGeom prst="rect">
            <a:avLst/>
          </a:prstGeom>
        </p:spPr>
      </p:pic>
      <p:pic>
        <p:nvPicPr>
          <p:cNvPr id="22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676400" y="2362200"/>
            <a:ext cx="2571277" cy="3170857"/>
          </a:xfrm>
          <a:prstGeom prst="rect">
            <a:avLst/>
          </a:prstGeom>
        </p:spPr>
      </p:pic>
      <p:pic>
        <p:nvPicPr>
          <p:cNvPr id="23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2524263">
            <a:off x="4314737" y="2328682"/>
            <a:ext cx="634580" cy="444206"/>
          </a:xfrm>
          <a:prstGeom prst="rect">
            <a:avLst/>
          </a:prstGeom>
        </p:spPr>
      </p:pic>
      <p:pic>
        <p:nvPicPr>
          <p:cNvPr id="24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7480614">
            <a:off x="1561473" y="5584246"/>
            <a:ext cx="634580" cy="444206"/>
          </a:xfrm>
          <a:prstGeom prst="rect">
            <a:avLst/>
          </a:prstGeom>
        </p:spPr>
      </p:pic>
      <p:pic>
        <p:nvPicPr>
          <p:cNvPr id="25" name="Picture 24">
            <a:hlinkClick r:id="rId12" action="ppaction://hlinksldjump"/>
            <a:extLst>
              <a:ext uri="{FF2B5EF4-FFF2-40B4-BE49-F238E27FC236}">
                <a16:creationId xmlns:a16="http://schemas.microsoft.com/office/drawing/2014/main" id="{633EC59B-FCA1-44AA-9210-1F72A9C855E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337" y="4450038"/>
            <a:ext cx="1969179" cy="1743607"/>
          </a:xfrm>
          <a:prstGeom prst="rect">
            <a:avLst/>
          </a:prstGeom>
        </p:spPr>
      </p:pic>
      <p:pic>
        <p:nvPicPr>
          <p:cNvPr id="26" name="Picture 25">
            <a:hlinkClick r:id="" action="ppaction://noaction"/>
            <a:extLst>
              <a:ext uri="{FF2B5EF4-FFF2-40B4-BE49-F238E27FC236}">
                <a16:creationId xmlns:a16="http://schemas.microsoft.com/office/drawing/2014/main" id="{AD65FD14-A8FF-49BD-BB2A-1A81849D35A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612" y="3937927"/>
            <a:ext cx="2060627" cy="1383912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D9C885A-F205-6B6F-115B-000409484C8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89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4.93827E-6 L 4.58333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000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571" y="274523"/>
            <a:ext cx="1941429" cy="1856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3805F6-EA77-4D51-9744-9F37A57F2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8" y="4860842"/>
            <a:ext cx="1969179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B3DB36-0CAB-4CD0-BE48-595E0CADE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3" y="4348732"/>
            <a:ext cx="2060627" cy="1383912"/>
          </a:xfrm>
          <a:prstGeom prst="rect">
            <a:avLst/>
          </a:prstGeom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9926541" y="3920235"/>
            <a:ext cx="1470660" cy="1328012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Bạn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nhận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được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10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điểm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508001" y="275771"/>
            <a:ext cx="9622971" cy="1727200"/>
          </a:xfrm>
          <a:prstGeom prst="foldedCorner">
            <a:avLst/>
          </a:prstGeom>
          <a:solidFill>
            <a:schemeClr val="accent1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Theo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ý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nghĩa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của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ngày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Nhà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giáo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Việt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Nam 20-11 là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gì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507998" y="2131123"/>
            <a:ext cx="10305314" cy="1127467"/>
          </a:xfrm>
          <a:prstGeom prst="foldedCorner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Để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tri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ân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lao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dạy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học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của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các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Thầy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Cô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giáo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2831325" y="4994113"/>
            <a:ext cx="2438331" cy="25097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2801407" y="4069021"/>
            <a:ext cx="2310939" cy="899515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GO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241" y="5457467"/>
            <a:ext cx="952500" cy="1019175"/>
          </a:xfrm>
          <a:prstGeom prst="rect">
            <a:avLst/>
          </a:prstGeom>
        </p:spPr>
      </p:pic>
      <p:sp>
        <p:nvSpPr>
          <p:cNvPr id="36" name="Flowchart: Summing Junction 35">
            <a:extLst>
              <a:ext uri="{FF2B5EF4-FFF2-40B4-BE49-F238E27FC236}">
                <a16:creationId xmlns:a16="http://schemas.microsoft.com/office/drawing/2014/main" id="{9A9D8C94-FF71-4542-A1F8-47F84D77E78E}"/>
              </a:ext>
            </a:extLst>
          </p:cNvPr>
          <p:cNvSpPr/>
          <p:nvPr/>
        </p:nvSpPr>
        <p:spPr>
          <a:xfrm>
            <a:off x="4025901" y="4194326"/>
            <a:ext cx="154407" cy="154407"/>
          </a:xfrm>
          <a:prstGeom prst="flowChartSummingJunction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69" y="5154121"/>
            <a:ext cx="1164057" cy="127598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72260"/>
            <a:ext cx="1164057" cy="127598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45" y="3437713"/>
            <a:ext cx="777979" cy="76864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7896" y="3664879"/>
            <a:ext cx="880161" cy="84319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2" y="3919038"/>
            <a:ext cx="495300" cy="43815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F1CB1F2-B380-48F5-8964-31095DE91B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494" y="3822036"/>
            <a:ext cx="714375" cy="1190625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2AF4ED0F-2076-E9A6-7452-0E9EE870F20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81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3" name="chimes.wav"/>
          </p:stSnd>
        </p:sndAc>
      </p:transition>
    </mc:Choice>
    <mc:Fallback xmlns="">
      <p:transition>
        <p:sndAc>
          <p:stSnd>
            <p:snd r:embed="rId1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D02D2A90-58C1-6E51-D03F-048C552F7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65986" y="1634771"/>
            <a:ext cx="720627" cy="677390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0CF531E2-2A5D-152E-F61E-6B3BCAA4535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2160" t="17796" r="14927" b="21823"/>
          <a:stretch>
            <a:fillRect/>
          </a:stretch>
        </p:blipFill>
        <p:spPr>
          <a:xfrm rot="-311875">
            <a:off x="610460" y="1794723"/>
            <a:ext cx="431681" cy="35748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66F0237-E2EB-3937-2145-3866AB45096A}"/>
              </a:ext>
            </a:extLst>
          </p:cNvPr>
          <p:cNvSpPr/>
          <p:nvPr/>
        </p:nvSpPr>
        <p:spPr>
          <a:xfrm>
            <a:off x="1246823" y="1537633"/>
            <a:ext cx="9674117" cy="1127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b="1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5. Một số hoạt động học sinh có thể làm để chào </a:t>
            </a:r>
            <a:r>
              <a:rPr lang="nl-NL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mừng</a:t>
            </a:r>
            <a:r>
              <a:rPr lang="nl-NL" sz="2400" b="1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nl-NL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ngày</a:t>
            </a:r>
            <a:r>
              <a:rPr lang="nl-NL" sz="2400" b="1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 Nhà giáo Việt Nam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8FACCD-1323-9A9B-F5B7-CB3DB317F79A}"/>
              </a:ext>
            </a:extLst>
          </p:cNvPr>
          <p:cNvSpPr/>
          <p:nvPr/>
        </p:nvSpPr>
        <p:spPr>
          <a:xfrm>
            <a:off x="1110704" y="2875398"/>
            <a:ext cx="13138628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900" i="1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Hãy kể tên một số hoạt động các em có thể làm để chuẩn bị cho Ngày nhà giáo Việt Nam.</a:t>
            </a:r>
            <a:endParaRPr lang="en-US" sz="1900" i="1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D3A89CA-3BBE-3B6B-2DD5-787DF157EF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704" y="3440170"/>
            <a:ext cx="2386094" cy="21142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D47684-D30F-643F-4BD1-19C95783B3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695" y="3429000"/>
            <a:ext cx="2393229" cy="22193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19956C-5520-C2CE-8DA4-AA1CA7E058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821" y="3558702"/>
            <a:ext cx="2320340" cy="2099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79E2462-0422-DA49-F469-82D2FE685D6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377" y="3558702"/>
            <a:ext cx="2103563" cy="2194508"/>
          </a:xfrm>
          <a:prstGeom prst="rect">
            <a:avLst/>
          </a:prstGeom>
        </p:spPr>
      </p:pic>
      <p:sp>
        <p:nvSpPr>
          <p:cNvPr id="14" name="Rounded Rectangle 11">
            <a:extLst>
              <a:ext uri="{FF2B5EF4-FFF2-40B4-BE49-F238E27FC236}">
                <a16:creationId xmlns:a16="http://schemas.microsoft.com/office/drawing/2014/main" id="{4DC2D08A-5B7B-B314-8C92-64EEE3E15AEC}"/>
              </a:ext>
            </a:extLst>
          </p:cNvPr>
          <p:cNvSpPr/>
          <p:nvPr/>
        </p:nvSpPr>
        <p:spPr>
          <a:xfrm>
            <a:off x="1321909" y="5768638"/>
            <a:ext cx="1963683" cy="7987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BIỂU DIỄN VĂN NGHỆ</a:t>
            </a:r>
          </a:p>
        </p:txBody>
      </p:sp>
      <p:sp>
        <p:nvSpPr>
          <p:cNvPr id="15" name="Rounded Rectangle 18">
            <a:extLst>
              <a:ext uri="{FF2B5EF4-FFF2-40B4-BE49-F238E27FC236}">
                <a16:creationId xmlns:a16="http://schemas.microsoft.com/office/drawing/2014/main" id="{B03FDF82-6417-717D-7C83-78B145656A0F}"/>
              </a:ext>
            </a:extLst>
          </p:cNvPr>
          <p:cNvSpPr/>
          <p:nvPr/>
        </p:nvSpPr>
        <p:spPr>
          <a:xfrm>
            <a:off x="3793445" y="5839560"/>
            <a:ext cx="2137727" cy="6924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LÀM THIỆP CHÚC MỪNG</a:t>
            </a:r>
          </a:p>
        </p:txBody>
      </p:sp>
      <p:sp>
        <p:nvSpPr>
          <p:cNvPr id="16" name="Rounded Rectangle 19">
            <a:extLst>
              <a:ext uri="{FF2B5EF4-FFF2-40B4-BE49-F238E27FC236}">
                <a16:creationId xmlns:a16="http://schemas.microsoft.com/office/drawing/2014/main" id="{57EE5047-46B2-7B40-D1AD-DADC3F7B2734}"/>
              </a:ext>
            </a:extLst>
          </p:cNvPr>
          <p:cNvSpPr/>
          <p:nvPr/>
        </p:nvSpPr>
        <p:spPr>
          <a:xfrm>
            <a:off x="6410434" y="5798958"/>
            <a:ext cx="2137727" cy="7381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TRANG TRÍ LỚP HỌC</a:t>
            </a:r>
          </a:p>
        </p:txBody>
      </p:sp>
      <p:sp>
        <p:nvSpPr>
          <p:cNvPr id="17" name="Rounded Rectangle 21">
            <a:extLst>
              <a:ext uri="{FF2B5EF4-FFF2-40B4-BE49-F238E27FC236}">
                <a16:creationId xmlns:a16="http://schemas.microsoft.com/office/drawing/2014/main" id="{C9165D5B-EC48-D6F5-04B7-0BC9CDE42D34}"/>
              </a:ext>
            </a:extLst>
          </p:cNvPr>
          <p:cNvSpPr/>
          <p:nvPr/>
        </p:nvSpPr>
        <p:spPr>
          <a:xfrm>
            <a:off x="8929144" y="5812866"/>
            <a:ext cx="2137727" cy="7103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LÀM BÁO TƯỜNG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4" grpId="0" animBg="1"/>
      <p:bldP spid="15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62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vong quay"/>
          <p:cNvGrpSpPr/>
          <p:nvPr/>
        </p:nvGrpSpPr>
        <p:grpSpPr>
          <a:xfrm>
            <a:off x="5825983" y="323960"/>
            <a:ext cx="5042125" cy="5036855"/>
            <a:chOff x="5425622" y="113954"/>
            <a:chExt cx="5834378" cy="58282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5622" y="113954"/>
              <a:ext cx="5834378" cy="582828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14949661">
              <a:off x="6674685" y="126928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4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12232592">
              <a:off x="5742637" y="2184872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3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 rot="17590276">
              <a:off x="8020996" y="1266361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20155085">
              <a:off x="9037343" y="199149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2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 rot="9501114">
              <a:off x="5685017" y="352466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2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6703311">
              <a:off x="6660976" y="449299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1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 rot="3829829">
              <a:off x="8019634" y="4485091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4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 rot="1321648">
              <a:off x="8940448" y="355617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3</a:t>
              </a:r>
            </a:p>
          </p:txBody>
        </p:sp>
      </p:grpSp>
      <p:sp>
        <p:nvSpPr>
          <p:cNvPr id="23" name="Isosceles Triangle 2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quay dung"/>
          <p:cNvSpPr/>
          <p:nvPr/>
        </p:nvSpPr>
        <p:spPr>
          <a:xfrm>
            <a:off x="6998072" y="5616411"/>
            <a:ext cx="2704012" cy="849085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PLAY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6" name="Rounded Rectangle 25">
            <a:hlinkClick r:id="rId7" action="ppaction://hlinksldjump"/>
          </p:cNvPr>
          <p:cNvSpPr/>
          <p:nvPr/>
        </p:nvSpPr>
        <p:spPr>
          <a:xfrm>
            <a:off x="1635358" y="235886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1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7" name="Rounded Rectangle 26">
            <a:hlinkClick r:id="rId8" action="ppaction://hlinksldjump"/>
          </p:cNvPr>
          <p:cNvSpPr/>
          <p:nvPr/>
        </p:nvSpPr>
        <p:spPr>
          <a:xfrm>
            <a:off x="3133275" y="235886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2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8" name="Rounded Rectangle 27">
            <a:hlinkClick r:id="rId9" action="ppaction://hlinksldjump"/>
          </p:cNvPr>
          <p:cNvSpPr/>
          <p:nvPr/>
        </p:nvSpPr>
        <p:spPr>
          <a:xfrm>
            <a:off x="1635358" y="383365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3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35" name="Rounded Rectangle 34">
            <a:hlinkClick r:id="rId10" action="ppaction://hlinksldjump"/>
          </p:cNvPr>
          <p:cNvSpPr/>
          <p:nvPr/>
        </p:nvSpPr>
        <p:spPr>
          <a:xfrm>
            <a:off x="3133275" y="383365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4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41" name="Rectangle 40">
            <a:hlinkClick r:id="rId11" action="ppaction://hlinksldjump"/>
          </p:cNvPr>
          <p:cNvSpPr/>
          <p:nvPr/>
        </p:nvSpPr>
        <p:spPr>
          <a:xfrm>
            <a:off x="616740" y="95110"/>
            <a:ext cx="512191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VÒNG QUAY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MAY MẮN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07" y="845531"/>
            <a:ext cx="495300" cy="43815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739" y="1207472"/>
            <a:ext cx="495300" cy="43815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50" y="680278"/>
            <a:ext cx="495300" cy="43815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881" y="66380"/>
            <a:ext cx="1475511" cy="1514118"/>
          </a:xfrm>
          <a:prstGeom prst="rect">
            <a:avLst/>
          </a:prstGeom>
        </p:spPr>
      </p:pic>
      <p:pic>
        <p:nvPicPr>
          <p:cNvPr id="2" name="Picture 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952" y="2255676"/>
            <a:ext cx="1354214" cy="1155064"/>
          </a:xfrm>
          <a:prstGeom prst="rect">
            <a:avLst/>
          </a:prstGeom>
        </p:spPr>
      </p:pic>
      <p:pic>
        <p:nvPicPr>
          <p:cNvPr id="3" name="vongqu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714152" y="-693733"/>
            <a:ext cx="609600" cy="609600"/>
          </a:xfrm>
          <a:prstGeom prst="rect">
            <a:avLst/>
          </a:prstGeom>
        </p:spPr>
      </p:pic>
      <p:sp>
        <p:nvSpPr>
          <p:cNvPr id="31" name="Isosceles Triangle 3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32" name="Isosceles Triangle 3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33" name="Isosceles Triangle 3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34" name="Isosceles Triangle 33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Isosceles Triangle 4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3" name="Isosceles Triangle 4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8" name="Isosceles Triangle 47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9" name="Isosceles Triangle 48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0" name="Isosceles Triangle 49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1" name="Isosceles Triangle 5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2" name="Isosceles Triangle 5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3" name="Isosceles Triangle 5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4" name="Isosceles Triangle 53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5" name="Isosceles Triangle 54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6" name="Isosceles Triangle 55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7" name="Isosceles Triangle 56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8" name="Isosceles Triangle 57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9" name="Isosceles Triangle 58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60" name="Isosceles Triangle 59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61" name="Isosceles Triangle 6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24" name="Heart 23">
            <a:hlinkClick r:id="" action="ppaction://noaction"/>
          </p:cNvPr>
          <p:cNvSpPr/>
          <p:nvPr/>
        </p:nvSpPr>
        <p:spPr>
          <a:xfrm rot="5400000">
            <a:off x="11351621" y="2586449"/>
            <a:ext cx="783772" cy="783770"/>
          </a:xfrm>
          <a:prstGeom prst="hear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253" y="5451628"/>
            <a:ext cx="1242047" cy="105939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0535964" y="5403792"/>
            <a:ext cx="1208625" cy="115506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STOP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9E1F8EB-50A3-2881-636C-C5872072E2F6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9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125E-6 -2.59259E-6 L 3.125E-6 -0.02407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7" dur="304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1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1" grpId="0"/>
      <p:bldP spid="31" grpId="0" animBg="1"/>
      <p:bldP spid="32" grpId="0" animBg="1"/>
      <p:bldP spid="33" grpId="0" animBg="1"/>
      <p:bldP spid="34" grpId="0" animBg="1"/>
      <p:bldP spid="42" grpId="0" animBg="1"/>
      <p:bldP spid="43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910806" y="2603941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A. </a:t>
            </a: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Làm thiệp chúc mừng</a:t>
            </a: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975570" y="3487420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D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. </a:t>
            </a: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Biểu diễn văn nghệ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910806" y="3493113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C. </a:t>
            </a: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Làm báo tường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975570" y="2596269"/>
            <a:ext cx="49067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B. Trang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trí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lớp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học</a:t>
            </a:r>
            <a:endParaRPr lang="en-US" sz="2200" kern="12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882" y="2629416"/>
            <a:ext cx="805722" cy="708059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5013068" y="3526477"/>
            <a:ext cx="804536" cy="704088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627" y="2637041"/>
            <a:ext cx="804742" cy="707197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627" y="3564567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5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5" name="TextBox 4">
              <a:hlinkClick r:id="rId15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FD20DE9-387C-25F8-9E8E-469ADF57D9FC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581358" y="199869"/>
            <a:ext cx="9236781" cy="1604597"/>
            <a:chOff x="546266" y="199869"/>
            <a:chExt cx="10526728" cy="1604597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546266" y="199869"/>
              <a:ext cx="10526728" cy="1604597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1106906" y="450436"/>
              <a:ext cx="943176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Em hãy nêu tên các hoạt động học sinh có thể làm trong bức tranh</a:t>
              </a: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?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6625968-02DB-A260-9342-E3857349040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139" y="-6522"/>
            <a:ext cx="2386094" cy="2114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38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5975570" y="3606771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D. Biểu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diễn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văn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nghệ</a:t>
            </a:r>
            <a:endParaRPr lang="vi-VN" sz="2200" kern="12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11011" y="2695405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A.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Làm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thiệp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chúc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mừng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910806" y="3600675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C. </a:t>
            </a: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Làm báo tường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975570" y="2703831"/>
            <a:ext cx="49067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B. Trang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trí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lớp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học</a:t>
            </a:r>
            <a:endParaRPr lang="en-US" sz="2200" kern="12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645" y="3632926"/>
            <a:ext cx="805722" cy="708059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5013068" y="3634039"/>
            <a:ext cx="804536" cy="704088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627" y="2744603"/>
            <a:ext cx="804742" cy="707197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68" y="2772552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5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5" name="TextBox 4">
              <a:hlinkClick r:id="rId15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FD20DE9-387C-25F8-9E8E-469ADF57D9FC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600075" y="229690"/>
            <a:ext cx="9324916" cy="1604597"/>
            <a:chOff x="570102" y="202397"/>
            <a:chExt cx="10526728" cy="1604597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570102" y="202397"/>
              <a:ext cx="10526728" cy="1604597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1235394" y="404530"/>
              <a:ext cx="943176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Em hãy nêu tên các hoạt động học sinh có thể làm trong bức tranh</a:t>
              </a: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?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FE2389B5-5331-3A72-CB28-0CCBCB3472C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5973" y="0"/>
            <a:ext cx="2393229" cy="221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37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611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5975571" y="3736856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D. Biểu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diễn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văn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nghệ</a:t>
            </a:r>
            <a:endParaRPr lang="vi-VN" sz="2200" kern="12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975569" y="2892854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B. Trang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trí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lớp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học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910807" y="3730760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C. </a:t>
            </a: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Làm báo tường</a:t>
            </a:r>
          </a:p>
        </p:txBody>
      </p:sp>
      <p:sp>
        <p:nvSpPr>
          <p:cNvPr id="44" name="Rectangle 43"/>
          <p:cNvSpPr/>
          <p:nvPr/>
        </p:nvSpPr>
        <p:spPr>
          <a:xfrm>
            <a:off x="910806" y="2909606"/>
            <a:ext cx="49067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A.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Làm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thiệp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chúc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mừng</a:t>
            </a:r>
            <a:endParaRPr lang="en-US" sz="2200" kern="12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646" y="3763011"/>
            <a:ext cx="805722" cy="708059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5013069" y="3764124"/>
            <a:ext cx="804536" cy="704088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863" y="2950378"/>
            <a:ext cx="804742" cy="707197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646" y="2939362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5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5" name="TextBox 4">
              <a:hlinkClick r:id="rId15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FD20DE9-387C-25F8-9E8E-469ADF57D9FC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600075" y="232479"/>
            <a:ext cx="9214747" cy="1604597"/>
            <a:chOff x="832636" y="199869"/>
            <a:chExt cx="10526728" cy="1604597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832636" y="199869"/>
              <a:ext cx="10526728" cy="1604597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1393276" y="450436"/>
              <a:ext cx="943176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Em hãy nêu tên các hoạt động học sinh có thể làm trong bức tranh</a:t>
              </a: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?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AF8E73DC-F885-75E7-BD01-DF4118971E7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223" y="11258"/>
            <a:ext cx="2371738" cy="214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43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611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6096000" y="3697048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D. Biểu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diễn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văn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nghệ</a:t>
            </a:r>
            <a:endParaRPr lang="vi-VN" sz="2200" kern="12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031234" y="3743969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C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.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Làm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báo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tường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096000" y="2861428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B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. 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Trang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trí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lớp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học</a:t>
            </a:r>
            <a:endParaRPr lang="vi-VN" sz="2200" kern="12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031235" y="2869798"/>
            <a:ext cx="49067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A.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Làm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thiệp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chúc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mừng</a:t>
            </a:r>
            <a:endParaRPr lang="en-US" sz="2200" kern="12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075" y="3723203"/>
            <a:ext cx="805722" cy="708059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10198262" y="2894792"/>
            <a:ext cx="804536" cy="704088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292" y="2910570"/>
            <a:ext cx="804742" cy="707197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311" y="3790477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5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5" name="TextBox 4">
              <a:hlinkClick r:id="rId15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09899" y="4878216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200" b="1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Về</a:t>
              </a:r>
              <a:r>
                <a:rPr lang="en-US" sz="2200" b="1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lang="en-US" sz="2200" b="1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vòng</a:t>
              </a:r>
              <a:r>
                <a:rPr lang="en-US" sz="2200" b="1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FD20DE9-387C-25F8-9E8E-469ADF57D9FC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600075" y="248302"/>
            <a:ext cx="9269831" cy="1604597"/>
            <a:chOff x="832636" y="199869"/>
            <a:chExt cx="10526728" cy="1604597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832636" y="199869"/>
              <a:ext cx="10526728" cy="1604597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1393276" y="450436"/>
              <a:ext cx="943176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Em hãy nêu tên các hoạt động học sinh có thể làm trong bức tranh</a:t>
              </a: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?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45F9DDD8-776E-49AA-5551-33CB3A6A111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9906" y="-24364"/>
            <a:ext cx="2322094" cy="242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44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>
            <a:extLst>
              <a:ext uri="{FF2B5EF4-FFF2-40B4-BE49-F238E27FC236}">
                <a16:creationId xmlns:a16="http://schemas.microsoft.com/office/drawing/2014/main" id="{B797D520-5453-B5A0-095E-F6E8146E23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4810274">
            <a:off x="501484" y="8194922"/>
            <a:ext cx="941917" cy="1269523"/>
          </a:xfrm>
          <a:prstGeom prst="rect">
            <a:avLst/>
          </a:prstGeom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B7B9828E-7100-A348-17D4-BE9A303BE7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2851397">
            <a:off x="11316561" y="1044667"/>
            <a:ext cx="179898" cy="185051"/>
          </a:xfrm>
          <a:prstGeom prst="rect">
            <a:avLst/>
          </a:prstGeom>
        </p:spPr>
      </p:pic>
      <p:pic>
        <p:nvPicPr>
          <p:cNvPr id="6" name="Picture 13">
            <a:extLst>
              <a:ext uri="{FF2B5EF4-FFF2-40B4-BE49-F238E27FC236}">
                <a16:creationId xmlns:a16="http://schemas.microsoft.com/office/drawing/2014/main" id="{ECF7AA5D-A288-12D2-CB85-49318430BE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10019461">
            <a:off x="17692220" y="-213528"/>
            <a:ext cx="311178" cy="278795"/>
          </a:xfrm>
          <a:prstGeom prst="rect">
            <a:avLst/>
          </a:prstGeom>
        </p:spPr>
      </p:pic>
      <p:pic>
        <p:nvPicPr>
          <p:cNvPr id="7" name="Picture 14">
            <a:extLst>
              <a:ext uri="{FF2B5EF4-FFF2-40B4-BE49-F238E27FC236}">
                <a16:creationId xmlns:a16="http://schemas.microsoft.com/office/drawing/2014/main" id="{16E718EB-102F-F896-1E75-3C353FFDDCB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800043">
            <a:off x="10086171" y="8017437"/>
            <a:ext cx="341808" cy="352307"/>
          </a:xfrm>
          <a:prstGeom prst="rect">
            <a:avLst/>
          </a:prstGeom>
        </p:spPr>
      </p:pic>
      <p:pic>
        <p:nvPicPr>
          <p:cNvPr id="8" name="Picture 16">
            <a:extLst>
              <a:ext uri="{FF2B5EF4-FFF2-40B4-BE49-F238E27FC236}">
                <a16:creationId xmlns:a16="http://schemas.microsoft.com/office/drawing/2014/main" id="{A8E7C5FB-AB58-C6C6-893E-B359D11BE81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693431">
            <a:off x="949622" y="-81039"/>
            <a:ext cx="497924" cy="666275"/>
          </a:xfrm>
          <a:prstGeom prst="rect">
            <a:avLst/>
          </a:prstGeom>
        </p:spPr>
      </p:pic>
      <p:pic>
        <p:nvPicPr>
          <p:cNvPr id="9" name="Picture 17">
            <a:extLst>
              <a:ext uri="{FF2B5EF4-FFF2-40B4-BE49-F238E27FC236}">
                <a16:creationId xmlns:a16="http://schemas.microsoft.com/office/drawing/2014/main" id="{9F917B79-8605-8E15-0BC1-C74D5BB095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7483644">
            <a:off x="4625836" y="7473509"/>
            <a:ext cx="286183" cy="294381"/>
          </a:xfrm>
          <a:prstGeom prst="rect">
            <a:avLst/>
          </a:prstGeom>
        </p:spPr>
      </p:pic>
      <p:pic>
        <p:nvPicPr>
          <p:cNvPr id="10" name="Picture 18">
            <a:extLst>
              <a:ext uri="{FF2B5EF4-FFF2-40B4-BE49-F238E27FC236}">
                <a16:creationId xmlns:a16="http://schemas.microsoft.com/office/drawing/2014/main" id="{890B46D4-14CF-3919-C1CD-3EBA0E9190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1839255">
            <a:off x="8173705" y="8134933"/>
            <a:ext cx="333976" cy="299221"/>
          </a:xfrm>
          <a:prstGeom prst="rect">
            <a:avLst/>
          </a:prstGeom>
        </p:spPr>
      </p:pic>
      <p:pic>
        <p:nvPicPr>
          <p:cNvPr id="11" name="Picture 19">
            <a:extLst>
              <a:ext uri="{FF2B5EF4-FFF2-40B4-BE49-F238E27FC236}">
                <a16:creationId xmlns:a16="http://schemas.microsoft.com/office/drawing/2014/main" id="{EBEF95EE-08A3-024F-5167-33F1FB09BFD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2419102">
            <a:off x="16134941" y="-128243"/>
            <a:ext cx="558673" cy="747564"/>
          </a:xfrm>
          <a:prstGeom prst="rect">
            <a:avLst/>
          </a:prstGeom>
        </p:spPr>
      </p:pic>
      <p:pic>
        <p:nvPicPr>
          <p:cNvPr id="13" name="Picture 11">
            <a:extLst>
              <a:ext uri="{FF2B5EF4-FFF2-40B4-BE49-F238E27FC236}">
                <a16:creationId xmlns:a16="http://schemas.microsoft.com/office/drawing/2014/main" id="{892BB6A5-7B56-5C0F-0121-FF6F47877A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3208208">
            <a:off x="17053505" y="8386267"/>
            <a:ext cx="941917" cy="1269523"/>
          </a:xfrm>
          <a:prstGeom prst="rect">
            <a:avLst/>
          </a:prstGeom>
        </p:spPr>
      </p:pic>
      <p:sp>
        <p:nvSpPr>
          <p:cNvPr id="14" name="Rounded Rectangle 7">
            <a:extLst>
              <a:ext uri="{FF2B5EF4-FFF2-40B4-BE49-F238E27FC236}">
                <a16:creationId xmlns:a16="http://schemas.microsoft.com/office/drawing/2014/main" id="{1257A0D4-2DF6-0FDB-C88E-23A62A8939EB}"/>
              </a:ext>
            </a:extLst>
          </p:cNvPr>
          <p:cNvSpPr/>
          <p:nvPr/>
        </p:nvSpPr>
        <p:spPr>
          <a:xfrm>
            <a:off x="266603" y="1709843"/>
            <a:ext cx="3979270" cy="554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latin typeface="UTM Avo" panose="02040603050506020204" pitchFamily="18" charset="0"/>
                <a:cs typeface="Arial" pitchFamily="34" charset="0"/>
              </a:rPr>
              <a:t>HOẠT ĐỘNG NHÓM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0127B3-7A51-75ED-D346-29AAD2F4AC9E}"/>
              </a:ext>
            </a:extLst>
          </p:cNvPr>
          <p:cNvSpPr/>
          <p:nvPr/>
        </p:nvSpPr>
        <p:spPr>
          <a:xfrm>
            <a:off x="887926" y="4136358"/>
            <a:ext cx="5749946" cy="2408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Mỗi nhóm chọn một hoạt động </a:t>
            </a:r>
          </a:p>
          <a:p>
            <a:pPr algn="just">
              <a:lnSpc>
                <a:spcPct val="150000"/>
              </a:lnSpc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phù hợp với khả năng của nhóm </a:t>
            </a:r>
          </a:p>
          <a:p>
            <a:pPr algn="just">
              <a:lnSpc>
                <a:spcPct val="150000"/>
              </a:lnSpc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mình để chuẩn bị chào mừng </a:t>
            </a:r>
          </a:p>
          <a:p>
            <a:pPr algn="just">
              <a:lnSpc>
                <a:spcPct val="150000"/>
              </a:lnSpc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Ngày Nhà giáo Việt Nam.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16" name="Picture 2" descr="https://free.vector6.com/wp-content/uploads/2021/03/0000000705-giao-duc-hoc-tap-hoc-sinh-kien-thuc-hoc-nhom-tai-hinh-png-187.png">
            <a:extLst>
              <a:ext uri="{FF2B5EF4-FFF2-40B4-BE49-F238E27FC236}">
                <a16:creationId xmlns:a16="http://schemas.microsoft.com/office/drawing/2014/main" id="{11A39DF1-D724-C3E6-2004-7CEF921A3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695" y="2130626"/>
            <a:ext cx="2187042" cy="171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FA137A5-D706-26B4-1E5F-0A898D761D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001" y="1517626"/>
            <a:ext cx="3783597" cy="245104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A3742B-17E2-7685-9A83-E0324828CDF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732" y="1709843"/>
            <a:ext cx="3408665" cy="225882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2131163-3CD0-854A-2735-20117E4187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024" y="4101566"/>
            <a:ext cx="3693437" cy="21400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F22FA190-037A-375E-8AB6-01C6FB55F3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409566" y="1719422"/>
            <a:ext cx="7090296" cy="2070199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F1C9E260-24FB-D645-F877-1208ACB094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946448" y="921493"/>
            <a:ext cx="1001146" cy="795258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81D1F082-E74D-306E-2979-87C4361BDC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2160" t="17796" r="14927" b="21823"/>
          <a:stretch>
            <a:fillRect/>
          </a:stretch>
        </p:blipFill>
        <p:spPr>
          <a:xfrm rot="-311875">
            <a:off x="11080286" y="949754"/>
            <a:ext cx="784906" cy="65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1CAAD1A-C097-3F3F-7587-7D1E13A1474F}"/>
              </a:ext>
            </a:extLst>
          </p:cNvPr>
          <p:cNvSpPr/>
          <p:nvPr/>
        </p:nvSpPr>
        <p:spPr>
          <a:xfrm>
            <a:off x="4585358" y="1727617"/>
            <a:ext cx="6440605" cy="1807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Nói về cảm nhận của em khi tham gia các hoạt động chuẩn bị cho Ngày Nhà giáo Việt Nam. 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D538D5-22B6-20FD-D85B-ED8A99214C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78" y="1583028"/>
            <a:ext cx="3899041" cy="26284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5B0871-859E-3D53-BF85-9C77CC45D4B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78" y="4150274"/>
            <a:ext cx="3899041" cy="25919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BB5FB5-9BA0-2B37-3209-A874BFBBA09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566" y="4123698"/>
            <a:ext cx="4878542" cy="261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84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573;p53">
            <a:extLst>
              <a:ext uri="{FF2B5EF4-FFF2-40B4-BE49-F238E27FC236}">
                <a16:creationId xmlns:a16="http://schemas.microsoft.com/office/drawing/2014/main" id="{510AAF81-FDD3-5A64-C17F-ED7C57B6CAA7}"/>
              </a:ext>
            </a:extLst>
          </p:cNvPr>
          <p:cNvGrpSpPr/>
          <p:nvPr/>
        </p:nvGrpSpPr>
        <p:grpSpPr>
          <a:xfrm>
            <a:off x="3394635" y="607652"/>
            <a:ext cx="4245872" cy="1991091"/>
            <a:chOff x="-82425" y="1854000"/>
            <a:chExt cx="1631250" cy="1631525"/>
          </a:xfrm>
        </p:grpSpPr>
        <p:sp>
          <p:nvSpPr>
            <p:cNvPr id="7" name="Google Shape;574;p53">
              <a:extLst>
                <a:ext uri="{FF2B5EF4-FFF2-40B4-BE49-F238E27FC236}">
                  <a16:creationId xmlns:a16="http://schemas.microsoft.com/office/drawing/2014/main" id="{E784ED6E-821B-A347-83FF-DE25637B71E3}"/>
                </a:ext>
              </a:extLst>
            </p:cNvPr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" name="Google Shape;575;p53">
              <a:extLst>
                <a:ext uri="{FF2B5EF4-FFF2-40B4-BE49-F238E27FC236}">
                  <a16:creationId xmlns:a16="http://schemas.microsoft.com/office/drawing/2014/main" id="{8BE6F951-4252-0CA0-ADF0-C5AD19496756}"/>
                </a:ext>
              </a:extLst>
            </p:cNvPr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5887C6C-A46E-3126-F30D-0481C3EC842E}"/>
              </a:ext>
            </a:extLst>
          </p:cNvPr>
          <p:cNvSpPr txBox="1"/>
          <p:nvPr/>
        </p:nvSpPr>
        <p:spPr>
          <a:xfrm>
            <a:off x="4108771" y="726646"/>
            <a:ext cx="2655434" cy="1557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HƯỚNG DẪN</a:t>
            </a:r>
          </a:p>
          <a:p>
            <a:pPr algn="ctr">
              <a:lnSpc>
                <a:spcPct val="200000"/>
              </a:lnSpc>
            </a:pP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VỀ NHÀ</a:t>
            </a:r>
          </a:p>
        </p:txBody>
      </p:sp>
      <p:sp>
        <p:nvSpPr>
          <p:cNvPr id="11" name="Rounded Rectangle 20">
            <a:extLst>
              <a:ext uri="{FF2B5EF4-FFF2-40B4-BE49-F238E27FC236}">
                <a16:creationId xmlns:a16="http://schemas.microsoft.com/office/drawing/2014/main" id="{0570B0EE-C2FF-27B0-92A9-0576D67474DC}"/>
              </a:ext>
            </a:extLst>
          </p:cNvPr>
          <p:cNvSpPr/>
          <p:nvPr/>
        </p:nvSpPr>
        <p:spPr>
          <a:xfrm>
            <a:off x="2347569" y="3085022"/>
            <a:ext cx="8162652" cy="123607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Kể với người thân những sự kiện diễn ra ở trường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2" name="Rounded Rectangle 22">
            <a:extLst>
              <a:ext uri="{FF2B5EF4-FFF2-40B4-BE49-F238E27FC236}">
                <a16:creationId xmlns:a16="http://schemas.microsoft.com/office/drawing/2014/main" id="{8763D75B-0EC6-FEEB-A97B-BD8C0DA8669D}"/>
              </a:ext>
            </a:extLst>
          </p:cNvPr>
          <p:cNvSpPr/>
          <p:nvPr/>
        </p:nvSpPr>
        <p:spPr>
          <a:xfrm>
            <a:off x="2377115" y="4528233"/>
            <a:ext cx="8251439" cy="172211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Cùng các bạn trong nhóm chuẩn bị hoạt động mà nhóm em đã đăng kí trước lớp.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13" name="Picture 2" descr="Trẻ Em, Học Tập, Học Bài, Giáo Dục, Tải hình PNG 91 - Free.Vector6.com">
            <a:extLst>
              <a:ext uri="{FF2B5EF4-FFF2-40B4-BE49-F238E27FC236}">
                <a16:creationId xmlns:a16="http://schemas.microsoft.com/office/drawing/2014/main" id="{0AABDCA4-077C-98C1-7831-61A21BA9D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16" y="965026"/>
            <a:ext cx="2631756" cy="206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46ADC6F7-43DF-B474-97C7-3830BEB9AB71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85;p1">
            <a:extLst>
              <a:ext uri="{FF2B5EF4-FFF2-40B4-BE49-F238E27FC236}">
                <a16:creationId xmlns:a16="http://schemas.microsoft.com/office/drawing/2014/main" id="{DA9F90AC-AF76-1329-68BD-ADE250A20C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Google Shape;86;p1">
            <a:extLst>
              <a:ext uri="{FF2B5EF4-FFF2-40B4-BE49-F238E27FC236}">
                <a16:creationId xmlns:a16="http://schemas.microsoft.com/office/drawing/2014/main" id="{FE6F4DF9-2B56-BCEE-CB52-6E2CDFF075CF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1558CF37-1F8A-0D2A-4610-DAB72F3666CF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88;p1">
            <a:hlinkClick r:id="rId4"/>
            <a:extLst>
              <a:ext uri="{FF2B5EF4-FFF2-40B4-BE49-F238E27FC236}">
                <a16:creationId xmlns:a16="http://schemas.microsoft.com/office/drawing/2014/main" id="{CDAAFA93-0805-164E-8FAA-B6A33FFDBEC9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7" name="Google Shape;89;p1">
            <a:extLst>
              <a:ext uri="{FF2B5EF4-FFF2-40B4-BE49-F238E27FC236}">
                <a16:creationId xmlns:a16="http://schemas.microsoft.com/office/drawing/2014/main" id="{D4293F9C-9064-705B-EFC5-23373BBE6B6D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8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171FC1E3-DF47-B35D-A0AE-33DD4A157CB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475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606</Words>
  <Application>Microsoft Office PowerPoint</Application>
  <PresentationFormat>Widescreen</PresentationFormat>
  <Paragraphs>86</Paragraphs>
  <Slides>17</Slides>
  <Notes>16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</vt:lpstr>
      <vt:lpstr>Calibri</vt:lpstr>
      <vt:lpstr>Calibri Light</vt:lpstr>
      <vt:lpstr>Tahoma</vt:lpstr>
      <vt:lpstr>Times New Roman</vt:lpstr>
      <vt:lpstr>UTM Avo</vt:lpstr>
      <vt:lpstr>Wingdings</vt:lpstr>
      <vt:lpstr>Yeseva One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Administrator</cp:lastModifiedBy>
  <cp:revision>7</cp:revision>
  <dcterms:created xsi:type="dcterms:W3CDTF">2023-04-10T09:01:57Z</dcterms:created>
  <dcterms:modified xsi:type="dcterms:W3CDTF">2023-08-15T08:06:30Z</dcterms:modified>
</cp:coreProperties>
</file>